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1"/>
    <p:sldMasterId id="2147483657" r:id="rId2"/>
  </p:sldMasterIdLst>
  <p:notesMasterIdLst>
    <p:notesMasterId r:id="rId13"/>
  </p:notesMasterIdLst>
  <p:sldIdLst>
    <p:sldId id="256" r:id="rId3"/>
    <p:sldId id="265" r:id="rId4"/>
    <p:sldId id="259" r:id="rId5"/>
    <p:sldId id="267" r:id="rId6"/>
    <p:sldId id="266" r:id="rId7"/>
    <p:sldId id="272" r:id="rId8"/>
    <p:sldId id="271" r:id="rId9"/>
    <p:sldId id="268" r:id="rId10"/>
    <p:sldId id="270" r:id="rId11"/>
    <p:sldId id="273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225" autoAdjust="0"/>
  </p:normalViewPr>
  <p:slideViewPr>
    <p:cSldViewPr snapToGrid="0">
      <p:cViewPr varScale="1">
        <p:scale>
          <a:sx n="97" d="100"/>
          <a:sy n="97" d="100"/>
        </p:scale>
        <p:origin x="-14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BC61-95AB-4994-8D38-E9C8F0DE7813}" type="datetimeFigureOut">
              <a:rPr lang="en-US" smtClean="0"/>
              <a:pPr/>
              <a:t>7/17/2014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ACF2-61CE-4F2C-8695-05EA7A39F5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2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conference room finding ability non W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conference room finding ability Keystone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Show people finding capability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Responsive</a:t>
            </a:r>
            <a:r>
              <a:rPr lang="en-US" baseline="0" dirty="0" smtClean="0"/>
              <a:t> layout: works across browsers and platforms and devices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ACF2-61CE-4F2C-8695-05EA7A39F55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1ACF2-61CE-4F2C-8695-05EA7A39F55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 Diagonal Corner Rectangle 86"/>
          <p:cNvSpPr/>
          <p:nvPr userDrawn="1"/>
        </p:nvSpPr>
        <p:spPr>
          <a:xfrm>
            <a:off x="518615" y="-1"/>
            <a:ext cx="2326017" cy="5225401"/>
          </a:xfrm>
          <a:prstGeom prst="round2DiagRect">
            <a:avLst>
              <a:gd name="adj1" fmla="val 12757"/>
              <a:gd name="adj2" fmla="val 0"/>
            </a:avLst>
          </a:prstGeom>
          <a:gradFill flip="none" rotWithShape="1">
            <a:gsLst>
              <a:gs pos="100000">
                <a:srgbClr val="FFC000"/>
              </a:gs>
              <a:gs pos="79000">
                <a:srgbClr val="F97400"/>
              </a:gs>
              <a:gs pos="3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88" name="Freeform 87"/>
          <p:cNvSpPr/>
          <p:nvPr userDrawn="1"/>
        </p:nvSpPr>
        <p:spPr>
          <a:xfrm flipV="1">
            <a:off x="520929" y="4954880"/>
            <a:ext cx="2323704" cy="270520"/>
          </a:xfrm>
          <a:custGeom>
            <a:avLst/>
            <a:gdLst>
              <a:gd name="connsiteX0" fmla="*/ 0 w 2295943"/>
              <a:gd name="connsiteY0" fmla="*/ 270520 h 270520"/>
              <a:gd name="connsiteX1" fmla="*/ 2295943 w 2295943"/>
              <a:gd name="connsiteY1" fmla="*/ 270520 h 270520"/>
              <a:gd name="connsiteX2" fmla="*/ 2292272 w 2295943"/>
              <a:gd name="connsiteY2" fmla="*/ 234098 h 270520"/>
              <a:gd name="connsiteX3" fmla="*/ 2005043 w 2295943"/>
              <a:gd name="connsiteY3" fmla="*/ 0 h 270520"/>
              <a:gd name="connsiteX4" fmla="*/ 0 w 2295943"/>
              <a:gd name="connsiteY4" fmla="*/ 0 h 270520"/>
              <a:gd name="connsiteX5" fmla="*/ 0 w 2295943"/>
              <a:gd name="connsiteY5" fmla="*/ 270520 h 27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5943" h="270520">
                <a:moveTo>
                  <a:pt x="0" y="270520"/>
                </a:moveTo>
                <a:lnTo>
                  <a:pt x="2295943" y="270520"/>
                </a:lnTo>
                <a:lnTo>
                  <a:pt x="2292272" y="234098"/>
                </a:lnTo>
                <a:cubicBezTo>
                  <a:pt x="2264933" y="100498"/>
                  <a:pt x="2146725" y="0"/>
                  <a:pt x="2005043" y="0"/>
                </a:cubicBezTo>
                <a:lnTo>
                  <a:pt x="0" y="0"/>
                </a:lnTo>
                <a:lnTo>
                  <a:pt x="0" y="270520"/>
                </a:lnTo>
                <a:close/>
              </a:path>
            </a:pathLst>
          </a:custGeom>
          <a:gradFill flip="none" rotWithShape="1">
            <a:gsLst>
              <a:gs pos="100000">
                <a:srgbClr val="FE7900"/>
              </a:gs>
              <a:gs pos="0">
                <a:srgbClr val="F649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105352" y="6027143"/>
            <a:ext cx="150233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Confidential and Proprietary</a:t>
            </a:r>
            <a:endParaRPr lang="en-US" sz="8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8025844" y="5924577"/>
            <a:ext cx="690644" cy="690644"/>
            <a:chOff x="527308" y="4062509"/>
            <a:chExt cx="777923" cy="77792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0" name="Donut 59">
              <a:hlinkClick r:id="" action="ppaction://hlinkshowjump?jump=nextslide"/>
            </p:cNvPr>
            <p:cNvSpPr/>
            <p:nvPr/>
          </p:nvSpPr>
          <p:spPr>
            <a:xfrm>
              <a:off x="527308" y="4062509"/>
              <a:ext cx="777923" cy="777923"/>
            </a:xfrm>
            <a:prstGeom prst="donut">
              <a:avLst>
                <a:gd name="adj" fmla="val 6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Freeform 60">
              <a:hlinkClick r:id="" action="ppaction://hlinkshowjump?jump=nextslide"/>
            </p:cNvPr>
            <p:cNvSpPr/>
            <p:nvPr/>
          </p:nvSpPr>
          <p:spPr>
            <a:xfrm rot="2700000" flipV="1">
              <a:off x="697189" y="4285555"/>
              <a:ext cx="331830" cy="331830"/>
            </a:xfrm>
            <a:custGeom>
              <a:avLst/>
              <a:gdLst>
                <a:gd name="connsiteX0" fmla="*/ 86161 w 2200940"/>
                <a:gd name="connsiteY0" fmla="*/ 2112966 h 2200940"/>
                <a:gd name="connsiteX1" fmla="*/ 294173 w 2200940"/>
                <a:gd name="connsiteY1" fmla="*/ 2199127 h 2200940"/>
                <a:gd name="connsiteX2" fmla="*/ 1582438 w 2200940"/>
                <a:gd name="connsiteY2" fmla="*/ 2199127 h 2200940"/>
                <a:gd name="connsiteX3" fmla="*/ 1582438 w 2200940"/>
                <a:gd name="connsiteY3" fmla="*/ 2200940 h 2200940"/>
                <a:gd name="connsiteX4" fmla="*/ 2199127 w 2200940"/>
                <a:gd name="connsiteY4" fmla="*/ 2200940 h 2200940"/>
                <a:gd name="connsiteX5" fmla="*/ 2199127 w 2200940"/>
                <a:gd name="connsiteY5" fmla="*/ 2199127 h 2200940"/>
                <a:gd name="connsiteX6" fmla="*/ 2200940 w 2200940"/>
                <a:gd name="connsiteY6" fmla="*/ 2199127 h 2200940"/>
                <a:gd name="connsiteX7" fmla="*/ 2200940 w 2200940"/>
                <a:gd name="connsiteY7" fmla="*/ 1582438 h 2200940"/>
                <a:gd name="connsiteX8" fmla="*/ 2199127 w 2200940"/>
                <a:gd name="connsiteY8" fmla="*/ 1582438 h 2200940"/>
                <a:gd name="connsiteX9" fmla="*/ 2199127 w 2200940"/>
                <a:gd name="connsiteY9" fmla="*/ 294173 h 2200940"/>
                <a:gd name="connsiteX10" fmla="*/ 1904954 w 2200940"/>
                <a:gd name="connsiteY10" fmla="*/ 0 h 2200940"/>
                <a:gd name="connsiteX11" fmla="*/ 1876611 w 2200940"/>
                <a:gd name="connsiteY11" fmla="*/ 0 h 2200940"/>
                <a:gd name="connsiteX12" fmla="*/ 1582438 w 2200940"/>
                <a:gd name="connsiteY12" fmla="*/ 294173 h 2200940"/>
                <a:gd name="connsiteX13" fmla="*/ 1582438 w 2200940"/>
                <a:gd name="connsiteY13" fmla="*/ 1582438 h 2200940"/>
                <a:gd name="connsiteX14" fmla="*/ 294173 w 2200940"/>
                <a:gd name="connsiteY14" fmla="*/ 1582438 h 2200940"/>
                <a:gd name="connsiteX15" fmla="*/ 0 w 2200940"/>
                <a:gd name="connsiteY15" fmla="*/ 1876611 h 2200940"/>
                <a:gd name="connsiteX16" fmla="*/ 0 w 2200940"/>
                <a:gd name="connsiteY16" fmla="*/ 1904954 h 2200940"/>
                <a:gd name="connsiteX17" fmla="*/ 86161 w 2200940"/>
                <a:gd name="connsiteY17" fmla="*/ 2112966 h 220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00940" h="2200940">
                  <a:moveTo>
                    <a:pt x="86161" y="2112966"/>
                  </a:moveTo>
                  <a:cubicBezTo>
                    <a:pt x="139396" y="2166201"/>
                    <a:pt x="212939" y="2199127"/>
                    <a:pt x="294173" y="2199127"/>
                  </a:cubicBezTo>
                  <a:lnTo>
                    <a:pt x="1582438" y="2199127"/>
                  </a:lnTo>
                  <a:lnTo>
                    <a:pt x="1582438" y="2200940"/>
                  </a:lnTo>
                  <a:lnTo>
                    <a:pt x="2199127" y="2200940"/>
                  </a:lnTo>
                  <a:lnTo>
                    <a:pt x="2199127" y="2199127"/>
                  </a:lnTo>
                  <a:lnTo>
                    <a:pt x="2200940" y="2199127"/>
                  </a:lnTo>
                  <a:lnTo>
                    <a:pt x="2200940" y="1582438"/>
                  </a:lnTo>
                  <a:lnTo>
                    <a:pt x="2199127" y="1582438"/>
                  </a:lnTo>
                  <a:lnTo>
                    <a:pt x="2199127" y="294173"/>
                  </a:lnTo>
                  <a:cubicBezTo>
                    <a:pt x="2199127" y="131706"/>
                    <a:pt x="2067421" y="0"/>
                    <a:pt x="1904954" y="0"/>
                  </a:cubicBezTo>
                  <a:lnTo>
                    <a:pt x="1876611" y="0"/>
                  </a:lnTo>
                  <a:cubicBezTo>
                    <a:pt x="1714144" y="0"/>
                    <a:pt x="1582438" y="131706"/>
                    <a:pt x="1582438" y="294173"/>
                  </a:cubicBezTo>
                  <a:lnTo>
                    <a:pt x="1582438" y="1582438"/>
                  </a:lnTo>
                  <a:lnTo>
                    <a:pt x="294173" y="1582438"/>
                  </a:lnTo>
                  <a:cubicBezTo>
                    <a:pt x="131706" y="1582438"/>
                    <a:pt x="0" y="1714144"/>
                    <a:pt x="0" y="1876611"/>
                  </a:cubicBezTo>
                  <a:lnTo>
                    <a:pt x="0" y="1904954"/>
                  </a:lnTo>
                  <a:cubicBezTo>
                    <a:pt x="0" y="1986188"/>
                    <a:pt x="32926" y="2059731"/>
                    <a:pt x="86161" y="21129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/>
          <p:cNvGrpSpPr/>
          <p:nvPr userDrawn="1"/>
        </p:nvGrpSpPr>
        <p:grpSpPr>
          <a:xfrm>
            <a:off x="3198411" y="4548249"/>
            <a:ext cx="3317163" cy="682049"/>
            <a:chOff x="633159" y="6301141"/>
            <a:chExt cx="1771650" cy="381114"/>
          </a:xfrm>
        </p:grpSpPr>
        <p:sp>
          <p:nvSpPr>
            <p:cNvPr id="63" name="Text Box 129"/>
            <p:cNvSpPr txBox="1">
              <a:spLocks noChangeAspect="1" noChangeArrowheads="1"/>
            </p:cNvSpPr>
            <p:nvPr/>
          </p:nvSpPr>
          <p:spPr bwMode="black">
            <a:xfrm>
              <a:off x="2094626" y="6487368"/>
              <a:ext cx="310183" cy="15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400" b="1" dirty="0"/>
                <a:t>TM</a:t>
              </a:r>
            </a:p>
          </p:txBody>
        </p:sp>
        <p:sp>
          <p:nvSpPr>
            <p:cNvPr id="64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247243" y="759004"/>
            <a:ext cx="2009955" cy="1929709"/>
            <a:chOff x="934393" y="3452281"/>
            <a:chExt cx="668168" cy="641492"/>
          </a:xfrm>
          <a:solidFill>
            <a:schemeClr val="bg1"/>
          </a:solidFill>
        </p:grpSpPr>
        <p:sp>
          <p:nvSpPr>
            <p:cNvPr id="47" name="Freeform 143"/>
            <p:cNvSpPr>
              <a:spLocks noChangeAspect="1"/>
            </p:cNvSpPr>
            <p:nvPr/>
          </p:nvSpPr>
          <p:spPr bwMode="black">
            <a:xfrm>
              <a:off x="1123836" y="3452281"/>
              <a:ext cx="22528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144"/>
            <p:cNvSpPr>
              <a:spLocks noChangeAspect="1"/>
            </p:cNvSpPr>
            <p:nvPr/>
          </p:nvSpPr>
          <p:spPr bwMode="black">
            <a:xfrm>
              <a:off x="1254397" y="3515940"/>
              <a:ext cx="220162" cy="11997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145"/>
            <p:cNvSpPr>
              <a:spLocks noChangeAspect="1"/>
            </p:cNvSpPr>
            <p:nvPr/>
          </p:nvSpPr>
          <p:spPr bwMode="black">
            <a:xfrm>
              <a:off x="1377278" y="3577151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46"/>
            <p:cNvSpPr>
              <a:spLocks noChangeAspect="1"/>
            </p:cNvSpPr>
            <p:nvPr/>
          </p:nvSpPr>
          <p:spPr bwMode="black">
            <a:xfrm>
              <a:off x="1187835" y="368733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147"/>
            <p:cNvSpPr>
              <a:spLocks noChangeAspect="1"/>
            </p:cNvSpPr>
            <p:nvPr/>
          </p:nvSpPr>
          <p:spPr bwMode="black">
            <a:xfrm>
              <a:off x="1315838" y="3753439"/>
              <a:ext cx="22272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148"/>
            <p:cNvSpPr>
              <a:spLocks noChangeAspect="1"/>
            </p:cNvSpPr>
            <p:nvPr/>
          </p:nvSpPr>
          <p:spPr bwMode="black">
            <a:xfrm>
              <a:off x="1000955" y="3795062"/>
              <a:ext cx="220162" cy="12487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49"/>
            <p:cNvSpPr>
              <a:spLocks noChangeAspect="1"/>
            </p:cNvSpPr>
            <p:nvPr/>
          </p:nvSpPr>
          <p:spPr bwMode="black">
            <a:xfrm>
              <a:off x="1123836" y="3858722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50"/>
            <p:cNvSpPr>
              <a:spLocks noChangeAspect="1"/>
            </p:cNvSpPr>
            <p:nvPr/>
          </p:nvSpPr>
          <p:spPr bwMode="black">
            <a:xfrm>
              <a:off x="934393" y="397135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9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3099152" y="1078174"/>
            <a:ext cx="5605462" cy="1052105"/>
          </a:xfrm>
          <a:ln w="25400"/>
          <a:effectLst/>
        </p:spPr>
        <p:txBody>
          <a:bodyPr tIns="91440" bIns="91440" anchor="b"/>
          <a:lstStyle>
            <a:lvl1pPr algn="l">
              <a:spcBef>
                <a:spcPct val="25000"/>
              </a:spcBef>
              <a:defRPr lang="en-US" sz="3000" b="0" kern="1200" spc="-100" baseline="0" dirty="0">
                <a:solidFill>
                  <a:schemeClr val="accent4">
                    <a:lumMod val="50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Title Goes Here</a:t>
            </a:r>
            <a:br>
              <a:rPr lang="en-US" dirty="0" smtClean="0"/>
            </a:br>
            <a:r>
              <a:rPr lang="en-US" dirty="0" smtClean="0"/>
              <a:t>Second Line Optional</a:t>
            </a:r>
            <a:endParaRPr lang="en-US" dirty="0"/>
          </a:p>
        </p:txBody>
      </p:sp>
      <p:sp>
        <p:nvSpPr>
          <p:cNvPr id="91" name="Rectangle 183"/>
          <p:cNvSpPr>
            <a:spLocks noGrp="1" noChangeArrowheads="1"/>
          </p:cNvSpPr>
          <p:nvPr>
            <p:ph type="subTitle" idx="1" hasCustomPrompt="1"/>
          </p:nvPr>
        </p:nvSpPr>
        <p:spPr bwMode="blackWhite">
          <a:xfrm>
            <a:off x="3111027" y="2203218"/>
            <a:ext cx="5605462" cy="533400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0" kern="1200" spc="-70" baseline="0" dirty="0" smtClean="0">
                <a:solidFill>
                  <a:schemeClr val="accent4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Subhead here</a:t>
            </a:r>
          </a:p>
        </p:txBody>
      </p:sp>
      <p:sp>
        <p:nvSpPr>
          <p:cNvPr id="92" name="Text Placeholder 76"/>
          <p:cNvSpPr>
            <a:spLocks noGrp="1"/>
          </p:cNvSpPr>
          <p:nvPr>
            <p:ph type="body" sz="quarter" idx="11" hasCustomPrompt="1"/>
          </p:nvPr>
        </p:nvSpPr>
        <p:spPr>
          <a:xfrm>
            <a:off x="3111026" y="3378536"/>
            <a:ext cx="5605144" cy="323165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500" kern="1200" spc="450" dirty="0" smtClean="0">
                <a:solidFill>
                  <a:schemeClr val="accent4"/>
                </a:solidFill>
                <a:latin typeface="Arial" charset="0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JAN.01.2014</a:t>
            </a:r>
          </a:p>
        </p:txBody>
      </p:sp>
      <p:sp>
        <p:nvSpPr>
          <p:cNvPr id="93" name="Text Placeholder 89"/>
          <p:cNvSpPr>
            <a:spLocks noGrp="1"/>
          </p:cNvSpPr>
          <p:nvPr>
            <p:ph type="body" sz="quarter" idx="12"/>
          </p:nvPr>
        </p:nvSpPr>
        <p:spPr>
          <a:xfrm>
            <a:off x="3111026" y="2936756"/>
            <a:ext cx="5605144" cy="4250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spc="-70" baseline="0">
                <a:solidFill>
                  <a:schemeClr val="accent4"/>
                </a:solidFill>
              </a:defRPr>
            </a:lvl1pPr>
            <a:lvl2pPr marL="175022" indent="0">
              <a:buFontTx/>
              <a:buNone/>
              <a:defRPr/>
            </a:lvl2pPr>
            <a:lvl3pPr marL="301229" indent="0">
              <a:buFontTx/>
              <a:buNone/>
              <a:defRPr/>
            </a:lvl3pPr>
            <a:lvl4pPr marL="427434" indent="0">
              <a:buFontTx/>
              <a:buNone/>
              <a:defRPr/>
            </a:lvl4pPr>
            <a:lvl5pPr marL="559594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75" y="6307865"/>
            <a:ext cx="4645785" cy="3535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6846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76225"/>
            <a:ext cx="8747266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24642" y="1074189"/>
            <a:ext cx="8747266" cy="4667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91333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4643" y="276225"/>
            <a:ext cx="8747266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028208" y="1074189"/>
            <a:ext cx="5943700" cy="45328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ound Diagonal Corner Rectangle 7"/>
          <p:cNvSpPr/>
          <p:nvPr userDrawn="1"/>
        </p:nvSpPr>
        <p:spPr>
          <a:xfrm flipH="1">
            <a:off x="304797" y="4429496"/>
            <a:ext cx="2607625" cy="1177505"/>
          </a:xfrm>
          <a:prstGeom prst="round2DiagRect">
            <a:avLst>
              <a:gd name="adj1" fmla="val 12647"/>
              <a:gd name="adj2" fmla="val 0"/>
            </a:avLst>
          </a:prstGeom>
          <a:gradFill flip="none" rotWithShape="1">
            <a:gsLst>
              <a:gs pos="0">
                <a:srgbClr val="FFC000"/>
              </a:gs>
              <a:gs pos="4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4799" y="1074738"/>
            <a:ext cx="2607624" cy="32597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74481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24644" y="531565"/>
            <a:ext cx="1483848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900" spc="-90" dirty="0" smtClean="0"/>
            </a:lvl1pPr>
          </a:lstStyle>
          <a:p>
            <a:pPr lvl="0"/>
            <a:r>
              <a:rPr lang="en-US" dirty="0" smtClean="0"/>
              <a:t>Agenda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1637240" y="1290578"/>
            <a:ext cx="7120911" cy="46672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08492" y="730840"/>
            <a:ext cx="7049660" cy="279252"/>
            <a:chOff x="2456121" y="730840"/>
            <a:chExt cx="9399547" cy="279252"/>
          </a:xfrm>
        </p:grpSpPr>
        <p:sp>
          <p:nvSpPr>
            <p:cNvPr id="6" name="Round Diagonal Corner Rectangle 5"/>
            <p:cNvSpPr/>
            <p:nvPr/>
          </p:nvSpPr>
          <p:spPr>
            <a:xfrm flipH="1">
              <a:off x="2456121" y="730841"/>
              <a:ext cx="2687442" cy="279251"/>
            </a:xfrm>
            <a:prstGeom prst="round2DiagRect">
              <a:avLst>
                <a:gd name="adj1" fmla="val 24069"/>
                <a:gd name="adj2" fmla="val 0"/>
              </a:avLst>
            </a:prstGeom>
            <a:gradFill flip="none" rotWithShape="1">
              <a:gsLst>
                <a:gs pos="0">
                  <a:srgbClr val="FFC000"/>
                </a:gs>
                <a:gs pos="49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 Diagonal Corner Rectangle 6"/>
            <p:cNvSpPr/>
            <p:nvPr/>
          </p:nvSpPr>
          <p:spPr>
            <a:xfrm flipV="1">
              <a:off x="5203853" y="730840"/>
              <a:ext cx="6651815" cy="279251"/>
            </a:xfrm>
            <a:prstGeom prst="round2DiagRect">
              <a:avLst>
                <a:gd name="adj1" fmla="val 20262"/>
                <a:gd name="adj2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4044517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 userDrawn="1"/>
        </p:nvSpPr>
        <p:spPr>
          <a:xfrm>
            <a:off x="0" y="1"/>
            <a:ext cx="9144000" cy="5925431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100000">
                <a:srgbClr val="EA4300"/>
              </a:gs>
              <a:gs pos="9000">
                <a:srgbClr val="FC9300"/>
              </a:gs>
              <a:gs pos="0">
                <a:srgbClr val="FFC000"/>
              </a:gs>
              <a:gs pos="4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824343" y="544034"/>
            <a:ext cx="7402837" cy="66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0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824343" y="1223159"/>
            <a:ext cx="7402837" cy="873364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175022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2pPr>
            <a:lvl3pPr marL="301229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3pPr>
            <a:lvl4pPr marL="42743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4pPr>
            <a:lvl5pPr marL="55959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401808" y="4548249"/>
            <a:ext cx="1472866" cy="1414062"/>
            <a:chOff x="934393" y="3452281"/>
            <a:chExt cx="668168" cy="641492"/>
          </a:xfrm>
          <a:solidFill>
            <a:schemeClr val="bg1"/>
          </a:solidFill>
        </p:grpSpPr>
        <p:sp>
          <p:nvSpPr>
            <p:cNvPr id="15" name="Freeform 143"/>
            <p:cNvSpPr>
              <a:spLocks noChangeAspect="1"/>
            </p:cNvSpPr>
            <p:nvPr/>
          </p:nvSpPr>
          <p:spPr bwMode="black">
            <a:xfrm>
              <a:off x="1123836" y="3452281"/>
              <a:ext cx="22528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44"/>
            <p:cNvSpPr>
              <a:spLocks noChangeAspect="1"/>
            </p:cNvSpPr>
            <p:nvPr/>
          </p:nvSpPr>
          <p:spPr bwMode="black">
            <a:xfrm>
              <a:off x="1254397" y="3515940"/>
              <a:ext cx="220162" cy="11997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45"/>
            <p:cNvSpPr>
              <a:spLocks noChangeAspect="1"/>
            </p:cNvSpPr>
            <p:nvPr/>
          </p:nvSpPr>
          <p:spPr bwMode="black">
            <a:xfrm>
              <a:off x="1377278" y="3577151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46"/>
            <p:cNvSpPr>
              <a:spLocks noChangeAspect="1"/>
            </p:cNvSpPr>
            <p:nvPr/>
          </p:nvSpPr>
          <p:spPr bwMode="black">
            <a:xfrm>
              <a:off x="1187835" y="368733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47"/>
            <p:cNvSpPr>
              <a:spLocks noChangeAspect="1"/>
            </p:cNvSpPr>
            <p:nvPr/>
          </p:nvSpPr>
          <p:spPr bwMode="black">
            <a:xfrm>
              <a:off x="1315838" y="3753439"/>
              <a:ext cx="22272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48"/>
            <p:cNvSpPr>
              <a:spLocks noChangeAspect="1"/>
            </p:cNvSpPr>
            <p:nvPr/>
          </p:nvSpPr>
          <p:spPr bwMode="black">
            <a:xfrm>
              <a:off x="1000955" y="3795062"/>
              <a:ext cx="220162" cy="12487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49"/>
            <p:cNvSpPr>
              <a:spLocks noChangeAspect="1"/>
            </p:cNvSpPr>
            <p:nvPr/>
          </p:nvSpPr>
          <p:spPr bwMode="black">
            <a:xfrm>
              <a:off x="1123836" y="3858722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50"/>
            <p:cNvSpPr>
              <a:spLocks noChangeAspect="1"/>
            </p:cNvSpPr>
            <p:nvPr/>
          </p:nvSpPr>
          <p:spPr bwMode="black">
            <a:xfrm>
              <a:off x="934393" y="397135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9454359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 userDrawn="1"/>
        </p:nvSpPr>
        <p:spPr>
          <a:xfrm>
            <a:off x="0" y="1"/>
            <a:ext cx="9144000" cy="5925431"/>
          </a:xfrm>
          <a:prstGeom prst="round2DiagRect">
            <a:avLst>
              <a:gd name="adj1" fmla="val 0"/>
              <a:gd name="adj2" fmla="val 0"/>
            </a:avLst>
          </a:prstGeom>
          <a:gradFill flip="none" rotWithShape="1">
            <a:gsLst>
              <a:gs pos="69000">
                <a:schemeClr val="accent4">
                  <a:lumMod val="50000"/>
                </a:schemeClr>
              </a:gs>
              <a:gs pos="9000">
                <a:schemeClr val="accent4"/>
              </a:gs>
              <a:gs pos="0">
                <a:schemeClr val="accent4"/>
              </a:gs>
              <a:gs pos="94690">
                <a:srgbClr val="2A2E32"/>
              </a:gs>
              <a:gs pos="31000">
                <a:schemeClr val="accent4">
                  <a:lumMod val="7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824343" y="544034"/>
            <a:ext cx="7402837" cy="66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4000" b="0" spc="-9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824343" y="1223159"/>
            <a:ext cx="7402837" cy="873364"/>
          </a:xfrm>
        </p:spPr>
        <p:txBody>
          <a:bodyPr>
            <a:normAutofit/>
          </a:bodyPr>
          <a:lstStyle>
            <a:lvl1pPr marL="0" indent="0">
              <a:buClr>
                <a:schemeClr val="bg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175022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2pPr>
            <a:lvl3pPr marL="301229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3pPr>
            <a:lvl4pPr marL="42743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4pPr>
            <a:lvl5pPr marL="559594" indent="0"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7401808" y="4548249"/>
            <a:ext cx="1472866" cy="1414062"/>
            <a:chOff x="934393" y="3452281"/>
            <a:chExt cx="668168" cy="641492"/>
          </a:xfrm>
          <a:solidFill>
            <a:schemeClr val="bg1"/>
          </a:solidFill>
        </p:grpSpPr>
        <p:sp>
          <p:nvSpPr>
            <p:cNvPr id="15" name="Freeform 143"/>
            <p:cNvSpPr>
              <a:spLocks noChangeAspect="1"/>
            </p:cNvSpPr>
            <p:nvPr/>
          </p:nvSpPr>
          <p:spPr bwMode="black">
            <a:xfrm>
              <a:off x="1123836" y="3452281"/>
              <a:ext cx="22528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44"/>
            <p:cNvSpPr>
              <a:spLocks noChangeAspect="1"/>
            </p:cNvSpPr>
            <p:nvPr/>
          </p:nvSpPr>
          <p:spPr bwMode="black">
            <a:xfrm>
              <a:off x="1254397" y="3515940"/>
              <a:ext cx="220162" cy="119973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145"/>
            <p:cNvSpPr>
              <a:spLocks noChangeAspect="1"/>
            </p:cNvSpPr>
            <p:nvPr/>
          </p:nvSpPr>
          <p:spPr bwMode="black">
            <a:xfrm>
              <a:off x="1377278" y="3577151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146"/>
            <p:cNvSpPr>
              <a:spLocks noChangeAspect="1"/>
            </p:cNvSpPr>
            <p:nvPr/>
          </p:nvSpPr>
          <p:spPr bwMode="black">
            <a:xfrm>
              <a:off x="1187835" y="368733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47"/>
            <p:cNvSpPr>
              <a:spLocks noChangeAspect="1"/>
            </p:cNvSpPr>
            <p:nvPr/>
          </p:nvSpPr>
          <p:spPr bwMode="black">
            <a:xfrm>
              <a:off x="1315838" y="3753439"/>
              <a:ext cx="222723" cy="117526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148"/>
            <p:cNvSpPr>
              <a:spLocks noChangeAspect="1"/>
            </p:cNvSpPr>
            <p:nvPr/>
          </p:nvSpPr>
          <p:spPr bwMode="black">
            <a:xfrm>
              <a:off x="1000955" y="3795062"/>
              <a:ext cx="220162" cy="124870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149"/>
            <p:cNvSpPr>
              <a:spLocks noChangeAspect="1"/>
            </p:cNvSpPr>
            <p:nvPr/>
          </p:nvSpPr>
          <p:spPr bwMode="black">
            <a:xfrm>
              <a:off x="1123836" y="3858722"/>
              <a:ext cx="225283" cy="122422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50"/>
            <p:cNvSpPr>
              <a:spLocks noChangeAspect="1"/>
            </p:cNvSpPr>
            <p:nvPr/>
          </p:nvSpPr>
          <p:spPr bwMode="black">
            <a:xfrm>
              <a:off x="934393" y="3971351"/>
              <a:ext cx="225283" cy="122422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150672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 Transi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10250"/>
          </a:xfrm>
          <a:prstGeom prst="rect">
            <a:avLst/>
          </a:prstGeom>
        </p:spPr>
      </p:pic>
      <p:sp>
        <p:nvSpPr>
          <p:cNvPr id="16" name="Round Diagonal Corner Rectangle 15"/>
          <p:cNvSpPr/>
          <p:nvPr userDrawn="1"/>
        </p:nvSpPr>
        <p:spPr>
          <a:xfrm>
            <a:off x="1334297" y="4585648"/>
            <a:ext cx="6582179" cy="1224602"/>
          </a:xfrm>
          <a:prstGeom prst="round2DiagRect">
            <a:avLst>
              <a:gd name="adj1" fmla="val 12647"/>
              <a:gd name="adj2" fmla="val 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ound Diagonal Corner Rectangle 16"/>
          <p:cNvSpPr/>
          <p:nvPr userDrawn="1"/>
        </p:nvSpPr>
        <p:spPr>
          <a:xfrm flipH="1">
            <a:off x="-2" y="4585648"/>
            <a:ext cx="1302509" cy="1224602"/>
          </a:xfrm>
          <a:prstGeom prst="round2DiagRect">
            <a:avLst>
              <a:gd name="adj1" fmla="val 12647"/>
              <a:gd name="adj2" fmla="val 0"/>
            </a:avLst>
          </a:prstGeom>
          <a:gradFill flip="none" rotWithShape="1">
            <a:gsLst>
              <a:gs pos="100000">
                <a:srgbClr val="EA4300"/>
              </a:gs>
              <a:gs pos="9000">
                <a:srgbClr val="FC9300"/>
              </a:gs>
              <a:gs pos="0">
                <a:srgbClr val="FFC000"/>
              </a:gs>
              <a:gs pos="49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450514" y="4632388"/>
            <a:ext cx="6252751" cy="11311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600" b="0" kern="1200" spc="-90" baseline="0" dirty="0" smtClean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Transition Titles Should be Short/Powerful</a:t>
            </a:r>
            <a:br>
              <a:rPr lang="en-US" dirty="0" smtClean="0"/>
            </a:br>
            <a:r>
              <a:rPr lang="en-US" dirty="0" smtClean="0"/>
              <a:t>Second Line Subtitle Optional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76147" y="4843623"/>
            <a:ext cx="708652" cy="708652"/>
            <a:chOff x="527308" y="4062509"/>
            <a:chExt cx="777923" cy="77792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Donut 9"/>
            <p:cNvSpPr/>
            <p:nvPr/>
          </p:nvSpPr>
          <p:spPr>
            <a:xfrm>
              <a:off x="527308" y="4062509"/>
              <a:ext cx="777923" cy="777923"/>
            </a:xfrm>
            <a:prstGeom prst="donut">
              <a:avLst>
                <a:gd name="adj" fmla="val 6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2700000" flipV="1">
              <a:off x="697189" y="4285555"/>
              <a:ext cx="331830" cy="331830"/>
            </a:xfrm>
            <a:custGeom>
              <a:avLst/>
              <a:gdLst>
                <a:gd name="connsiteX0" fmla="*/ 86161 w 2200940"/>
                <a:gd name="connsiteY0" fmla="*/ 2112966 h 2200940"/>
                <a:gd name="connsiteX1" fmla="*/ 294173 w 2200940"/>
                <a:gd name="connsiteY1" fmla="*/ 2199127 h 2200940"/>
                <a:gd name="connsiteX2" fmla="*/ 1582438 w 2200940"/>
                <a:gd name="connsiteY2" fmla="*/ 2199127 h 2200940"/>
                <a:gd name="connsiteX3" fmla="*/ 1582438 w 2200940"/>
                <a:gd name="connsiteY3" fmla="*/ 2200940 h 2200940"/>
                <a:gd name="connsiteX4" fmla="*/ 2199127 w 2200940"/>
                <a:gd name="connsiteY4" fmla="*/ 2200940 h 2200940"/>
                <a:gd name="connsiteX5" fmla="*/ 2199127 w 2200940"/>
                <a:gd name="connsiteY5" fmla="*/ 2199127 h 2200940"/>
                <a:gd name="connsiteX6" fmla="*/ 2200940 w 2200940"/>
                <a:gd name="connsiteY6" fmla="*/ 2199127 h 2200940"/>
                <a:gd name="connsiteX7" fmla="*/ 2200940 w 2200940"/>
                <a:gd name="connsiteY7" fmla="*/ 1582438 h 2200940"/>
                <a:gd name="connsiteX8" fmla="*/ 2199127 w 2200940"/>
                <a:gd name="connsiteY8" fmla="*/ 1582438 h 2200940"/>
                <a:gd name="connsiteX9" fmla="*/ 2199127 w 2200940"/>
                <a:gd name="connsiteY9" fmla="*/ 294173 h 2200940"/>
                <a:gd name="connsiteX10" fmla="*/ 1904954 w 2200940"/>
                <a:gd name="connsiteY10" fmla="*/ 0 h 2200940"/>
                <a:gd name="connsiteX11" fmla="*/ 1876611 w 2200940"/>
                <a:gd name="connsiteY11" fmla="*/ 0 h 2200940"/>
                <a:gd name="connsiteX12" fmla="*/ 1582438 w 2200940"/>
                <a:gd name="connsiteY12" fmla="*/ 294173 h 2200940"/>
                <a:gd name="connsiteX13" fmla="*/ 1582438 w 2200940"/>
                <a:gd name="connsiteY13" fmla="*/ 1582438 h 2200940"/>
                <a:gd name="connsiteX14" fmla="*/ 294173 w 2200940"/>
                <a:gd name="connsiteY14" fmla="*/ 1582438 h 2200940"/>
                <a:gd name="connsiteX15" fmla="*/ 0 w 2200940"/>
                <a:gd name="connsiteY15" fmla="*/ 1876611 h 2200940"/>
                <a:gd name="connsiteX16" fmla="*/ 0 w 2200940"/>
                <a:gd name="connsiteY16" fmla="*/ 1904954 h 2200940"/>
                <a:gd name="connsiteX17" fmla="*/ 86161 w 2200940"/>
                <a:gd name="connsiteY17" fmla="*/ 2112966 h 220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00940" h="2200940">
                  <a:moveTo>
                    <a:pt x="86161" y="2112966"/>
                  </a:moveTo>
                  <a:cubicBezTo>
                    <a:pt x="139396" y="2166201"/>
                    <a:pt x="212939" y="2199127"/>
                    <a:pt x="294173" y="2199127"/>
                  </a:cubicBezTo>
                  <a:lnTo>
                    <a:pt x="1582438" y="2199127"/>
                  </a:lnTo>
                  <a:lnTo>
                    <a:pt x="1582438" y="2200940"/>
                  </a:lnTo>
                  <a:lnTo>
                    <a:pt x="2199127" y="2200940"/>
                  </a:lnTo>
                  <a:lnTo>
                    <a:pt x="2199127" y="2199127"/>
                  </a:lnTo>
                  <a:lnTo>
                    <a:pt x="2200940" y="2199127"/>
                  </a:lnTo>
                  <a:lnTo>
                    <a:pt x="2200940" y="1582438"/>
                  </a:lnTo>
                  <a:lnTo>
                    <a:pt x="2199127" y="1582438"/>
                  </a:lnTo>
                  <a:lnTo>
                    <a:pt x="2199127" y="294173"/>
                  </a:lnTo>
                  <a:cubicBezTo>
                    <a:pt x="2199127" y="131706"/>
                    <a:pt x="2067421" y="0"/>
                    <a:pt x="1904954" y="0"/>
                  </a:cubicBezTo>
                  <a:lnTo>
                    <a:pt x="1876611" y="0"/>
                  </a:lnTo>
                  <a:cubicBezTo>
                    <a:pt x="1714144" y="0"/>
                    <a:pt x="1582438" y="131706"/>
                    <a:pt x="1582438" y="294173"/>
                  </a:cubicBezTo>
                  <a:lnTo>
                    <a:pt x="1582438" y="1582438"/>
                  </a:lnTo>
                  <a:lnTo>
                    <a:pt x="294173" y="1582438"/>
                  </a:lnTo>
                  <a:cubicBezTo>
                    <a:pt x="131706" y="1582438"/>
                    <a:pt x="0" y="1714144"/>
                    <a:pt x="0" y="1876611"/>
                  </a:cubicBezTo>
                  <a:lnTo>
                    <a:pt x="0" y="1904954"/>
                  </a:lnTo>
                  <a:cubicBezTo>
                    <a:pt x="0" y="1986188"/>
                    <a:pt x="32926" y="2059731"/>
                    <a:pt x="86161" y="211296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409351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cale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facebook.com/freescale" TargetMode="External"/><Relationship Id="rId4" Type="http://schemas.openxmlformats.org/officeDocument/2006/relationships/hyperlink" Target="https://twitter.com/Freescal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25511" y="280713"/>
            <a:ext cx="8725789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24642" y="1068042"/>
            <a:ext cx="8735291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79911" y="6258336"/>
            <a:ext cx="1847279" cy="379823"/>
            <a:chOff x="633159" y="6301141"/>
            <a:chExt cx="1771650" cy="381114"/>
          </a:xfrm>
        </p:grpSpPr>
        <p:sp>
          <p:nvSpPr>
            <p:cNvPr id="33" name="Text Box 129"/>
            <p:cNvSpPr txBox="1">
              <a:spLocks noChangeAspect="1" noChangeArrowheads="1"/>
            </p:cNvSpPr>
            <p:nvPr/>
          </p:nvSpPr>
          <p:spPr bwMode="black">
            <a:xfrm>
              <a:off x="2094626" y="6435763"/>
              <a:ext cx="310183" cy="151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300" b="1" dirty="0"/>
                <a:t>TM</a:t>
              </a:r>
            </a:p>
          </p:txBody>
        </p:sp>
        <p:sp>
          <p:nvSpPr>
            <p:cNvPr id="34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2" name="Oval 51">
            <a:hlinkClick r:id="" action="ppaction://hlinkshowjump?jump=nextslide"/>
          </p:cNvPr>
          <p:cNvSpPr/>
          <p:nvPr/>
        </p:nvSpPr>
        <p:spPr>
          <a:xfrm>
            <a:off x="8495759" y="6258336"/>
            <a:ext cx="396374" cy="3963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5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7734" y="6295743"/>
            <a:ext cx="355877" cy="332149"/>
          </a:xfrm>
          <a:prstGeom prst="rect">
            <a:avLst/>
          </a:prstGeom>
        </p:spPr>
      </p:pic>
      <p:sp>
        <p:nvSpPr>
          <p:cNvPr id="55" name="Oval 54">
            <a:hlinkClick r:id="" action="ppaction://hlinkshowjump?jump=previousslide"/>
          </p:cNvPr>
          <p:cNvSpPr/>
          <p:nvPr/>
        </p:nvSpPr>
        <p:spPr>
          <a:xfrm>
            <a:off x="8003969" y="6258336"/>
            <a:ext cx="396374" cy="3963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026224" y="6295743"/>
            <a:ext cx="355877" cy="33214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343483" y="6496493"/>
            <a:ext cx="4019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30" name="Slide Number Placeholder 1"/>
          <p:cNvSpPr txBox="1">
            <a:spLocks/>
          </p:cNvSpPr>
          <p:nvPr/>
        </p:nvSpPr>
        <p:spPr>
          <a:xfrm>
            <a:off x="3872222" y="6411262"/>
            <a:ext cx="29858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830658" y="6535885"/>
            <a:ext cx="0" cy="1173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07" r:id="rId3"/>
    <p:sldLayoutId id="2147483776" r:id="rId4"/>
    <p:sldLayoutId id="2147483777" r:id="rId5"/>
    <p:sldLayoutId id="2147483780" r:id="rId6"/>
    <p:sldLayoutId id="2147483796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2400" b="1" kern="1200" dirty="0" smtClean="0">
          <a:solidFill>
            <a:schemeClr val="accent4">
              <a:lumMod val="50000"/>
            </a:schemeClr>
          </a:solidFill>
          <a:effectLst/>
          <a:latin typeface="Arial" charset="0"/>
          <a:ea typeface="+mn-ea"/>
          <a:cs typeface="+mn-cs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5pPr>
      <a:lvl6pPr marL="3429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6pPr>
      <a:lvl7pPr marL="685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7pPr>
      <a:lvl8pPr marL="10287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8pPr>
      <a:lvl9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50" b="1">
          <a:solidFill>
            <a:schemeClr val="tx1"/>
          </a:solidFill>
          <a:latin typeface="Arial" charset="0"/>
        </a:defRPr>
      </a:lvl9pPr>
    </p:titleStyle>
    <p:bodyStyle>
      <a:lvl1pPr marL="175022" indent="-175022" algn="l" rtl="0" eaLnBrk="1" fontAlgn="base" hangingPunct="1">
        <a:lnSpc>
          <a:spcPct val="100000"/>
        </a:lnSpc>
        <a:spcBef>
          <a:spcPts val="431"/>
        </a:spcBef>
        <a:spcAft>
          <a:spcPts val="56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200" b="0">
          <a:solidFill>
            <a:srgbClr val="000000"/>
          </a:solidFill>
          <a:latin typeface="+mn-lt"/>
          <a:ea typeface="+mn-ea"/>
          <a:cs typeface="+mn-cs"/>
        </a:defRPr>
      </a:lvl1pPr>
      <a:lvl2pPr marL="344488" indent="-169863" algn="l" rtl="0" eaLnBrk="1" fontAlgn="base" hangingPunct="1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Arial" pitchFamily="34" charset="0"/>
        <a:buChar char="−"/>
        <a:defRPr sz="2000">
          <a:solidFill>
            <a:srgbClr val="000000"/>
          </a:solidFill>
          <a:latin typeface="+mn-lt"/>
        </a:defRPr>
      </a:lvl2pPr>
      <a:lvl3pPr marL="427435" indent="-126206" algn="l" rtl="0" eaLnBrk="1" fontAlgn="base" hangingPunct="1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Wingdings" pitchFamily="2" charset="2"/>
        <a:buChar char="§"/>
        <a:defRPr sz="1800">
          <a:solidFill>
            <a:srgbClr val="000000"/>
          </a:solidFill>
          <a:latin typeface="+mn-lt"/>
        </a:defRPr>
      </a:lvl3pPr>
      <a:lvl4pPr marL="559594" indent="-132160" algn="l" rtl="0" eaLnBrk="1" fontAlgn="base" hangingPunct="1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80000"/>
        <a:buFont typeface="Arial" pitchFamily="34" charset="0"/>
        <a:buChar char="•"/>
        <a:defRPr sz="1600">
          <a:solidFill>
            <a:srgbClr val="000000"/>
          </a:solidFill>
          <a:latin typeface="+mn-lt"/>
        </a:defRPr>
      </a:lvl4pPr>
      <a:lvl5pPr marL="727472" indent="-167879" algn="l" rtl="0" eaLnBrk="1" fontAlgn="base" hangingPunct="1">
        <a:lnSpc>
          <a:spcPct val="100000"/>
        </a:lnSpc>
        <a:spcBef>
          <a:spcPts val="431"/>
        </a:spcBef>
        <a:spcAft>
          <a:spcPts val="56"/>
        </a:spcAft>
        <a:buClr>
          <a:schemeClr val="tx1"/>
        </a:buClr>
        <a:buSzPct val="70000"/>
        <a:buFont typeface="Arial" pitchFamily="34" charset="0"/>
        <a:buChar char="−"/>
        <a:defRPr sz="1400">
          <a:solidFill>
            <a:srgbClr val="000000"/>
          </a:solidFill>
          <a:latin typeface="+mn-lt"/>
        </a:defRPr>
      </a:lvl5pPr>
      <a:lvl6pPr marL="1672829" indent="-117872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6pPr>
      <a:lvl7pPr marL="2015729" indent="-117872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7pPr>
      <a:lvl8pPr marL="2358629" indent="-117872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8pPr>
      <a:lvl9pPr marL="2701529" indent="-117872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05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042908" y="1710992"/>
            <a:ext cx="5224434" cy="1048590"/>
            <a:chOff x="633159" y="6301141"/>
            <a:chExt cx="1814931" cy="381114"/>
          </a:xfrm>
        </p:grpSpPr>
        <p:sp>
          <p:nvSpPr>
            <p:cNvPr id="33" name="Text Box 129"/>
            <p:cNvSpPr txBox="1">
              <a:spLocks noChangeAspect="1" noChangeArrowheads="1"/>
            </p:cNvSpPr>
            <p:nvPr/>
          </p:nvSpPr>
          <p:spPr bwMode="black">
            <a:xfrm>
              <a:off x="2137907" y="6465788"/>
              <a:ext cx="310183" cy="72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700" b="1" dirty="0"/>
                <a:t>TM</a:t>
              </a:r>
            </a:p>
          </p:txBody>
        </p:sp>
        <p:sp>
          <p:nvSpPr>
            <p:cNvPr id="37" name="Freeform 143"/>
            <p:cNvSpPr>
              <a:spLocks noChangeAspect="1"/>
            </p:cNvSpPr>
            <p:nvPr/>
          </p:nvSpPr>
          <p:spPr bwMode="black">
            <a:xfrm>
              <a:off x="739920" y="6301141"/>
              <a:ext cx="126959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144"/>
            <p:cNvSpPr>
              <a:spLocks noChangeAspect="1"/>
            </p:cNvSpPr>
            <p:nvPr/>
          </p:nvSpPr>
          <p:spPr bwMode="black">
            <a:xfrm>
              <a:off x="813498" y="6338675"/>
              <a:ext cx="124073" cy="70737"/>
            </a:xfrm>
            <a:custGeom>
              <a:avLst/>
              <a:gdLst/>
              <a:ahLst/>
              <a:cxnLst>
                <a:cxn ang="0">
                  <a:pos x="54" y="84"/>
                </a:cxn>
                <a:cxn ang="0">
                  <a:pos x="144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4" y="84"/>
                </a:cxn>
              </a:cxnLst>
              <a:rect l="0" t="0" r="r" b="b"/>
              <a:pathLst>
                <a:path w="144" h="84">
                  <a:moveTo>
                    <a:pt x="54" y="84"/>
                  </a:moveTo>
                  <a:lnTo>
                    <a:pt x="144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4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145"/>
            <p:cNvSpPr>
              <a:spLocks noChangeAspect="1"/>
            </p:cNvSpPr>
            <p:nvPr/>
          </p:nvSpPr>
          <p:spPr bwMode="black">
            <a:xfrm>
              <a:off x="882748" y="6374765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146"/>
            <p:cNvSpPr>
              <a:spLocks noChangeAspect="1"/>
            </p:cNvSpPr>
            <p:nvPr/>
          </p:nvSpPr>
          <p:spPr bwMode="black">
            <a:xfrm>
              <a:off x="775987" y="643972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147"/>
            <p:cNvSpPr>
              <a:spLocks noChangeAspect="1"/>
            </p:cNvSpPr>
            <p:nvPr/>
          </p:nvSpPr>
          <p:spPr bwMode="black">
            <a:xfrm>
              <a:off x="848123" y="6478706"/>
              <a:ext cx="125516" cy="69294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148"/>
            <p:cNvSpPr>
              <a:spLocks noChangeAspect="1"/>
            </p:cNvSpPr>
            <p:nvPr/>
          </p:nvSpPr>
          <p:spPr bwMode="black">
            <a:xfrm>
              <a:off x="670670" y="6503247"/>
              <a:ext cx="124073" cy="73624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6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6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149"/>
            <p:cNvSpPr>
              <a:spLocks noChangeAspect="1"/>
            </p:cNvSpPr>
            <p:nvPr/>
          </p:nvSpPr>
          <p:spPr bwMode="black">
            <a:xfrm>
              <a:off x="739920" y="6540781"/>
              <a:ext cx="126959" cy="72181"/>
            </a:xfrm>
            <a:custGeom>
              <a:avLst/>
              <a:gdLst/>
              <a:ahLst/>
              <a:cxnLst>
                <a:cxn ang="0">
                  <a:pos x="56" y="82"/>
                </a:cxn>
                <a:cxn ang="0">
                  <a:pos x="146" y="28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2"/>
                </a:cxn>
              </a:cxnLst>
              <a:rect l="0" t="0" r="r" b="b"/>
              <a:pathLst>
                <a:path w="146" h="82">
                  <a:moveTo>
                    <a:pt x="56" y="82"/>
                  </a:moveTo>
                  <a:lnTo>
                    <a:pt x="146" y="28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2"/>
                  </a:lnTo>
                  <a:close/>
                </a:path>
              </a:pathLst>
            </a:custGeom>
            <a:solidFill>
              <a:srgbClr val="FED95E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150"/>
            <p:cNvSpPr>
              <a:spLocks noChangeAspect="1"/>
            </p:cNvSpPr>
            <p:nvPr/>
          </p:nvSpPr>
          <p:spPr bwMode="black">
            <a:xfrm>
              <a:off x="633159" y="6607188"/>
              <a:ext cx="126959" cy="72181"/>
            </a:xfrm>
            <a:custGeom>
              <a:avLst/>
              <a:gdLst/>
              <a:ahLst/>
              <a:cxnLst>
                <a:cxn ang="0">
                  <a:pos x="56" y="84"/>
                </a:cxn>
                <a:cxn ang="0">
                  <a:pos x="146" y="30"/>
                </a:cxn>
                <a:cxn ang="0">
                  <a:pos x="90" y="0"/>
                </a:cxn>
                <a:cxn ang="0">
                  <a:pos x="0" y="54"/>
                </a:cxn>
                <a:cxn ang="0">
                  <a:pos x="56" y="84"/>
                </a:cxn>
              </a:cxnLst>
              <a:rect l="0" t="0" r="r" b="b"/>
              <a:pathLst>
                <a:path w="146" h="84">
                  <a:moveTo>
                    <a:pt x="56" y="84"/>
                  </a:moveTo>
                  <a:lnTo>
                    <a:pt x="146" y="30"/>
                  </a:lnTo>
                  <a:lnTo>
                    <a:pt x="90" y="0"/>
                  </a:lnTo>
                  <a:lnTo>
                    <a:pt x="0" y="54"/>
                  </a:lnTo>
                  <a:lnTo>
                    <a:pt x="56" y="84"/>
                  </a:lnTo>
                  <a:close/>
                </a:path>
              </a:pathLst>
            </a:custGeom>
            <a:solidFill>
              <a:srgbClr val="FF4F00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151"/>
            <p:cNvSpPr>
              <a:spLocks noChangeAspect="1"/>
            </p:cNvSpPr>
            <p:nvPr/>
          </p:nvSpPr>
          <p:spPr bwMode="black">
            <a:xfrm>
              <a:off x="1009707" y="6488811"/>
              <a:ext cx="102433" cy="190557"/>
            </a:xfrm>
            <a:custGeom>
              <a:avLst/>
              <a:gdLst/>
              <a:ahLst/>
              <a:cxnLst>
                <a:cxn ang="0">
                  <a:pos x="12" y="45"/>
                </a:cxn>
                <a:cxn ang="0">
                  <a:pos x="0" y="45"/>
                </a:cxn>
                <a:cxn ang="0">
                  <a:pos x="3" y="30"/>
                </a:cxn>
                <a:cxn ang="0">
                  <a:pos x="15" y="30"/>
                </a:cxn>
                <a:cxn ang="0">
                  <a:pos x="17" y="22"/>
                </a:cxn>
                <a:cxn ang="0">
                  <a:pos x="44" y="0"/>
                </a:cxn>
                <a:cxn ang="0">
                  <a:pos x="59" y="1"/>
                </a:cxn>
                <a:cxn ang="0">
                  <a:pos x="56" y="19"/>
                </a:cxn>
                <a:cxn ang="0">
                  <a:pos x="49" y="19"/>
                </a:cxn>
                <a:cxn ang="0">
                  <a:pos x="40" y="25"/>
                </a:cxn>
                <a:cxn ang="0">
                  <a:pos x="39" y="30"/>
                </a:cxn>
                <a:cxn ang="0">
                  <a:pos x="54" y="30"/>
                </a:cxn>
                <a:cxn ang="0">
                  <a:pos x="51" y="45"/>
                </a:cxn>
                <a:cxn ang="0">
                  <a:pos x="36" y="45"/>
                </a:cxn>
                <a:cxn ang="0">
                  <a:pos x="23" y="110"/>
                </a:cxn>
                <a:cxn ang="0">
                  <a:pos x="0" y="110"/>
                </a:cxn>
                <a:cxn ang="0">
                  <a:pos x="12" y="45"/>
                </a:cxn>
              </a:cxnLst>
              <a:rect l="0" t="0" r="r" b="b"/>
              <a:pathLst>
                <a:path w="59" h="110">
                  <a:moveTo>
                    <a:pt x="12" y="45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13"/>
                    <a:pt x="24" y="0"/>
                    <a:pt x="44" y="0"/>
                  </a:cubicBezTo>
                  <a:cubicBezTo>
                    <a:pt x="49" y="0"/>
                    <a:pt x="57" y="0"/>
                    <a:pt x="59" y="1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5" y="19"/>
                    <a:pt x="41" y="20"/>
                    <a:pt x="40" y="25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0" y="110"/>
                    <a:pt x="0" y="110"/>
                    <a:pt x="0" y="110"/>
                  </a:cubicBezTo>
                  <a:lnTo>
                    <a:pt x="12" y="45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152"/>
            <p:cNvSpPr>
              <a:spLocks noChangeAspect="1"/>
            </p:cNvSpPr>
            <p:nvPr/>
          </p:nvSpPr>
          <p:spPr bwMode="black">
            <a:xfrm>
              <a:off x="1094827" y="6536450"/>
              <a:ext cx="108203" cy="14291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9" y="0"/>
                </a:cxn>
                <a:cxn ang="0">
                  <a:pos x="38" y="9"/>
                </a:cxn>
                <a:cxn ang="0">
                  <a:pos x="62" y="0"/>
                </a:cxn>
                <a:cxn ang="0">
                  <a:pos x="58" y="21"/>
                </a:cxn>
                <a:cxn ang="0">
                  <a:pos x="55" y="21"/>
                </a:cxn>
                <a:cxn ang="0">
                  <a:pos x="33" y="35"/>
                </a:cxn>
                <a:cxn ang="0">
                  <a:pos x="24" y="82"/>
                </a:cxn>
                <a:cxn ang="0">
                  <a:pos x="0" y="82"/>
                </a:cxn>
                <a:cxn ang="0">
                  <a:pos x="16" y="0"/>
                </a:cxn>
              </a:cxnLst>
              <a:rect l="0" t="0" r="r" b="b"/>
              <a:pathLst>
                <a:path w="62" h="82">
                  <a:moveTo>
                    <a:pt x="16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44" y="4"/>
                    <a:pt x="53" y="1"/>
                    <a:pt x="62" y="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41" y="23"/>
                    <a:pt x="35" y="26"/>
                    <a:pt x="33" y="35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0" y="82"/>
                    <a:pt x="0" y="82"/>
                    <a:pt x="0" y="82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153"/>
            <p:cNvSpPr>
              <a:spLocks noChangeAspect="1" noEditPoints="1"/>
            </p:cNvSpPr>
            <p:nvPr/>
          </p:nvSpPr>
          <p:spPr bwMode="black">
            <a:xfrm>
              <a:off x="1780115" y="6533563"/>
              <a:ext cx="150042" cy="148692"/>
            </a:xfrm>
            <a:custGeom>
              <a:avLst/>
              <a:gdLst/>
              <a:ahLst/>
              <a:cxnLst>
                <a:cxn ang="0">
                  <a:pos x="76" y="67"/>
                </a:cxn>
                <a:cxn ang="0">
                  <a:pos x="75" y="84"/>
                </a:cxn>
                <a:cxn ang="0">
                  <a:pos x="53" y="84"/>
                </a:cxn>
                <a:cxn ang="0">
                  <a:pos x="53" y="75"/>
                </a:cxn>
                <a:cxn ang="0">
                  <a:pos x="52" y="75"/>
                </a:cxn>
                <a:cxn ang="0">
                  <a:pos x="26" y="86"/>
                </a:cxn>
                <a:cxn ang="0">
                  <a:pos x="3" y="62"/>
                </a:cxn>
                <a:cxn ang="0">
                  <a:pos x="51" y="32"/>
                </a:cxn>
                <a:cxn ang="0">
                  <a:pos x="60" y="30"/>
                </a:cxn>
                <a:cxn ang="0">
                  <a:pos x="61" y="24"/>
                </a:cxn>
                <a:cxn ang="0">
                  <a:pos x="51" y="15"/>
                </a:cxn>
                <a:cxn ang="0">
                  <a:pos x="37" y="26"/>
                </a:cxn>
                <a:cxn ang="0">
                  <a:pos x="14" y="26"/>
                </a:cxn>
                <a:cxn ang="0">
                  <a:pos x="52" y="0"/>
                </a:cxn>
                <a:cxn ang="0">
                  <a:pos x="84" y="24"/>
                </a:cxn>
                <a:cxn ang="0">
                  <a:pos x="76" y="67"/>
                </a:cxn>
                <a:cxn ang="0">
                  <a:pos x="57" y="44"/>
                </a:cxn>
                <a:cxn ang="0">
                  <a:pos x="40" y="49"/>
                </a:cxn>
                <a:cxn ang="0">
                  <a:pos x="27" y="59"/>
                </a:cxn>
                <a:cxn ang="0">
                  <a:pos x="36" y="68"/>
                </a:cxn>
                <a:cxn ang="0">
                  <a:pos x="56" y="50"/>
                </a:cxn>
                <a:cxn ang="0">
                  <a:pos x="57" y="44"/>
                </a:cxn>
              </a:cxnLst>
              <a:rect l="0" t="0" r="r" b="b"/>
              <a:pathLst>
                <a:path w="87" h="86">
                  <a:moveTo>
                    <a:pt x="76" y="67"/>
                  </a:moveTo>
                  <a:cubicBezTo>
                    <a:pt x="75" y="72"/>
                    <a:pt x="74" y="79"/>
                    <a:pt x="75" y="84"/>
                  </a:cubicBezTo>
                  <a:cubicBezTo>
                    <a:pt x="53" y="84"/>
                    <a:pt x="53" y="84"/>
                    <a:pt x="53" y="84"/>
                  </a:cubicBezTo>
                  <a:cubicBezTo>
                    <a:pt x="52" y="81"/>
                    <a:pt x="52" y="78"/>
                    <a:pt x="53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7" y="82"/>
                    <a:pt x="34" y="86"/>
                    <a:pt x="26" y="86"/>
                  </a:cubicBezTo>
                  <a:cubicBezTo>
                    <a:pt x="10" y="86"/>
                    <a:pt x="0" y="77"/>
                    <a:pt x="3" y="62"/>
                  </a:cubicBezTo>
                  <a:cubicBezTo>
                    <a:pt x="7" y="42"/>
                    <a:pt x="24" y="35"/>
                    <a:pt x="51" y="32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2" y="17"/>
                    <a:pt x="58" y="15"/>
                    <a:pt x="51" y="15"/>
                  </a:cubicBezTo>
                  <a:cubicBezTo>
                    <a:pt x="44" y="15"/>
                    <a:pt x="40" y="18"/>
                    <a:pt x="37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9" y="2"/>
                    <a:pt x="41" y="0"/>
                    <a:pt x="52" y="0"/>
                  </a:cubicBezTo>
                  <a:cubicBezTo>
                    <a:pt x="75" y="0"/>
                    <a:pt x="87" y="5"/>
                    <a:pt x="84" y="24"/>
                  </a:cubicBezTo>
                  <a:lnTo>
                    <a:pt x="76" y="67"/>
                  </a:lnTo>
                  <a:close/>
                  <a:moveTo>
                    <a:pt x="57" y="44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34" y="50"/>
                    <a:pt x="28" y="53"/>
                    <a:pt x="27" y="59"/>
                  </a:cubicBezTo>
                  <a:cubicBezTo>
                    <a:pt x="25" y="66"/>
                    <a:pt x="30" y="68"/>
                    <a:pt x="36" y="68"/>
                  </a:cubicBezTo>
                  <a:cubicBezTo>
                    <a:pt x="45" y="68"/>
                    <a:pt x="54" y="62"/>
                    <a:pt x="56" y="50"/>
                  </a:cubicBezTo>
                  <a:lnTo>
                    <a:pt x="57" y="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154"/>
            <p:cNvSpPr>
              <a:spLocks noChangeAspect="1"/>
            </p:cNvSpPr>
            <p:nvPr/>
          </p:nvSpPr>
          <p:spPr bwMode="black">
            <a:xfrm>
              <a:off x="1934485" y="6490255"/>
              <a:ext cx="77906" cy="189114"/>
            </a:xfrm>
            <a:custGeom>
              <a:avLst/>
              <a:gdLst/>
              <a:ahLst/>
              <a:cxnLst>
                <a:cxn ang="0">
                  <a:pos x="0" y="218"/>
                </a:cxn>
                <a:cxn ang="0">
                  <a:pos x="42" y="0"/>
                </a:cxn>
                <a:cxn ang="0">
                  <a:pos x="90" y="0"/>
                </a:cxn>
                <a:cxn ang="0">
                  <a:pos x="48" y="218"/>
                </a:cxn>
                <a:cxn ang="0">
                  <a:pos x="0" y="218"/>
                </a:cxn>
              </a:cxnLst>
              <a:rect l="0" t="0" r="r" b="b"/>
              <a:pathLst>
                <a:path w="90" h="218">
                  <a:moveTo>
                    <a:pt x="0" y="218"/>
                  </a:moveTo>
                  <a:lnTo>
                    <a:pt x="42" y="0"/>
                  </a:lnTo>
                  <a:lnTo>
                    <a:pt x="90" y="0"/>
                  </a:lnTo>
                  <a:lnTo>
                    <a:pt x="48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155"/>
            <p:cNvSpPr>
              <a:spLocks noChangeAspect="1" noEditPoints="1"/>
            </p:cNvSpPr>
            <p:nvPr/>
          </p:nvSpPr>
          <p:spPr bwMode="black">
            <a:xfrm>
              <a:off x="119004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7" y="86"/>
                </a:cxn>
                <a:cxn ang="0">
                  <a:pos x="80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7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156"/>
            <p:cNvSpPr>
              <a:spLocks noChangeAspect="1" noEditPoints="1"/>
            </p:cNvSpPr>
            <p:nvPr/>
          </p:nvSpPr>
          <p:spPr bwMode="black">
            <a:xfrm>
              <a:off x="1344416" y="6533563"/>
              <a:ext cx="154370" cy="148692"/>
            </a:xfrm>
            <a:custGeom>
              <a:avLst/>
              <a:gdLst/>
              <a:ahLst/>
              <a:cxnLst>
                <a:cxn ang="0">
                  <a:pos x="42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5" y="45"/>
                </a:cxn>
                <a:cxn ang="0">
                  <a:pos x="37" y="86"/>
                </a:cxn>
                <a:cxn ang="0">
                  <a:pos x="81" y="63"/>
                </a:cxn>
                <a:cxn ang="0">
                  <a:pos x="64" y="55"/>
                </a:cxn>
                <a:cxn ang="0">
                  <a:pos x="42" y="68"/>
                </a:cxn>
                <a:cxn ang="0">
                  <a:pos x="50" y="18"/>
                </a:cxn>
                <a:cxn ang="0">
                  <a:pos x="63" y="33"/>
                </a:cxn>
                <a:cxn ang="0">
                  <a:pos x="31" y="33"/>
                </a:cxn>
                <a:cxn ang="0">
                  <a:pos x="50" y="18"/>
                </a:cxn>
              </a:cxnLst>
              <a:rect l="0" t="0" r="r" b="b"/>
              <a:pathLst>
                <a:path w="89" h="86">
                  <a:moveTo>
                    <a:pt x="42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9" y="23"/>
                    <a:pt x="83" y="0"/>
                    <a:pt x="53" y="0"/>
                  </a:cubicBezTo>
                  <a:cubicBezTo>
                    <a:pt x="29" y="0"/>
                    <a:pt x="10" y="17"/>
                    <a:pt x="5" y="45"/>
                  </a:cubicBezTo>
                  <a:cubicBezTo>
                    <a:pt x="0" y="68"/>
                    <a:pt x="12" y="86"/>
                    <a:pt x="37" y="86"/>
                  </a:cubicBezTo>
                  <a:cubicBezTo>
                    <a:pt x="55" y="86"/>
                    <a:pt x="69" y="79"/>
                    <a:pt x="81" y="63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55" y="64"/>
                    <a:pt x="50" y="68"/>
                    <a:pt x="42" y="68"/>
                  </a:cubicBezTo>
                  <a:close/>
                  <a:moveTo>
                    <a:pt x="50" y="18"/>
                  </a:moveTo>
                  <a:cubicBezTo>
                    <a:pt x="57" y="18"/>
                    <a:pt x="65" y="21"/>
                    <a:pt x="63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4" y="22"/>
                    <a:pt x="43" y="18"/>
                    <a:pt x="50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157"/>
            <p:cNvSpPr>
              <a:spLocks noChangeAspect="1" noEditPoints="1"/>
            </p:cNvSpPr>
            <p:nvPr/>
          </p:nvSpPr>
          <p:spPr bwMode="black">
            <a:xfrm>
              <a:off x="2000850" y="6533563"/>
              <a:ext cx="152927" cy="148692"/>
            </a:xfrm>
            <a:custGeom>
              <a:avLst/>
              <a:gdLst/>
              <a:ahLst/>
              <a:cxnLst>
                <a:cxn ang="0">
                  <a:pos x="41" y="68"/>
                </a:cxn>
                <a:cxn ang="0">
                  <a:pos x="28" y="48"/>
                </a:cxn>
                <a:cxn ang="0">
                  <a:pos x="84" y="48"/>
                </a:cxn>
                <a:cxn ang="0">
                  <a:pos x="53" y="0"/>
                </a:cxn>
                <a:cxn ang="0">
                  <a:pos x="4" y="45"/>
                </a:cxn>
                <a:cxn ang="0">
                  <a:pos x="36" y="86"/>
                </a:cxn>
                <a:cxn ang="0">
                  <a:pos x="80" y="63"/>
                </a:cxn>
                <a:cxn ang="0">
                  <a:pos x="63" y="55"/>
                </a:cxn>
                <a:cxn ang="0">
                  <a:pos x="41" y="68"/>
                </a:cxn>
                <a:cxn ang="0">
                  <a:pos x="49" y="18"/>
                </a:cxn>
                <a:cxn ang="0">
                  <a:pos x="63" y="33"/>
                </a:cxn>
                <a:cxn ang="0">
                  <a:pos x="30" y="33"/>
                </a:cxn>
                <a:cxn ang="0">
                  <a:pos x="49" y="18"/>
                </a:cxn>
              </a:cxnLst>
              <a:rect l="0" t="0" r="r" b="b"/>
              <a:pathLst>
                <a:path w="88" h="86">
                  <a:moveTo>
                    <a:pt x="41" y="68"/>
                  </a:moveTo>
                  <a:cubicBezTo>
                    <a:pt x="34" y="68"/>
                    <a:pt x="25" y="63"/>
                    <a:pt x="28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8" y="23"/>
                    <a:pt x="83" y="0"/>
                    <a:pt x="53" y="0"/>
                  </a:cubicBezTo>
                  <a:cubicBezTo>
                    <a:pt x="28" y="0"/>
                    <a:pt x="10" y="17"/>
                    <a:pt x="4" y="45"/>
                  </a:cubicBezTo>
                  <a:cubicBezTo>
                    <a:pt x="0" y="68"/>
                    <a:pt x="11" y="86"/>
                    <a:pt x="36" y="86"/>
                  </a:cubicBezTo>
                  <a:cubicBezTo>
                    <a:pt x="55" y="86"/>
                    <a:pt x="69" y="79"/>
                    <a:pt x="80" y="63"/>
                  </a:cubicBezTo>
                  <a:cubicBezTo>
                    <a:pt x="63" y="55"/>
                    <a:pt x="63" y="55"/>
                    <a:pt x="63" y="55"/>
                  </a:cubicBezTo>
                  <a:cubicBezTo>
                    <a:pt x="55" y="64"/>
                    <a:pt x="50" y="68"/>
                    <a:pt x="41" y="68"/>
                  </a:cubicBezTo>
                  <a:close/>
                  <a:moveTo>
                    <a:pt x="49" y="18"/>
                  </a:moveTo>
                  <a:cubicBezTo>
                    <a:pt x="56" y="18"/>
                    <a:pt x="64" y="21"/>
                    <a:pt x="63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3" y="22"/>
                    <a:pt x="42" y="18"/>
                    <a:pt x="49" y="1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158"/>
            <p:cNvSpPr>
              <a:spLocks noChangeAspect="1"/>
            </p:cNvSpPr>
            <p:nvPr/>
          </p:nvSpPr>
          <p:spPr bwMode="black">
            <a:xfrm>
              <a:off x="1635844" y="6533563"/>
              <a:ext cx="148599" cy="148692"/>
            </a:xfrm>
            <a:custGeom>
              <a:avLst/>
              <a:gdLst/>
              <a:ahLst/>
              <a:cxnLst>
                <a:cxn ang="0">
                  <a:pos x="63" y="56"/>
                </a:cxn>
                <a:cxn ang="0">
                  <a:pos x="44" y="67"/>
                </a:cxn>
                <a:cxn ang="0">
                  <a:pos x="30" y="43"/>
                </a:cxn>
                <a:cxn ang="0">
                  <a:pos x="53" y="19"/>
                </a:cxn>
                <a:cxn ang="0">
                  <a:pos x="67" y="31"/>
                </a:cxn>
                <a:cxn ang="0">
                  <a:pos x="86" y="19"/>
                </a:cxn>
                <a:cxn ang="0">
                  <a:pos x="54" y="0"/>
                </a:cxn>
                <a:cxn ang="0">
                  <a:pos x="5" y="43"/>
                </a:cxn>
                <a:cxn ang="0">
                  <a:pos x="38" y="86"/>
                </a:cxn>
                <a:cxn ang="0">
                  <a:pos x="79" y="64"/>
                </a:cxn>
                <a:cxn ang="0">
                  <a:pos x="63" y="56"/>
                </a:cxn>
              </a:cxnLst>
              <a:rect l="0" t="0" r="r" b="b"/>
              <a:pathLst>
                <a:path w="86" h="86">
                  <a:moveTo>
                    <a:pt x="63" y="56"/>
                  </a:moveTo>
                  <a:cubicBezTo>
                    <a:pt x="57" y="65"/>
                    <a:pt x="51" y="67"/>
                    <a:pt x="44" y="67"/>
                  </a:cubicBezTo>
                  <a:cubicBezTo>
                    <a:pt x="31" y="67"/>
                    <a:pt x="27" y="57"/>
                    <a:pt x="30" y="43"/>
                  </a:cubicBezTo>
                  <a:cubicBezTo>
                    <a:pt x="33" y="29"/>
                    <a:pt x="40" y="19"/>
                    <a:pt x="53" y="19"/>
                  </a:cubicBezTo>
                  <a:cubicBezTo>
                    <a:pt x="57" y="19"/>
                    <a:pt x="65" y="21"/>
                    <a:pt x="67" y="31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1" y="6"/>
                    <a:pt x="69" y="0"/>
                    <a:pt x="54" y="0"/>
                  </a:cubicBezTo>
                  <a:cubicBezTo>
                    <a:pt x="31" y="0"/>
                    <a:pt x="10" y="16"/>
                    <a:pt x="5" y="43"/>
                  </a:cubicBezTo>
                  <a:cubicBezTo>
                    <a:pt x="0" y="70"/>
                    <a:pt x="14" y="86"/>
                    <a:pt x="38" y="86"/>
                  </a:cubicBezTo>
                  <a:cubicBezTo>
                    <a:pt x="54" y="86"/>
                    <a:pt x="69" y="77"/>
                    <a:pt x="79" y="64"/>
                  </a:cubicBezTo>
                  <a:lnTo>
                    <a:pt x="63" y="56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159"/>
            <p:cNvSpPr>
              <a:spLocks noChangeAspect="1"/>
            </p:cNvSpPr>
            <p:nvPr/>
          </p:nvSpPr>
          <p:spPr bwMode="black">
            <a:xfrm>
              <a:off x="1487244" y="6533563"/>
              <a:ext cx="157256" cy="148692"/>
            </a:xfrm>
            <a:custGeom>
              <a:avLst/>
              <a:gdLst/>
              <a:ahLst/>
              <a:cxnLst>
                <a:cxn ang="0">
                  <a:pos x="38" y="24"/>
                </a:cxn>
                <a:cxn ang="0">
                  <a:pos x="49" y="18"/>
                </a:cxn>
                <a:cxn ang="0">
                  <a:pos x="70" y="26"/>
                </a:cxn>
                <a:cxn ang="0">
                  <a:pos x="90" y="14"/>
                </a:cxn>
                <a:cxn ang="0">
                  <a:pos x="54" y="0"/>
                </a:cxn>
                <a:cxn ang="0">
                  <a:pos x="14" y="29"/>
                </a:cxn>
                <a:cxn ang="0">
                  <a:pos x="56" y="60"/>
                </a:cxn>
                <a:cxn ang="0">
                  <a:pos x="41" y="68"/>
                </a:cxn>
                <a:cxn ang="0">
                  <a:pos x="18" y="57"/>
                </a:cxn>
                <a:cxn ang="0">
                  <a:pos x="0" y="68"/>
                </a:cxn>
                <a:cxn ang="0">
                  <a:pos x="37" y="86"/>
                </a:cxn>
                <a:cxn ang="0">
                  <a:pos x="80" y="57"/>
                </a:cxn>
                <a:cxn ang="0">
                  <a:pos x="38" y="24"/>
                </a:cxn>
              </a:cxnLst>
              <a:rect l="0" t="0" r="r" b="b"/>
              <a:pathLst>
                <a:path w="90" h="86">
                  <a:moveTo>
                    <a:pt x="38" y="24"/>
                  </a:moveTo>
                  <a:cubicBezTo>
                    <a:pt x="39" y="20"/>
                    <a:pt x="43" y="18"/>
                    <a:pt x="49" y="18"/>
                  </a:cubicBezTo>
                  <a:cubicBezTo>
                    <a:pt x="57" y="18"/>
                    <a:pt x="66" y="21"/>
                    <a:pt x="70" y="26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9" y="4"/>
                    <a:pt x="66" y="0"/>
                    <a:pt x="54" y="0"/>
                  </a:cubicBezTo>
                  <a:cubicBezTo>
                    <a:pt x="37" y="0"/>
                    <a:pt x="18" y="8"/>
                    <a:pt x="14" y="29"/>
                  </a:cubicBezTo>
                  <a:cubicBezTo>
                    <a:pt x="8" y="58"/>
                    <a:pt x="59" y="47"/>
                    <a:pt x="56" y="60"/>
                  </a:cubicBezTo>
                  <a:cubicBezTo>
                    <a:pt x="55" y="67"/>
                    <a:pt x="45" y="68"/>
                    <a:pt x="41" y="68"/>
                  </a:cubicBezTo>
                  <a:cubicBezTo>
                    <a:pt x="31" y="68"/>
                    <a:pt x="24" y="64"/>
                    <a:pt x="18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81"/>
                    <a:pt x="20" y="86"/>
                    <a:pt x="37" y="86"/>
                  </a:cubicBezTo>
                  <a:cubicBezTo>
                    <a:pt x="55" y="86"/>
                    <a:pt x="76" y="78"/>
                    <a:pt x="80" y="57"/>
                  </a:cubicBezTo>
                  <a:cubicBezTo>
                    <a:pt x="86" y="26"/>
                    <a:pt x="35" y="38"/>
                    <a:pt x="38" y="2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892617" y="6192972"/>
            <a:ext cx="5358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© 2014 Freescale Semiconductor, Inc.  |  </a:t>
            </a:r>
            <a:r>
              <a:rPr lang="en-US" sz="9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Confidential and Proprietary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935061" y="5265907"/>
            <a:ext cx="535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www.Freescale.com</a:t>
            </a:r>
            <a:endParaRPr lang="en-US" sz="1400" b="1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Rectangle 55">
            <a:hlinkClick r:id="rId3"/>
          </p:cNvPr>
          <p:cNvSpPr/>
          <p:nvPr/>
        </p:nvSpPr>
        <p:spPr>
          <a:xfrm>
            <a:off x="3626303" y="5230983"/>
            <a:ext cx="1891394" cy="433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4136152" y="4733925"/>
            <a:ext cx="381000" cy="381000"/>
            <a:chOff x="5617708" y="4733925"/>
            <a:chExt cx="381000" cy="381000"/>
          </a:xfrm>
        </p:grpSpPr>
        <p:sp>
          <p:nvSpPr>
            <p:cNvPr id="58" name="Oval 57">
              <a:hlinkClick r:id="rId4"/>
            </p:cNvPr>
            <p:cNvSpPr/>
            <p:nvPr userDrawn="1"/>
          </p:nvSpPr>
          <p:spPr>
            <a:xfrm>
              <a:off x="5617708" y="4733925"/>
              <a:ext cx="381000" cy="381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>
              <a:hlinkClick r:id="rId4"/>
            </p:cNvPr>
            <p:cNvSpPr/>
            <p:nvPr userDrawn="1"/>
          </p:nvSpPr>
          <p:spPr>
            <a:xfrm rot="5400000">
              <a:off x="5720352" y="4858972"/>
              <a:ext cx="175712" cy="130907"/>
            </a:xfrm>
            <a:custGeom>
              <a:avLst/>
              <a:gdLst>
                <a:gd name="connsiteX0" fmla="*/ 0 w 3100390"/>
                <a:gd name="connsiteY0" fmla="*/ 1938335 h 2309814"/>
                <a:gd name="connsiteX1" fmla="*/ 0 w 3100390"/>
                <a:gd name="connsiteY1" fmla="*/ 1881191 h 2309814"/>
                <a:gd name="connsiteX2" fmla="*/ 371478 w 3100390"/>
                <a:gd name="connsiteY2" fmla="*/ 1509713 h 2309814"/>
                <a:gd name="connsiteX3" fmla="*/ 804863 w 3100390"/>
                <a:gd name="connsiteY3" fmla="*/ 1509713 h 2309814"/>
                <a:gd name="connsiteX4" fmla="*/ 804863 w 3100390"/>
                <a:gd name="connsiteY4" fmla="*/ 371479 h 2309814"/>
                <a:gd name="connsiteX5" fmla="*/ 1176341 w 3100390"/>
                <a:gd name="connsiteY5" fmla="*/ 1 h 2309814"/>
                <a:gd name="connsiteX6" fmla="*/ 1233485 w 3100390"/>
                <a:gd name="connsiteY6" fmla="*/ 1 h 2309814"/>
                <a:gd name="connsiteX7" fmla="*/ 1604963 w 3100390"/>
                <a:gd name="connsiteY7" fmla="*/ 371479 h 2309814"/>
                <a:gd name="connsiteX8" fmla="*/ 1604963 w 3100390"/>
                <a:gd name="connsiteY8" fmla="*/ 1509713 h 2309814"/>
                <a:gd name="connsiteX9" fmla="*/ 2038347 w 3100390"/>
                <a:gd name="connsiteY9" fmla="*/ 1509713 h 2309814"/>
                <a:gd name="connsiteX10" fmla="*/ 2047594 w 3100390"/>
                <a:gd name="connsiteY10" fmla="*/ 1510645 h 2309814"/>
                <a:gd name="connsiteX11" fmla="*/ 2064178 w 3100390"/>
                <a:gd name="connsiteY11" fmla="*/ 1509615 h 2309814"/>
                <a:gd name="connsiteX12" fmla="*/ 2231455 w 3100390"/>
                <a:gd name="connsiteY12" fmla="*/ 1437930 h 2309814"/>
                <a:gd name="connsiteX13" fmla="*/ 2299945 w 3100390"/>
                <a:gd name="connsiteY13" fmla="*/ 1197202 h 2309814"/>
                <a:gd name="connsiteX14" fmla="*/ 2300290 w 3100390"/>
                <a:gd name="connsiteY14" fmla="*/ 1195482 h 2309814"/>
                <a:gd name="connsiteX15" fmla="*/ 2300290 w 3100390"/>
                <a:gd name="connsiteY15" fmla="*/ 371478 h 2309814"/>
                <a:gd name="connsiteX16" fmla="*/ 2671768 w 3100390"/>
                <a:gd name="connsiteY16" fmla="*/ 0 h 2309814"/>
                <a:gd name="connsiteX17" fmla="*/ 2728912 w 3100390"/>
                <a:gd name="connsiteY17" fmla="*/ 0 h 2309814"/>
                <a:gd name="connsiteX18" fmla="*/ 3100390 w 3100390"/>
                <a:gd name="connsiteY18" fmla="*/ 371478 h 2309814"/>
                <a:gd name="connsiteX19" fmla="*/ 3100390 w 3100390"/>
                <a:gd name="connsiteY19" fmla="*/ 1223960 h 2309814"/>
                <a:gd name="connsiteX20" fmla="*/ 3096815 w 3100390"/>
                <a:gd name="connsiteY20" fmla="*/ 1259424 h 2309814"/>
                <a:gd name="connsiteX21" fmla="*/ 3094122 w 3100390"/>
                <a:gd name="connsiteY21" fmla="*/ 1358809 h 2309814"/>
                <a:gd name="connsiteX22" fmla="*/ 2804461 w 3100390"/>
                <a:gd name="connsiteY22" fmla="*/ 2038795 h 2309814"/>
                <a:gd name="connsiteX23" fmla="*/ 2074120 w 3100390"/>
                <a:gd name="connsiteY23" fmla="*/ 2306933 h 2309814"/>
                <a:gd name="connsiteX24" fmla="*/ 2070794 w 3100390"/>
                <a:gd name="connsiteY24" fmla="*/ 2306542 h 2309814"/>
                <a:gd name="connsiteX25" fmla="*/ 2038347 w 3100390"/>
                <a:gd name="connsiteY25" fmla="*/ 2309813 h 2309814"/>
                <a:gd name="connsiteX26" fmla="*/ 1233491 w 3100390"/>
                <a:gd name="connsiteY26" fmla="*/ 2309813 h 2309814"/>
                <a:gd name="connsiteX27" fmla="*/ 1233485 w 3100390"/>
                <a:gd name="connsiteY27" fmla="*/ 2309814 h 2309814"/>
                <a:gd name="connsiteX28" fmla="*/ 1176341 w 3100390"/>
                <a:gd name="connsiteY28" fmla="*/ 2309814 h 2309814"/>
                <a:gd name="connsiteX29" fmla="*/ 1176336 w 3100390"/>
                <a:gd name="connsiteY29" fmla="*/ 2309813 h 2309814"/>
                <a:gd name="connsiteX30" fmla="*/ 371478 w 3100390"/>
                <a:gd name="connsiteY30" fmla="*/ 2309813 h 2309814"/>
                <a:gd name="connsiteX31" fmla="*/ 0 w 3100390"/>
                <a:gd name="connsiteY31" fmla="*/ 1938335 h 2309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00390" h="2309814">
                  <a:moveTo>
                    <a:pt x="0" y="1938335"/>
                  </a:moveTo>
                  <a:lnTo>
                    <a:pt x="0" y="1881191"/>
                  </a:lnTo>
                  <a:cubicBezTo>
                    <a:pt x="0" y="1676029"/>
                    <a:pt x="166316" y="1509713"/>
                    <a:pt x="371478" y="1509713"/>
                  </a:cubicBezTo>
                  <a:lnTo>
                    <a:pt x="804863" y="1509713"/>
                  </a:lnTo>
                  <a:lnTo>
                    <a:pt x="804863" y="371479"/>
                  </a:lnTo>
                  <a:cubicBezTo>
                    <a:pt x="804863" y="166317"/>
                    <a:pt x="971179" y="1"/>
                    <a:pt x="1176341" y="1"/>
                  </a:cubicBezTo>
                  <a:lnTo>
                    <a:pt x="1233485" y="1"/>
                  </a:lnTo>
                  <a:cubicBezTo>
                    <a:pt x="1438647" y="1"/>
                    <a:pt x="1604963" y="166317"/>
                    <a:pt x="1604963" y="371479"/>
                  </a:cubicBezTo>
                  <a:lnTo>
                    <a:pt x="1604963" y="1509713"/>
                  </a:lnTo>
                  <a:lnTo>
                    <a:pt x="2038347" y="1509713"/>
                  </a:lnTo>
                  <a:lnTo>
                    <a:pt x="2047594" y="1510645"/>
                  </a:lnTo>
                  <a:lnTo>
                    <a:pt x="2064178" y="1509615"/>
                  </a:lnTo>
                  <a:cubicBezTo>
                    <a:pt x="2136696" y="1500369"/>
                    <a:pt x="2192207" y="1477589"/>
                    <a:pt x="2231455" y="1437930"/>
                  </a:cubicBezTo>
                  <a:cubicBezTo>
                    <a:pt x="2283785" y="1385052"/>
                    <a:pt x="2303685" y="1321820"/>
                    <a:pt x="2299945" y="1197202"/>
                  </a:cubicBezTo>
                  <a:lnTo>
                    <a:pt x="2300290" y="1195482"/>
                  </a:lnTo>
                  <a:lnTo>
                    <a:pt x="2300290" y="371478"/>
                  </a:lnTo>
                  <a:cubicBezTo>
                    <a:pt x="2300290" y="166316"/>
                    <a:pt x="2466606" y="0"/>
                    <a:pt x="2671768" y="0"/>
                  </a:cubicBezTo>
                  <a:lnTo>
                    <a:pt x="2728912" y="0"/>
                  </a:lnTo>
                  <a:cubicBezTo>
                    <a:pt x="2934074" y="0"/>
                    <a:pt x="3100390" y="166316"/>
                    <a:pt x="3100390" y="371478"/>
                  </a:cubicBezTo>
                  <a:lnTo>
                    <a:pt x="3100390" y="1223960"/>
                  </a:lnTo>
                  <a:lnTo>
                    <a:pt x="3096815" y="1259424"/>
                  </a:lnTo>
                  <a:lnTo>
                    <a:pt x="3094122" y="1358809"/>
                  </a:lnTo>
                  <a:cubicBezTo>
                    <a:pt x="3077077" y="1601947"/>
                    <a:pt x="2985276" y="1871228"/>
                    <a:pt x="2804461" y="2038795"/>
                  </a:cubicBezTo>
                  <a:cubicBezTo>
                    <a:pt x="2752410" y="2108599"/>
                    <a:pt x="2501368" y="2302427"/>
                    <a:pt x="2074120" y="2306933"/>
                  </a:cubicBezTo>
                  <a:lnTo>
                    <a:pt x="2070794" y="2306542"/>
                  </a:lnTo>
                  <a:lnTo>
                    <a:pt x="2038347" y="2309813"/>
                  </a:lnTo>
                  <a:lnTo>
                    <a:pt x="1233491" y="2309813"/>
                  </a:lnTo>
                  <a:lnTo>
                    <a:pt x="1233485" y="2309814"/>
                  </a:lnTo>
                  <a:lnTo>
                    <a:pt x="1176341" y="2309814"/>
                  </a:lnTo>
                  <a:lnTo>
                    <a:pt x="1176336" y="2309813"/>
                  </a:lnTo>
                  <a:lnTo>
                    <a:pt x="371478" y="2309813"/>
                  </a:lnTo>
                  <a:cubicBezTo>
                    <a:pt x="166316" y="2309813"/>
                    <a:pt x="0" y="2143497"/>
                    <a:pt x="0" y="19383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36227" y="4733925"/>
            <a:ext cx="381000" cy="381000"/>
            <a:chOff x="6217783" y="4733925"/>
            <a:chExt cx="381000" cy="381000"/>
          </a:xfrm>
        </p:grpSpPr>
        <p:sp>
          <p:nvSpPr>
            <p:cNvPr id="61" name="Oval 60">
              <a:hlinkClick r:id="rId5"/>
            </p:cNvPr>
            <p:cNvSpPr/>
            <p:nvPr userDrawn="1"/>
          </p:nvSpPr>
          <p:spPr>
            <a:xfrm>
              <a:off x="6217783" y="4733925"/>
              <a:ext cx="381000" cy="381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 61">
              <a:hlinkClick r:id="rId5"/>
            </p:cNvPr>
            <p:cNvSpPr/>
            <p:nvPr userDrawn="1"/>
          </p:nvSpPr>
          <p:spPr>
            <a:xfrm>
              <a:off x="6349815" y="4804488"/>
              <a:ext cx="116937" cy="239875"/>
            </a:xfrm>
            <a:custGeom>
              <a:avLst/>
              <a:gdLst>
                <a:gd name="connsiteX0" fmla="*/ 1513789 w 1588641"/>
                <a:gd name="connsiteY0" fmla="*/ 0 h 3258812"/>
                <a:gd name="connsiteX1" fmla="*/ 1506905 w 1588641"/>
                <a:gd name="connsiteY1" fmla="*/ 3600 h 3258812"/>
                <a:gd name="connsiteX2" fmla="*/ 1543470 w 1588641"/>
                <a:gd name="connsiteY2" fmla="*/ 3871 h 3258812"/>
                <a:gd name="connsiteX3" fmla="*/ 1542440 w 1588641"/>
                <a:gd name="connsiteY3" fmla="*/ 4816 h 3258812"/>
                <a:gd name="connsiteX4" fmla="*/ 1565438 w 1588641"/>
                <a:gd name="connsiteY4" fmla="*/ 3480 h 3258812"/>
                <a:gd name="connsiteX5" fmla="*/ 1580199 w 1588641"/>
                <a:gd name="connsiteY5" fmla="*/ 43945 h 3258812"/>
                <a:gd name="connsiteX6" fmla="*/ 1582207 w 1588641"/>
                <a:gd name="connsiteY6" fmla="*/ 556764 h 3258812"/>
                <a:gd name="connsiteX7" fmla="*/ 1561483 w 1588641"/>
                <a:gd name="connsiteY7" fmla="*/ 578251 h 3258812"/>
                <a:gd name="connsiteX8" fmla="*/ 1171103 w 1588641"/>
                <a:gd name="connsiteY8" fmla="*/ 578251 h 3258812"/>
                <a:gd name="connsiteX9" fmla="*/ 1170112 w 1588641"/>
                <a:gd name="connsiteY9" fmla="*/ 578326 h 3258812"/>
                <a:gd name="connsiteX10" fmla="*/ 1076435 w 1588641"/>
                <a:gd name="connsiteY10" fmla="*/ 611712 h 3258812"/>
                <a:gd name="connsiteX11" fmla="*/ 1003924 w 1588641"/>
                <a:gd name="connsiteY11" fmla="*/ 756738 h 3258812"/>
                <a:gd name="connsiteX12" fmla="*/ 1002586 w 1588641"/>
                <a:gd name="connsiteY12" fmla="*/ 757066 h 3258812"/>
                <a:gd name="connsiteX13" fmla="*/ 1002586 w 1588641"/>
                <a:gd name="connsiteY13" fmla="*/ 1176024 h 3258812"/>
                <a:gd name="connsiteX14" fmla="*/ 1567602 w 1588641"/>
                <a:gd name="connsiteY14" fmla="*/ 1176024 h 3258812"/>
                <a:gd name="connsiteX15" fmla="*/ 1588641 w 1588641"/>
                <a:gd name="connsiteY15" fmla="*/ 1194958 h 3258812"/>
                <a:gd name="connsiteX16" fmla="*/ 1571797 w 1588641"/>
                <a:gd name="connsiteY16" fmla="*/ 1732767 h 3258812"/>
                <a:gd name="connsiteX17" fmla="*/ 1552863 w 1588641"/>
                <a:gd name="connsiteY17" fmla="*/ 1751701 h 3258812"/>
                <a:gd name="connsiteX18" fmla="*/ 1002586 w 1588641"/>
                <a:gd name="connsiteY18" fmla="*/ 1751701 h 3258812"/>
                <a:gd name="connsiteX19" fmla="*/ 1002586 w 1588641"/>
                <a:gd name="connsiteY19" fmla="*/ 3235670 h 3258812"/>
                <a:gd name="connsiteX20" fmla="*/ 979444 w 1588641"/>
                <a:gd name="connsiteY20" fmla="*/ 3258812 h 3258812"/>
                <a:gd name="connsiteX21" fmla="*/ 450051 w 1588641"/>
                <a:gd name="connsiteY21" fmla="*/ 3258812 h 3258812"/>
                <a:gd name="connsiteX22" fmla="*/ 426909 w 1588641"/>
                <a:gd name="connsiteY22" fmla="*/ 3235670 h 3258812"/>
                <a:gd name="connsiteX23" fmla="*/ 426909 w 1588641"/>
                <a:gd name="connsiteY23" fmla="*/ 1751701 h 3258812"/>
                <a:gd name="connsiteX24" fmla="*/ 18934 w 1588641"/>
                <a:gd name="connsiteY24" fmla="*/ 1751701 h 3258812"/>
                <a:gd name="connsiteX25" fmla="*/ 0 w 1588641"/>
                <a:gd name="connsiteY25" fmla="*/ 1732767 h 3258812"/>
                <a:gd name="connsiteX26" fmla="*/ 0 w 1588641"/>
                <a:gd name="connsiteY26" fmla="*/ 1194958 h 3258812"/>
                <a:gd name="connsiteX27" fmla="*/ 18934 w 1588641"/>
                <a:gd name="connsiteY27" fmla="*/ 1176024 h 3258812"/>
                <a:gd name="connsiteX28" fmla="*/ 426909 w 1588641"/>
                <a:gd name="connsiteY28" fmla="*/ 1176024 h 3258812"/>
                <a:gd name="connsiteX29" fmla="*/ 426909 w 1588641"/>
                <a:gd name="connsiteY29" fmla="*/ 571741 h 3258812"/>
                <a:gd name="connsiteX30" fmla="*/ 428723 w 1588641"/>
                <a:gd name="connsiteY30" fmla="*/ 567361 h 3258812"/>
                <a:gd name="connsiteX31" fmla="*/ 426488 w 1588641"/>
                <a:gd name="connsiteY31" fmla="*/ 568530 h 3258812"/>
                <a:gd name="connsiteX32" fmla="*/ 1513789 w 1588641"/>
                <a:gd name="connsiteY32" fmla="*/ 0 h 325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8641" h="3258812">
                  <a:moveTo>
                    <a:pt x="1513789" y="0"/>
                  </a:moveTo>
                  <a:lnTo>
                    <a:pt x="1506905" y="3600"/>
                  </a:lnTo>
                  <a:lnTo>
                    <a:pt x="1543470" y="3871"/>
                  </a:lnTo>
                  <a:lnTo>
                    <a:pt x="1542440" y="4816"/>
                  </a:lnTo>
                  <a:lnTo>
                    <a:pt x="1565438" y="3480"/>
                  </a:lnTo>
                  <a:cubicBezTo>
                    <a:pt x="1576883" y="3480"/>
                    <a:pt x="1580199" y="32078"/>
                    <a:pt x="1580199" y="43945"/>
                  </a:cubicBezTo>
                  <a:lnTo>
                    <a:pt x="1582207" y="556764"/>
                  </a:lnTo>
                  <a:cubicBezTo>
                    <a:pt x="1582207" y="568631"/>
                    <a:pt x="1572929" y="578251"/>
                    <a:pt x="1561483" y="578251"/>
                  </a:cubicBezTo>
                  <a:lnTo>
                    <a:pt x="1171103" y="578251"/>
                  </a:lnTo>
                  <a:lnTo>
                    <a:pt x="1170112" y="578326"/>
                  </a:lnTo>
                  <a:cubicBezTo>
                    <a:pt x="1120839" y="585702"/>
                    <a:pt x="1087954" y="601401"/>
                    <a:pt x="1076435" y="611712"/>
                  </a:cubicBezTo>
                  <a:cubicBezTo>
                    <a:pt x="1061075" y="625460"/>
                    <a:pt x="1004856" y="654478"/>
                    <a:pt x="1003924" y="756738"/>
                  </a:cubicBezTo>
                  <a:lnTo>
                    <a:pt x="1002586" y="757066"/>
                  </a:lnTo>
                  <a:lnTo>
                    <a:pt x="1002586" y="1176024"/>
                  </a:lnTo>
                  <a:lnTo>
                    <a:pt x="1567602" y="1176024"/>
                  </a:lnTo>
                  <a:cubicBezTo>
                    <a:pt x="1578059" y="1176024"/>
                    <a:pt x="1588641" y="1184501"/>
                    <a:pt x="1588641" y="1194958"/>
                  </a:cubicBezTo>
                  <a:cubicBezTo>
                    <a:pt x="1588641" y="1374227"/>
                    <a:pt x="1571797" y="1553498"/>
                    <a:pt x="1571797" y="1732767"/>
                  </a:cubicBezTo>
                  <a:cubicBezTo>
                    <a:pt x="1571797" y="1743224"/>
                    <a:pt x="1563319" y="1751701"/>
                    <a:pt x="1552863" y="1751701"/>
                  </a:cubicBezTo>
                  <a:lnTo>
                    <a:pt x="1002586" y="1751701"/>
                  </a:lnTo>
                  <a:lnTo>
                    <a:pt x="1002586" y="3235670"/>
                  </a:lnTo>
                  <a:cubicBezTo>
                    <a:pt x="1002586" y="3248451"/>
                    <a:pt x="992225" y="3258812"/>
                    <a:pt x="979444" y="3258812"/>
                  </a:cubicBezTo>
                  <a:lnTo>
                    <a:pt x="450051" y="3258812"/>
                  </a:lnTo>
                  <a:cubicBezTo>
                    <a:pt x="437270" y="3258812"/>
                    <a:pt x="426909" y="3248451"/>
                    <a:pt x="426909" y="3235670"/>
                  </a:cubicBezTo>
                  <a:lnTo>
                    <a:pt x="426909" y="1751701"/>
                  </a:lnTo>
                  <a:lnTo>
                    <a:pt x="18934" y="1751701"/>
                  </a:lnTo>
                  <a:cubicBezTo>
                    <a:pt x="8477" y="1751701"/>
                    <a:pt x="0" y="1743224"/>
                    <a:pt x="0" y="1732767"/>
                  </a:cubicBezTo>
                  <a:lnTo>
                    <a:pt x="0" y="1194958"/>
                  </a:lnTo>
                  <a:cubicBezTo>
                    <a:pt x="0" y="1184501"/>
                    <a:pt x="8477" y="1176024"/>
                    <a:pt x="18934" y="1176024"/>
                  </a:cubicBezTo>
                  <a:lnTo>
                    <a:pt x="426909" y="1176024"/>
                  </a:lnTo>
                  <a:lnTo>
                    <a:pt x="426909" y="571741"/>
                  </a:lnTo>
                  <a:lnTo>
                    <a:pt x="428723" y="567361"/>
                  </a:lnTo>
                  <a:lnTo>
                    <a:pt x="426488" y="568530"/>
                  </a:lnTo>
                  <a:cubicBezTo>
                    <a:pt x="386393" y="-8193"/>
                    <a:pt x="1280066" y="4397"/>
                    <a:pt x="1513789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3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23" y="687405"/>
            <a:ext cx="6252751" cy="113112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itchFamily="34" charset="0"/>
              </a:rPr>
              <a:t>HACKATHON 2014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83325" y="1458731"/>
            <a:ext cx="5605462" cy="3222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+mj-lt"/>
              </a:rPr>
              <a:t>July 16 2014</a:t>
            </a:r>
            <a:endParaRPr lang="en-US" dirty="0">
              <a:latin typeface="+mj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1345472" y="4593546"/>
            <a:ext cx="6518367" cy="111442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u="sng" dirty="0">
                <a:solidFill>
                  <a:schemeClr val="bg1"/>
                </a:solidFill>
                <a:latin typeface="+mn-lt"/>
              </a:rPr>
              <a:t>FSL Devils</a:t>
            </a:r>
          </a:p>
          <a:p>
            <a:pPr>
              <a:buNone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Vasu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Gupta (B45802)</a:t>
            </a:r>
          </a:p>
          <a:p>
            <a:pPr>
              <a:buNone/>
            </a:pPr>
            <a:r>
              <a:rPr lang="en-US" dirty="0" err="1">
                <a:solidFill>
                  <a:schemeClr val="bg1"/>
                </a:solidFill>
                <a:latin typeface="+mn-lt"/>
              </a:rPr>
              <a:t>Anshu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Singh (B51212) 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2802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180" y="2028706"/>
            <a:ext cx="2939846" cy="1550236"/>
          </a:xfrm>
        </p:spPr>
        <p:txBody>
          <a:bodyPr/>
          <a:lstStyle/>
          <a:p>
            <a:pPr algn="ctr"/>
            <a:r>
              <a:rPr lang="en-US" dirty="0" smtClean="0"/>
              <a:t>Q &amp; A!</a:t>
            </a:r>
            <a:br>
              <a:rPr lang="en-US" dirty="0" smtClean="0"/>
            </a:br>
            <a:r>
              <a:rPr lang="en-US" dirty="0" smtClean="0"/>
              <a:t>Feedback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FSL Devils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4343" y="1547623"/>
            <a:ext cx="7405257" cy="3653641"/>
          </a:xfrm>
        </p:spPr>
        <p:txBody>
          <a:bodyPr/>
          <a:lstStyle/>
          <a:p>
            <a:r>
              <a:rPr lang="en-US" dirty="0" smtClean="0"/>
              <a:t>We joined </a:t>
            </a:r>
            <a:r>
              <a:rPr lang="en-US" dirty="0" err="1" smtClean="0"/>
              <a:t>Freescale</a:t>
            </a:r>
            <a:r>
              <a:rPr lang="en-US" dirty="0" smtClean="0"/>
              <a:t> Semiconductors a month ago after graduating this May from Arizona State University (Computer Science).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err="1" smtClean="0"/>
              <a:t>Vasu</a:t>
            </a:r>
            <a:r>
              <a:rPr lang="en-US" dirty="0" smtClean="0"/>
              <a:t> Gupta (B45802)</a:t>
            </a:r>
            <a:r>
              <a:rPr lang="en-US" dirty="0" smtClean="0"/>
              <a:t> - PDM Business Analyst, IT</a:t>
            </a:r>
            <a:endParaRPr lang="en-US" dirty="0" smtClean="0"/>
          </a:p>
          <a:p>
            <a:r>
              <a:rPr lang="en-US" dirty="0" err="1" smtClean="0"/>
              <a:t>Anshu</a:t>
            </a:r>
            <a:r>
              <a:rPr lang="en-US" dirty="0" smtClean="0"/>
              <a:t> Singh (B51212) - Software Developer, CIM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3" y="288656"/>
            <a:ext cx="7402837" cy="66725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59029" y="1255163"/>
            <a:ext cx="7402837" cy="1537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Location, Location, Location -- Which building is Building 20? What is the address of the Tianjin R&amp;D facility? Where the heck is the Toucan conference room??? -- Reduce stress and frustration by helping </a:t>
            </a:r>
            <a:r>
              <a:rPr lang="en-US" dirty="0" err="1" smtClean="0"/>
              <a:t>Freescale</a:t>
            </a:r>
            <a:r>
              <a:rPr lang="en-US" dirty="0" smtClean="0"/>
              <a:t> employees easily navigate their way through unfamiliar locations. </a:t>
            </a:r>
            <a:endParaRPr lang="en-US" sz="1600" dirty="0"/>
          </a:p>
          <a:p>
            <a:pPr marL="368697" lvl="2" indent="-285750"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36697" y="2821838"/>
            <a:ext cx="7402837" cy="667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pc="-90" dirty="0" smtClean="0">
                <a:solidFill>
                  <a:schemeClr val="bg1"/>
                </a:solidFill>
              </a:rPr>
              <a:t>Why?</a:t>
            </a:r>
            <a:endParaRPr kumimoji="0" lang="en-US" sz="4000" b="0" i="0" u="none" strike="noStrike" kern="1200" cap="none" spc="-9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71383" y="3788345"/>
            <a:ext cx="7402837" cy="1516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8697" marR="0" lvl="2" indent="-285750" algn="l" defTabSz="914400" rtl="0" eaLnBrk="1" fontAlgn="base" latinLnBrk="0" hangingPunct="1">
              <a:lnSpc>
                <a:spcPct val="100000"/>
              </a:lnSpc>
              <a:spcBef>
                <a:spcPts val="431"/>
              </a:spcBef>
              <a:spcAft>
                <a:spcPts val="56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+mn-lt"/>
              </a:rPr>
              <a:t>Being new to the facility, we get lost all the time, we need a solution .</a:t>
            </a:r>
          </a:p>
          <a:p>
            <a:pPr marL="368697" marR="0" lvl="2" indent="-285750" algn="l" defTabSz="914400" rtl="0" eaLnBrk="1" fontAlgn="base" latinLnBrk="0" hangingPunct="1">
              <a:lnSpc>
                <a:spcPct val="100000"/>
              </a:lnSpc>
              <a:spcBef>
                <a:spcPts val="431"/>
              </a:spcBef>
              <a:spcAft>
                <a:spcPts val="56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1600" kern="0" dirty="0" smtClean="0">
                <a:solidFill>
                  <a:schemeClr val="bg1"/>
                </a:solidFill>
                <a:latin typeface="+mn-lt"/>
              </a:rPr>
              <a:t>This application requires latest technology and we didn’t knew the technology – Great opportunity to learn.</a:t>
            </a:r>
          </a:p>
          <a:p>
            <a:pPr marL="368697" lvl="2" indent="-285750">
              <a:spcBef>
                <a:spcPts val="431"/>
              </a:spcBef>
              <a:spcAft>
                <a:spcPts val="56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</a:pPr>
            <a:r>
              <a:rPr lang="en-US" sz="1600" kern="0" dirty="0" smtClean="0">
                <a:solidFill>
                  <a:schemeClr val="bg1"/>
                </a:solidFill>
              </a:rPr>
              <a:t>The most important – “We </a:t>
            </a:r>
            <a:r>
              <a:rPr lang="en-US" sz="1600" kern="0" dirty="0" smtClean="0">
                <a:solidFill>
                  <a:schemeClr val="bg1"/>
                </a:solidFill>
              </a:rPr>
              <a:t>love to </a:t>
            </a:r>
            <a:r>
              <a:rPr lang="en-US" sz="1600" kern="0" dirty="0" smtClean="0">
                <a:solidFill>
                  <a:schemeClr val="bg1"/>
                </a:solidFill>
              </a:rPr>
              <a:t>code”. </a:t>
            </a:r>
            <a:endParaRPr lang="en-US" sz="1600" kern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562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5" y="544033"/>
            <a:ext cx="8089557" cy="1457761"/>
          </a:xfrm>
        </p:spPr>
        <p:txBody>
          <a:bodyPr/>
          <a:lstStyle/>
          <a:p>
            <a:r>
              <a:rPr lang="en-US" sz="3600" dirty="0" smtClean="0"/>
              <a:t>Let’s show you what we Hacked - Demo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6105" y="1371440"/>
            <a:ext cx="7402837" cy="1460250"/>
          </a:xfrm>
        </p:spPr>
        <p:txBody>
          <a:bodyPr>
            <a:normAutofit/>
          </a:bodyPr>
          <a:lstStyle/>
          <a:p>
            <a:r>
              <a:rPr lang="en-US" dirty="0" smtClean="0"/>
              <a:t>HTML5, JavaScript and CSS3. That’s it!</a:t>
            </a:r>
          </a:p>
          <a:p>
            <a:endParaRPr lang="en-US" dirty="0" smtClean="0"/>
          </a:p>
          <a:p>
            <a:r>
              <a:rPr lang="en-US" b="1" dirty="0" smtClean="0"/>
              <a:t>Why? </a:t>
            </a:r>
            <a:r>
              <a:rPr lang="en-US" dirty="0" smtClean="0"/>
              <a:t>Works on most browsers, platforms and devices.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8940" y="4262921"/>
            <a:ext cx="3885840" cy="720971"/>
          </a:xfrm>
        </p:spPr>
        <p:txBody>
          <a:bodyPr/>
          <a:lstStyle/>
          <a:p>
            <a:r>
              <a:rPr lang="en-US" dirty="0" smtClean="0"/>
              <a:t>Didn’t I just cross the cafeteria !!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5402" y="206283"/>
            <a:ext cx="7402837" cy="667250"/>
          </a:xfrm>
        </p:spPr>
        <p:txBody>
          <a:bodyPr/>
          <a:lstStyle/>
          <a:p>
            <a:r>
              <a:rPr lang="en-US" dirty="0" smtClean="0"/>
              <a:t>Scenario 1 – Help – I am Lost!!</a:t>
            </a:r>
            <a:endParaRPr lang="en-US" dirty="0"/>
          </a:p>
        </p:txBody>
      </p:sp>
      <p:pic>
        <p:nvPicPr>
          <p:cNvPr id="2050" name="Picture 2" descr="C:\Users\B45802\Documents\tmp\the_wrong_path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941" y="1296071"/>
            <a:ext cx="3860814" cy="257571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96714" y="1285103"/>
            <a:ext cx="4061254" cy="299033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</a:rPr>
              <a:t>Find a place and see it on map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</a:rPr>
              <a:t>Find your location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500" dirty="0" smtClean="0">
                <a:solidFill>
                  <a:schemeClr val="bg1"/>
                </a:solidFill>
              </a:rPr>
              <a:t>Find guided navigation to where you want to be.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402" y="206283"/>
            <a:ext cx="8327895" cy="667250"/>
          </a:xfrm>
        </p:spPr>
        <p:txBody>
          <a:bodyPr/>
          <a:lstStyle/>
          <a:p>
            <a:r>
              <a:rPr lang="en-US" dirty="0" smtClean="0"/>
              <a:t>Scenario 2 – Setting up a meeting</a:t>
            </a:r>
            <a:endParaRPr lang="en-US" dirty="0"/>
          </a:p>
        </p:txBody>
      </p:sp>
      <p:pic>
        <p:nvPicPr>
          <p:cNvPr id="1026" name="Picture 2" descr="C:\Users\B45802\Documents\tmp\cartoon_cloud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929486"/>
            <a:ext cx="1683607" cy="129110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151870" y="1433368"/>
            <a:ext cx="807308" cy="3295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500" dirty="0" smtClean="0">
                <a:solidFill>
                  <a:schemeClr val="accent4">
                    <a:lumMod val="50000"/>
                  </a:schemeClr>
                </a:solidFill>
              </a:rPr>
              <a:t>Cloud</a:t>
            </a:r>
            <a:endParaRPr lang="en-US" sz="15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7" name="Picture 3" descr="C:\Users\B45802\Documents\tmp\him_student_compute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175" y="2280279"/>
            <a:ext cx="1624227" cy="113695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5366" y="3566979"/>
            <a:ext cx="1738183" cy="74141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M</a:t>
            </a:r>
            <a:r>
              <a:rPr lang="en-US" sz="1500" dirty="0" smtClean="0">
                <a:solidFill>
                  <a:schemeClr val="bg1"/>
                </a:solidFill>
              </a:rPr>
              <a:t>eeting invite in a conference room by an employee on the application.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 descr="C:\Users\B45802\Documents\tmp\weather-aler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5753" y="4662615"/>
            <a:ext cx="834770" cy="626077"/>
          </a:xfrm>
          <a:prstGeom prst="rect">
            <a:avLst/>
          </a:prstGeom>
          <a:noFill/>
        </p:spPr>
      </p:pic>
      <p:pic>
        <p:nvPicPr>
          <p:cNvPr id="1029" name="Picture 5" descr="C:\Users\B45802\Documents\tmp\phone4_0_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6303" y="3763326"/>
            <a:ext cx="1145360" cy="644598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 flipV="1">
            <a:off x="1499286" y="1491049"/>
            <a:ext cx="1738184" cy="576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93059" y="2356021"/>
            <a:ext cx="370704" cy="1293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48648" y="2388973"/>
            <a:ext cx="1128584" cy="1985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030" name="Picture 6" descr="C:\Users\B45802\Documents\tmp\downloa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8110" y="2127726"/>
            <a:ext cx="1075553" cy="726858"/>
          </a:xfrm>
          <a:prstGeom prst="rect">
            <a:avLst/>
          </a:prstGeom>
          <a:noFill/>
        </p:spPr>
      </p:pic>
      <p:cxnSp>
        <p:nvCxnSpPr>
          <p:cNvPr id="20" name="Straight Arrow Connector 19"/>
          <p:cNvCxnSpPr/>
          <p:nvPr/>
        </p:nvCxnSpPr>
        <p:spPr>
          <a:xfrm>
            <a:off x="5432853" y="2195381"/>
            <a:ext cx="1511644" cy="15281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35827" y="963827"/>
            <a:ext cx="3484605" cy="104620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300" dirty="0" smtClean="0">
                <a:solidFill>
                  <a:schemeClr val="bg1"/>
                </a:solidFill>
              </a:rPr>
              <a:t>Receives meeting request.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>
                <a:solidFill>
                  <a:schemeClr val="bg1"/>
                </a:solidFill>
              </a:rPr>
              <a:t>Calculates navigation path for each employee based on their location.</a:t>
            </a:r>
          </a:p>
          <a:p>
            <a:pPr>
              <a:buFont typeface="Arial" pitchFamily="34" charset="0"/>
              <a:buChar char="•"/>
            </a:pPr>
            <a:r>
              <a:rPr lang="en-US" sz="1300" dirty="0" smtClean="0">
                <a:solidFill>
                  <a:schemeClr val="bg1"/>
                </a:solidFill>
              </a:rPr>
              <a:t>Sends it to their mobile as an alert and an email.</a:t>
            </a:r>
            <a:endParaRPr lang="en-US" sz="1300" dirty="0" smtClean="0">
              <a:solidFill>
                <a:schemeClr val="bg1"/>
              </a:solidFill>
            </a:endParaRPr>
          </a:p>
        </p:txBody>
      </p:sp>
      <p:pic>
        <p:nvPicPr>
          <p:cNvPr id="1031" name="Picture 7" descr="C:\Users\B45802\Documents\tmp\unnamed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330492" y="3484605"/>
            <a:ext cx="1832619" cy="1832619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>
            <a:off x="5568777" y="2084170"/>
            <a:ext cx="1515763" cy="461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1341" y="4135395"/>
            <a:ext cx="1622854" cy="1491048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Save it on the conference room calendar and notify admin for approval.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2"/>
      <p:bldP spid="22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21" y="298228"/>
            <a:ext cx="7402837" cy="667250"/>
          </a:xfrm>
        </p:spPr>
        <p:txBody>
          <a:bodyPr/>
          <a:lstStyle/>
          <a:p>
            <a:r>
              <a:rPr lang="en-US" sz="3200" dirty="0" smtClean="0"/>
              <a:t>Scenario </a:t>
            </a:r>
            <a:r>
              <a:rPr lang="en-US" sz="3200" dirty="0" smtClean="0"/>
              <a:t>3 – Emergency Preparedness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4343" y="1223158"/>
            <a:ext cx="7402837" cy="910441"/>
          </a:xfrm>
        </p:spPr>
        <p:txBody>
          <a:bodyPr/>
          <a:lstStyle/>
          <a:p>
            <a:r>
              <a:rPr lang="en-US" dirty="0" smtClean="0"/>
              <a:t>In case of an emergency like fire, t</a:t>
            </a:r>
            <a:r>
              <a:rPr lang="en-US" dirty="0" smtClean="0"/>
              <a:t>he path to a relief area that you know is not viable.</a:t>
            </a:r>
            <a:endParaRPr lang="en-US" dirty="0"/>
          </a:p>
        </p:txBody>
      </p:sp>
      <p:pic>
        <p:nvPicPr>
          <p:cNvPr id="4" name="Picture 2" descr="C:\Users\B45802\Documents\tmp\cartoon_cloud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0872" y="1693765"/>
            <a:ext cx="1683607" cy="129110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06819" y="2187805"/>
            <a:ext cx="807308" cy="32951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500" dirty="0" smtClean="0">
                <a:solidFill>
                  <a:schemeClr val="accent4">
                    <a:lumMod val="50000"/>
                  </a:schemeClr>
                </a:solidFill>
              </a:rPr>
              <a:t>Cloud</a:t>
            </a:r>
            <a:endParaRPr lang="en-US" sz="15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4" descr="C:\Users\B45802\Documents\tmp\weather-al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6856" y="4897825"/>
            <a:ext cx="834770" cy="626077"/>
          </a:xfrm>
          <a:prstGeom prst="rect">
            <a:avLst/>
          </a:prstGeom>
          <a:noFill/>
        </p:spPr>
      </p:pic>
      <p:pic>
        <p:nvPicPr>
          <p:cNvPr id="7" name="Picture 5" descr="C:\Users\B45802\Documents\tmp\phone4_0_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3977" y="4882670"/>
            <a:ext cx="1145360" cy="644598"/>
          </a:xfrm>
          <a:prstGeom prst="rect">
            <a:avLst/>
          </a:prstGeom>
          <a:noFill/>
        </p:spPr>
      </p:pic>
      <p:cxnSp>
        <p:nvCxnSpPr>
          <p:cNvPr id="10" name="Straight Arrow Connector 9"/>
          <p:cNvCxnSpPr/>
          <p:nvPr/>
        </p:nvCxnSpPr>
        <p:spPr>
          <a:xfrm>
            <a:off x="4960905" y="3123387"/>
            <a:ext cx="859792" cy="1714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19616" y="3022008"/>
            <a:ext cx="1648100" cy="653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B45802\Documents\tmp\Inside-A-Smartphone-App-For-In-building-Navigation-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0505" y="1465919"/>
            <a:ext cx="1376516" cy="2382158"/>
          </a:xfrm>
          <a:prstGeom prst="rect">
            <a:avLst/>
          </a:prstGeom>
          <a:noFill/>
        </p:spPr>
      </p:pic>
      <p:pic>
        <p:nvPicPr>
          <p:cNvPr id="3075" name="Picture 3" descr="C:\Users\B45802\Documents\tmp\Fir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04903" y="2396008"/>
            <a:ext cx="407013" cy="501589"/>
          </a:xfrm>
          <a:prstGeom prst="rect">
            <a:avLst/>
          </a:prstGeom>
          <a:noFill/>
        </p:spPr>
      </p:pic>
      <p:cxnSp>
        <p:nvCxnSpPr>
          <p:cNvPr id="28" name="Straight Arrow Connector 27"/>
          <p:cNvCxnSpPr/>
          <p:nvPr/>
        </p:nvCxnSpPr>
        <p:spPr>
          <a:xfrm flipH="1">
            <a:off x="4336026" y="3069309"/>
            <a:ext cx="20194" cy="1689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17574" y="1838632"/>
            <a:ext cx="1759974" cy="103238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Calculates viable path for each employee based on their location</a:t>
            </a:r>
            <a:endParaRPr lang="en-US" sz="1500" dirty="0" smtClean="0">
              <a:solidFill>
                <a:schemeClr val="bg1"/>
              </a:solidFill>
            </a:endParaRPr>
          </a:p>
        </p:txBody>
      </p:sp>
      <p:pic>
        <p:nvPicPr>
          <p:cNvPr id="3076" name="Picture 4" descr="C:\Users\B45802\Documents\tmp\Admin-icon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52052" y="3558970"/>
            <a:ext cx="1465518" cy="1465518"/>
          </a:xfrm>
          <a:prstGeom prst="rect">
            <a:avLst/>
          </a:prstGeom>
          <a:noFill/>
        </p:spPr>
      </p:pic>
      <p:cxnSp>
        <p:nvCxnSpPr>
          <p:cNvPr id="35" name="Straight Arrow Connector 34"/>
          <p:cNvCxnSpPr/>
          <p:nvPr/>
        </p:nvCxnSpPr>
        <p:spPr>
          <a:xfrm flipV="1">
            <a:off x="2487561" y="2861187"/>
            <a:ext cx="865239" cy="757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4903" y="2182761"/>
            <a:ext cx="2163097" cy="668594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Admin creates an alert for affected employees in case of emergency with all information about the situation.</a:t>
            </a:r>
            <a:endParaRPr lang="en-US" sz="1500" dirty="0" err="1" smtClean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38799" y="3593690"/>
            <a:ext cx="1735393" cy="1086464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500" dirty="0" smtClean="0">
                <a:solidFill>
                  <a:schemeClr val="bg1"/>
                </a:solidFill>
              </a:rPr>
              <a:t>Emergency alert on all employee’s mobile and desktop devices.</a:t>
            </a:r>
            <a:endParaRPr lang="en-US" sz="1500" dirty="0" err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32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Standard GPS doesn’t work inside building – take advantage of </a:t>
            </a:r>
            <a:r>
              <a:rPr lang="en-US" dirty="0" err="1" smtClean="0"/>
              <a:t>wi-fi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LConfidential">
  <a:themeElements>
    <a:clrScheme name="Freescale 2011 Color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3597B8"/>
      </a:accent1>
      <a:accent2>
        <a:srgbClr val="E64F0C"/>
      </a:accent2>
      <a:accent3>
        <a:srgbClr val="69A020"/>
      </a:accent3>
      <a:accent4>
        <a:srgbClr val="6A747D"/>
      </a:accent4>
      <a:accent5>
        <a:srgbClr val="B6111A"/>
      </a:accent5>
      <a:accent6>
        <a:srgbClr val="2B285E"/>
      </a:accent6>
      <a:hlink>
        <a:srgbClr val="E64F0C"/>
      </a:hlink>
      <a:folHlink>
        <a:srgbClr val="3597B8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100000">
              <a:srgbClr val="EA4300"/>
            </a:gs>
            <a:gs pos="9000">
              <a:srgbClr val="FC9300"/>
            </a:gs>
            <a:gs pos="0">
              <a:srgbClr val="FFC000"/>
            </a:gs>
            <a:gs pos="49000">
              <a:schemeClr val="accent2">
                <a:shade val="100000"/>
                <a:satMod val="115000"/>
              </a:schemeClr>
            </a:gs>
          </a:gsLst>
          <a:lin ang="189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1500" dirty="0" err="1" smtClean="0">
            <a:solidFill>
              <a:schemeClr val="accent4">
                <a:lumMod val="50000"/>
              </a:schemeClr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Freescale_Brand2011">
      <a:dk1>
        <a:sysClr val="windowText" lastClr="000000"/>
      </a:dk1>
      <a:lt1>
        <a:sysClr val="window" lastClr="FFFFFF"/>
      </a:lt1>
      <a:dk2>
        <a:srgbClr val="685C53"/>
      </a:dk2>
      <a:lt2>
        <a:srgbClr val="EEECE1"/>
      </a:lt2>
      <a:accent1>
        <a:srgbClr val="69A020"/>
      </a:accent1>
      <a:accent2>
        <a:srgbClr val="E64F0C"/>
      </a:accent2>
      <a:accent3>
        <a:srgbClr val="3597B8"/>
      </a:accent3>
      <a:accent4>
        <a:srgbClr val="6A747D"/>
      </a:accent4>
      <a:accent5>
        <a:srgbClr val="B6111A"/>
      </a:accent5>
      <a:accent6>
        <a:srgbClr val="2B285E"/>
      </a:accent6>
      <a:hlink>
        <a:srgbClr val="396497"/>
      </a:hlink>
      <a:folHlink>
        <a:srgbClr val="D64B0C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2700</TotalTime>
  <Words>396</Words>
  <Application>Microsoft Office PowerPoint</Application>
  <PresentationFormat>On-screen Show (4:3)</PresentationFormat>
  <Paragraphs>48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FSLConfidential</vt:lpstr>
      <vt:lpstr>10_ FSL Logo Slide</vt:lpstr>
      <vt:lpstr>HACKATHON 2014</vt:lpstr>
      <vt:lpstr>FSL Devils</vt:lpstr>
      <vt:lpstr>Problem Statement</vt:lpstr>
      <vt:lpstr>Let’s show you what we Hacked - Demo</vt:lpstr>
      <vt:lpstr>Technical Stuff!</vt:lpstr>
      <vt:lpstr>Scenario 1 – Help – I am Lost!!</vt:lpstr>
      <vt:lpstr>Scenario 2 – Setting up a meeting</vt:lpstr>
      <vt:lpstr>Scenario 3 – Emergency Preparedness</vt:lpstr>
      <vt:lpstr>Risks</vt:lpstr>
      <vt:lpstr>Q &amp; A! 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for: Order Management Pricing Product Data Management Portfolio and Project Management</dc:title>
  <dc:creator>Doidge Mark-R40610</dc:creator>
  <cp:lastModifiedBy>B45802</cp:lastModifiedBy>
  <cp:revision>64</cp:revision>
  <dcterms:created xsi:type="dcterms:W3CDTF">2014-06-09T01:26:29Z</dcterms:created>
  <dcterms:modified xsi:type="dcterms:W3CDTF">2014-07-17T16:28:12Z</dcterms:modified>
</cp:coreProperties>
</file>