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60"/>
  </p:normalViewPr>
  <p:slideViewPr>
    <p:cSldViewPr>
      <p:cViewPr varScale="1">
        <p:scale>
          <a:sx n="75" d="100"/>
          <a:sy n="75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78605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7200" dirty="0" err="1">
                <a:latin typeface="Malgun Gothic" pitchFamily="34" charset="-127"/>
                <a:ea typeface="Malgun Gothic" pitchFamily="34" charset="-127"/>
              </a:rPr>
              <a:t>T</a:t>
            </a:r>
            <a:r>
              <a:rPr lang="en-US" altLang="zh-CN" sz="7200" dirty="0" err="1" smtClean="0">
                <a:latin typeface="Malgun Gothic" pitchFamily="34" charset="-127"/>
                <a:ea typeface="Malgun Gothic" pitchFamily="34" charset="-127"/>
              </a:rPr>
              <a:t>inix</a:t>
            </a:r>
            <a:r>
              <a:rPr lang="en-US" altLang="zh-CN" sz="7200" dirty="0" smtClean="0">
                <a:latin typeface="Malgun Gothic" pitchFamily="34" charset="-127"/>
                <a:ea typeface="Malgun Gothic" pitchFamily="34" charset="-127"/>
              </a:rPr>
              <a:t/>
            </a:r>
            <a:br>
              <a:rPr lang="en-US" altLang="zh-CN" sz="7200" dirty="0" smtClean="0">
                <a:latin typeface="Malgun Gothic" pitchFamily="34" charset="-127"/>
                <a:ea typeface="Malgun Gothic" pitchFamily="34" charset="-127"/>
              </a:rPr>
            </a:br>
            <a:r>
              <a:rPr lang="en-US" altLang="zh-CN" sz="7200" dirty="0" smtClean="0">
                <a:latin typeface="Malgun Gothic" pitchFamily="34" charset="-127"/>
                <a:ea typeface="Malgun Gothic" pitchFamily="34" charset="-127"/>
              </a:rPr>
              <a:t>          </a:t>
            </a:r>
            <a:r>
              <a:rPr lang="en-US" altLang="zh-CN" sz="3200" dirty="0" smtClean="0">
                <a:latin typeface="+mn-ea"/>
                <a:ea typeface="+mn-ea"/>
              </a:rPr>
              <a:t>by:</a:t>
            </a:r>
            <a:r>
              <a:rPr lang="zh-CN" altLang="en-US" sz="3200" dirty="0" smtClean="0">
                <a:latin typeface="+mn-ea"/>
                <a:ea typeface="+mn-ea"/>
              </a:rPr>
              <a:t>侯家</a:t>
            </a:r>
            <a:r>
              <a:rPr lang="zh-CN" altLang="en-US" sz="3200" dirty="0" smtClean="0">
                <a:latin typeface="+mn-ea"/>
                <a:ea typeface="+mn-ea"/>
              </a:rPr>
              <a:t>杰</a:t>
            </a:r>
            <a:r>
              <a:rPr lang="en-US" altLang="zh-CN" sz="3200" dirty="0" smtClean="0">
                <a:latin typeface="+mn-ea"/>
                <a:ea typeface="+mn-ea"/>
              </a:rPr>
              <a:t>092913</a:t>
            </a:r>
            <a:br>
              <a:rPr lang="en-US" altLang="zh-CN" sz="3200" dirty="0" smtClean="0">
                <a:latin typeface="+mn-ea"/>
                <a:ea typeface="+mn-ea"/>
              </a:rPr>
            </a:b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smtClean="0">
                <a:latin typeface="+mn-ea"/>
                <a:ea typeface="+mn-ea"/>
              </a:rPr>
              <a:t>                 </a:t>
            </a:r>
            <a:r>
              <a:rPr lang="zh-CN" altLang="en-US" sz="3200" dirty="0" smtClean="0">
                <a:latin typeface="+mn-ea"/>
                <a:ea typeface="+mn-ea"/>
              </a:rPr>
              <a:t> 邵竞弘</a:t>
            </a:r>
            <a:r>
              <a:rPr lang="en-US" altLang="zh-CN" sz="3200" dirty="0" smtClean="0">
                <a:latin typeface="+mn-ea"/>
                <a:ea typeface="+mn-ea"/>
              </a:rPr>
              <a:t>092915</a:t>
            </a:r>
            <a:r>
              <a:rPr lang="en-US" altLang="zh-CN" sz="3200" dirty="0" smtClean="0">
                <a:latin typeface="Malgun Gothic" pitchFamily="34" charset="-127"/>
                <a:ea typeface="Malgun Gothic" pitchFamily="34" charset="-127"/>
              </a:rPr>
              <a:t/>
            </a:r>
            <a:br>
              <a:rPr lang="en-US" altLang="zh-CN" sz="3200" dirty="0" smtClean="0">
                <a:latin typeface="Malgun Gothic" pitchFamily="34" charset="-127"/>
                <a:ea typeface="Malgun Gothic" pitchFamily="34" charset="-127"/>
              </a:rPr>
            </a:br>
            <a:r>
              <a:rPr lang="en-US" altLang="zh-CN" sz="7200" dirty="0" smtClean="0">
                <a:latin typeface="Malgun Gothic" pitchFamily="34" charset="-127"/>
                <a:ea typeface="Malgun Gothic" pitchFamily="34" charset="-127"/>
              </a:rPr>
              <a:t/>
            </a:r>
            <a:br>
              <a:rPr lang="en-US" altLang="zh-CN" sz="7200" dirty="0" smtClean="0">
                <a:latin typeface="Malgun Gothic" pitchFamily="34" charset="-127"/>
                <a:ea typeface="Malgun Gothic" pitchFamily="34" charset="-127"/>
              </a:rPr>
            </a:br>
            <a:endParaRPr lang="zh-CN" altLang="en-US" sz="7200" dirty="0">
              <a:latin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64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000108"/>
            <a:ext cx="7772400" cy="4572000"/>
          </a:xfrm>
        </p:spPr>
        <p:txBody>
          <a:bodyPr/>
          <a:lstStyle/>
          <a:p>
            <a:r>
              <a:rPr lang="zh-CN" altLang="en-US" dirty="0" smtClean="0"/>
              <a:t>拥有三个已编好的测试进程。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后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2214554"/>
            <a:ext cx="60198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06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714356"/>
            <a:ext cx="7772400" cy="4572000"/>
          </a:xfrm>
        </p:spPr>
        <p:txBody>
          <a:bodyPr/>
          <a:lstStyle/>
          <a:p>
            <a:r>
              <a:rPr lang="zh-CN" altLang="en-US" dirty="0" smtClean="0"/>
              <a:t>输入对应的进程号：</a:t>
            </a:r>
            <a:r>
              <a:rPr lang="en-US" altLang="zh-CN" dirty="0" smtClean="0"/>
              <a:t>1。</a:t>
            </a:r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928802"/>
            <a:ext cx="60388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75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785794"/>
            <a:ext cx="7772400" cy="4572000"/>
          </a:xfrm>
        </p:spPr>
        <p:txBody>
          <a:bodyPr/>
          <a:lstStyle/>
          <a:p>
            <a:r>
              <a:rPr lang="zh-CN" altLang="en-US" dirty="0" smtClean="0"/>
              <a:t>停止它</a:t>
            </a:r>
            <a:endParaRPr lang="en-US" altLang="zh-CN" dirty="0" smtClean="0"/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00560"/>
            <a:ext cx="8503289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0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本项目是参考于渊的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自己动手</a:t>
            </a:r>
            <a:r>
              <a:rPr lang="en-US" altLang="zh-CN" dirty="0" smtClean="0"/>
              <a:t>…》</a:t>
            </a:r>
            <a:r>
              <a:rPr lang="zh-CN" altLang="en-US" dirty="0" smtClean="0"/>
              <a:t>做成的，</a:t>
            </a:r>
            <a:r>
              <a:rPr lang="zh-CN" altLang="en-US" dirty="0"/>
              <a:t>编译</a:t>
            </a:r>
            <a:r>
              <a:rPr lang="zh-CN" altLang="en-US" dirty="0" smtClean="0"/>
              <a:t>环境为硬盘安装的</a:t>
            </a:r>
            <a:r>
              <a:rPr lang="en-US" altLang="zh-CN" dirty="0" smtClean="0"/>
              <a:t>fedora14</a:t>
            </a:r>
            <a:r>
              <a:rPr lang="zh-CN" altLang="en-US" dirty="0" smtClean="0"/>
              <a:t>下。</a:t>
            </a:r>
            <a:endParaRPr lang="en-US" altLang="zh-CN" dirty="0" smtClean="0"/>
          </a:p>
          <a:p>
            <a:r>
              <a:rPr lang="zh-CN" altLang="en-US" dirty="0"/>
              <a:t>编译</a:t>
            </a:r>
            <a:r>
              <a:rPr lang="zh-CN" altLang="en-US" dirty="0" smtClean="0"/>
              <a:t>工具为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nasm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镜像写入工具用的是</a:t>
            </a:r>
            <a:r>
              <a:rPr lang="en-US" altLang="zh-CN" dirty="0" err="1" smtClean="0"/>
              <a:t>floppywriter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winimage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14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操作系统的三大项：调度，内存管理和文件系统由于水平有限，在于渊源代码的基础上修改甚少。</a:t>
            </a:r>
            <a:endParaRPr lang="en-US" altLang="zh-CN" dirty="0" smtClean="0"/>
          </a:p>
          <a:p>
            <a:r>
              <a:rPr lang="zh-CN" altLang="en-US" dirty="0" smtClean="0"/>
              <a:t>进程的调度方式按优先级调度方式：反复扫描进程表找寻最高的优先级先执行，到时间后则切换，同时此进程的优先级减一。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08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跳入保护</a:t>
            </a:r>
            <a:r>
              <a:rPr lang="zh-CN" altLang="zh-CN" b="1" dirty="0" smtClean="0"/>
              <a:t>模式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 smtClean="0"/>
              <a:t>准备</a:t>
            </a:r>
            <a:r>
              <a:rPr lang="en-US" altLang="zh-CN" dirty="0"/>
              <a:t>GDT</a:t>
            </a:r>
            <a:endParaRPr lang="zh-CN" altLang="zh-CN" dirty="0"/>
          </a:p>
          <a:p>
            <a:pPr lvl="0"/>
            <a:r>
              <a:rPr lang="zh-CN" altLang="zh-CN" dirty="0"/>
              <a:t>用</a:t>
            </a:r>
            <a:r>
              <a:rPr lang="en-US" altLang="zh-CN" dirty="0" err="1"/>
              <a:t>lgdt</a:t>
            </a:r>
            <a:r>
              <a:rPr lang="zh-CN" altLang="zh-CN" dirty="0"/>
              <a:t>载入</a:t>
            </a:r>
            <a:r>
              <a:rPr lang="en-US" altLang="zh-CN" dirty="0" err="1"/>
              <a:t>gdtr</a:t>
            </a:r>
            <a:endParaRPr lang="zh-CN" altLang="zh-CN" dirty="0"/>
          </a:p>
          <a:p>
            <a:pPr lvl="0"/>
            <a:r>
              <a:rPr lang="zh-CN" altLang="zh-CN" dirty="0"/>
              <a:t>打开</a:t>
            </a:r>
            <a:r>
              <a:rPr lang="en-US" altLang="zh-CN" dirty="0"/>
              <a:t>A20</a:t>
            </a:r>
            <a:endParaRPr lang="zh-CN" altLang="zh-CN" dirty="0"/>
          </a:p>
          <a:p>
            <a:pPr lvl="0"/>
            <a:r>
              <a:rPr lang="zh-CN" altLang="zh-CN" dirty="0"/>
              <a:t>置</a:t>
            </a:r>
            <a:r>
              <a:rPr lang="en-US" altLang="zh-CN" dirty="0"/>
              <a:t>cr0</a:t>
            </a:r>
            <a:r>
              <a:rPr lang="zh-CN" altLang="zh-CN" dirty="0"/>
              <a:t>的</a:t>
            </a:r>
            <a:r>
              <a:rPr lang="en-US" altLang="zh-CN" dirty="0"/>
              <a:t>PE</a:t>
            </a:r>
            <a:r>
              <a:rPr lang="zh-CN" altLang="zh-CN" dirty="0"/>
              <a:t>位</a:t>
            </a:r>
          </a:p>
          <a:p>
            <a:pPr lvl="0"/>
            <a:r>
              <a:rPr lang="zh-CN" altLang="zh-CN" dirty="0"/>
              <a:t>跳转，进入保护模式</a:t>
            </a:r>
          </a:p>
          <a:p>
            <a:r>
              <a:rPr lang="zh-CN" altLang="zh-CN" dirty="0"/>
              <a:t>其中，</a:t>
            </a:r>
            <a:r>
              <a:rPr lang="en-US" altLang="zh-CN" dirty="0"/>
              <a:t>GDT</a:t>
            </a:r>
            <a:r>
              <a:rPr lang="zh-CN" altLang="zh-CN" dirty="0"/>
              <a:t>的作用是用来提供段式存储机制，这种机制是段寄存器和</a:t>
            </a:r>
            <a:r>
              <a:rPr lang="en-US" altLang="zh-CN" dirty="0"/>
              <a:t>GDT</a:t>
            </a:r>
            <a:r>
              <a:rPr lang="zh-CN" altLang="zh-CN" dirty="0"/>
              <a:t>中的描述符进行提供，详细定义了段的起始地址，界限，属性等。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40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开机界面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0" y="1214422"/>
            <a:ext cx="8280920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6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正式进入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61456"/>
            <a:ext cx="85477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41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支持命令行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输入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后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894058" cy="438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74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支持对已有进程的开始和结束。</a:t>
            </a:r>
            <a:endParaRPr lang="en-US" altLang="zh-CN" dirty="0" smtClean="0"/>
          </a:p>
          <a:p>
            <a:r>
              <a:rPr lang="zh-CN" altLang="en-US" dirty="0" smtClean="0"/>
              <a:t>支持清屏功能。</a:t>
            </a:r>
            <a:endParaRPr lang="en-US" altLang="zh-CN" dirty="0" smtClean="0"/>
          </a:p>
          <a:p>
            <a:r>
              <a:rPr lang="zh-CN" altLang="en-US" dirty="0" smtClean="0"/>
              <a:t>支持关机功能，但不完全。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59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4" y="1362074"/>
            <a:ext cx="8730146" cy="487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359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277</TotalTime>
  <Words>218</Words>
  <Application>Microsoft Office PowerPoint</Application>
  <PresentationFormat>全屏显示(4:3)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穿越</vt:lpstr>
      <vt:lpstr>Tinix           by:侯家杰092913                    邵竞弘092915  </vt:lpstr>
      <vt:lpstr>说明</vt:lpstr>
      <vt:lpstr>关于</vt:lpstr>
      <vt:lpstr>跳入保护模式 </vt:lpstr>
      <vt:lpstr>开机界面</vt:lpstr>
      <vt:lpstr>正式进入</vt:lpstr>
      <vt:lpstr>支持命令行 输入help后</vt:lpstr>
      <vt:lpstr>PowerPoint 演示文稿</vt:lpstr>
      <vt:lpstr>clear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Tinix</dc:title>
  <dc:creator>BK201</dc:creator>
  <cp:lastModifiedBy>BK201</cp:lastModifiedBy>
  <cp:revision>17</cp:revision>
  <dcterms:modified xsi:type="dcterms:W3CDTF">2012-02-23T14:37:59Z</dcterms:modified>
</cp:coreProperties>
</file>