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fr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0C1"/>
    <a:srgbClr val="08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>
        <p:scale>
          <a:sx n="56" d="100"/>
          <a:sy n="56" d="100"/>
        </p:scale>
        <p:origin x="151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1EE63-BFBA-E14B-916F-BFEF6AB6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BFB7AE-597B-C54B-8254-6C60C1F2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C481B-051C-DF44-BACA-2CC6E34F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0FE79-98BF-B44B-A63C-B96E0572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90904-60FF-F642-88A1-DDB24A24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84B63-5072-A146-A766-CB2A58DE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FF313C-B0DD-2348-A06D-BB344007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73E4-829A-004A-9745-58952A1C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84E5D-500E-9944-A31E-E22F966E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307A85-4A20-E441-8E93-DE122E83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0A7E53-C5D6-7A42-8A53-8C51B395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D15EF3-EBDC-9544-9584-F237DBDA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B0C0-2FC8-1E45-8A46-4D1391BE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4369B-C754-7541-A912-DDFFCDF8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E9EE3-10B4-4D42-9A29-2B68427B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37EC5-09C2-BA49-B15A-E04421A3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8CE20-E9D4-0142-AEA5-1C437BBA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7C70F-6B75-874C-98F3-1E51F8B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A2240-4F20-CF4C-87A4-0B97582D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D130D-D81F-3940-8CD0-39BC7C29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3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8FE3A-ECC4-E749-AAA0-E8437E3C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15DF49-FD3C-9140-B1B8-D3BDAF7F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AC8EC-1359-8D40-8C34-F7985E1A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16928-AD29-1743-8A5B-88013CC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B05E7-8D45-374B-A9CB-6B9E4E59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C537B-6AB1-8942-BBD8-39AAA521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8C1DC-4009-DD49-B7FA-19525F6B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5B54B-BCA5-024D-AD4F-E2FB534C8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9A249-46A6-414F-BD92-93421467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D0EE9B-FE06-CB4F-8C8A-3C484DEF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6BB6A5-9D30-6044-9E62-13CC51F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CCC1B-C7AF-FD4E-82F9-3C13C98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3CE45F-A7A2-E849-B442-C1A6873F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B866D0-F23E-8A48-BB05-5BF9E94B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BE2F27-D095-934E-9F87-4A2D6389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B421D-2713-1E4C-A1C9-3BBD589F2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D1EC61-07E3-FD4C-849B-5B26157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28135B-19D3-5447-B250-3E59EB0E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3F5851-C3E3-2941-9E26-4E96DA09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1C7C8-9033-344F-AB1E-6E0BF3C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18B3D1-E892-3E4B-A5F4-3A6AC10A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DA0E9-54E9-4540-AC74-B09F6DDB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CC414-4DDB-D84C-AEC7-60648148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42FCA5-B821-FF4B-8D7D-CC04136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A4BA4C-FC27-5843-B4C7-35AA6C1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F82E2-7785-9F4C-A65D-AF1A55A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BD4A7-A0E6-9844-81CA-E2A8F92C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2639A-BDE9-5D4D-8EEF-9DAC9ED9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DBAF5-4295-AB46-AA8A-61F3C632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1171D-39F4-5E4F-98E5-9A900546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E6E15-727A-EA4F-85E3-FBD629D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F02EA-BF6A-B74F-91F6-1DDBD27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B400-C746-974B-B137-610708AA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48A96A-96B7-344E-8B15-3C6CF17E7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7EFA9E-B93C-954B-B879-DC8D48193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D30545-2E26-9347-B9DD-B43F4CBF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177C48-80AD-4541-9D29-EB9673B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50F61-2590-A140-B699-BF32BDB0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A5EFEA-FD1C-1A4D-A306-811C0047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39BAEE-8F98-9B40-BB05-5299196C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F5898-C851-2244-8019-93FB30E08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A197-979A-6341-B7A3-1F595A6828C3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4CAEB-07C8-EC44-ACB8-F8A1C1E16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1D7F-840A-2747-9AA6-0BE6F854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B18C-A13A-8943-A3D3-8E45D73E3BC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744739-2D93-0140-9B21-27E28472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9499"/>
            <a:ext cx="6756473" cy="24990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8D8CD9B-5DB3-424E-92FE-95551562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11" y="2384152"/>
            <a:ext cx="5396889" cy="20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2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510B254-DDDD-9B47-9892-67B025D3965B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9" y="2091690"/>
                <a:ext cx="3757681" cy="1162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07" y="1582532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1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D7F8015-0664-F840-BB70-6F9A123276A5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207938"/>
                <a:ext cx="3272466" cy="29550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537" y="1573986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2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09A7E3D-BA7F-9647-9CFA-540E6552B596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519749" y="2392473"/>
                <a:ext cx="3456663" cy="27705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04" y="1573698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0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BA63A55-1D31-7D42-9D67-4CD1FFA60FD0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519749" y="2576889"/>
                <a:ext cx="3456663" cy="25861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271345" y="1579674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73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3677C87-4DA8-4441-8F36-76E20D070757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2703926"/>
                <a:ext cx="3985103" cy="24590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39" y="1573697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92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EE8BA5-D0AB-9941-9294-F502B5CCE7DA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2968580"/>
                <a:ext cx="3985103" cy="2194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008381" y="1579674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68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801831A-21B9-2F43-8CED-E4A0F062783C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3190890"/>
                <a:ext cx="3985103" cy="1972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2875" y="1585651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96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EFCA0F8-C28C-6D4D-8E4D-E3CFB2466C0C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3339096"/>
                <a:ext cx="3985103" cy="18239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733463" y="1579674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26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1E229EA-8592-7644-A759-BE39AA8DC25D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3455542"/>
                <a:ext cx="3985103" cy="17074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607957" y="1579674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81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3711650-371C-3742-ACB6-01A63F21E3E7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3706332"/>
                <a:ext cx="3985103" cy="1456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474" y="1585650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5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AB94FEDE-F628-0F4F-A5DE-9063B016EF97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2179499"/>
            <a:ext cx="6756473" cy="2499001"/>
            <a:chOff x="-1" y="1215748"/>
            <a:chExt cx="12192001" cy="442650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F744739-2D93-0140-9B21-27E28472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215748"/>
              <a:ext cx="12192001" cy="44265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BDE3DC-6ABD-4E48-B248-3D47F22DE2AE}"/>
                </a:ext>
              </a:extLst>
            </p:cNvPr>
            <p:cNvSpPr/>
            <p:nvPr/>
          </p:nvSpPr>
          <p:spPr>
            <a:xfrm>
              <a:off x="8703945" y="2091691"/>
              <a:ext cx="3272466" cy="3071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D59462-96C3-DA4B-906A-20BC341E08A0}"/>
                </a:ext>
              </a:extLst>
            </p:cNvPr>
            <p:cNvSpPr/>
            <p:nvPr/>
          </p:nvSpPr>
          <p:spPr>
            <a:xfrm>
              <a:off x="7025549" y="1544443"/>
              <a:ext cx="3757681" cy="66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B8D8CD9B-5DB3-424E-92FE-95551562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11" y="2384152"/>
            <a:ext cx="5396889" cy="20085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E18093-571C-7641-A522-69E6B89F5F28}"/>
              </a:ext>
            </a:extLst>
          </p:cNvPr>
          <p:cNvSpPr/>
          <p:nvPr/>
        </p:nvSpPr>
        <p:spPr>
          <a:xfrm>
            <a:off x="6853953" y="2739646"/>
            <a:ext cx="4822853" cy="1582300"/>
          </a:xfrm>
          <a:prstGeom prst="rect">
            <a:avLst/>
          </a:prstGeom>
          <a:solidFill>
            <a:srgbClr val="128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6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35B38C3-661F-6542-BB47-18C685C069B1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3878989"/>
                <a:ext cx="3985103" cy="12840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062" y="157967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48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652EBC6-3C78-1440-B531-68D25933E4E8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090715"/>
                <a:ext cx="3985103" cy="10722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533" y="157967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2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A3F9447-B286-1649-B104-6BB853DA72FA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196576"/>
                <a:ext cx="3985103" cy="966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7" y="1573697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206924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85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8F04FC3-E4B6-8E4A-A662-880B99CDAAC6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376541"/>
                <a:ext cx="3985103" cy="786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15" y="1775894"/>
              <a:ext cx="0" cy="174838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206924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45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5522538-A59D-4540-A931-98F11A3DBF9E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620021"/>
                <a:ext cx="3985103" cy="5429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801133" y="1775894"/>
              <a:ext cx="0" cy="174838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206924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50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1D04366-E910-BF41-91AF-00E4354DAD6B}"/>
              </a:ext>
            </a:extLst>
          </p:cNvPr>
          <p:cNvGrpSpPr/>
          <p:nvPr/>
        </p:nvGrpSpPr>
        <p:grpSpPr>
          <a:xfrm>
            <a:off x="0" y="2179499"/>
            <a:ext cx="12192001" cy="2499001"/>
            <a:chOff x="0" y="1215749"/>
            <a:chExt cx="12192001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747058"/>
                <a:ext cx="3985103" cy="4159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669651" y="1775894"/>
              <a:ext cx="0" cy="174838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7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D54C52-D0FC-4548-AD91-B7DF6F678BA5}"/>
              </a:ext>
            </a:extLst>
          </p:cNvPr>
          <p:cNvGrpSpPr/>
          <p:nvPr/>
        </p:nvGrpSpPr>
        <p:grpSpPr>
          <a:xfrm>
            <a:off x="0" y="2179499"/>
            <a:ext cx="12192001" cy="2499001"/>
            <a:chOff x="0" y="1215749"/>
            <a:chExt cx="12192001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7991309" y="4884678"/>
                <a:ext cx="3985103" cy="2783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145" y="1775894"/>
              <a:ext cx="0" cy="174838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17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3D588FF-4E53-5146-BA41-5BDF85232452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F744739-2D93-0140-9B21-27E28472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" y="1215749"/>
              <a:ext cx="6756473" cy="249900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910541"/>
              <a:ext cx="4822853" cy="447652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33" y="1775894"/>
              <a:ext cx="0" cy="174838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5E7C0924-078D-9F47-9FC0-EF84C788281E}"/>
                </a:ext>
              </a:extLst>
            </p:cNvPr>
            <p:cNvSpPr txBox="1">
              <a:spLocks/>
            </p:cNvSpPr>
            <p:nvPr/>
          </p:nvSpPr>
          <p:spPr>
            <a:xfrm>
              <a:off x="2559702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45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D7E75D-0846-7046-B1A8-BEA732C8E7C6}"/>
              </a:ext>
            </a:extLst>
          </p:cNvPr>
          <p:cNvGrpSpPr/>
          <p:nvPr/>
        </p:nvGrpSpPr>
        <p:grpSpPr>
          <a:xfrm>
            <a:off x="0" y="2179499"/>
            <a:ext cx="12191999" cy="2499001"/>
            <a:chOff x="2" y="1215749"/>
            <a:chExt cx="12191999" cy="249900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F744739-2D93-0140-9B21-27E28472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" y="1215749"/>
              <a:ext cx="6756473" cy="249900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3200399"/>
              <a:ext cx="4822853" cy="171451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537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4902EF-BA74-244E-A98B-D152A213E6D1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F744739-2D93-0140-9B21-27E28472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" y="1215749"/>
              <a:ext cx="6756473" cy="249900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7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484CE45-5543-504B-BA2C-AF9179728236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8" y="1544443"/>
                <a:ext cx="3757681" cy="66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1933996"/>
              <a:ext cx="4822853" cy="1424200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4606" y="158253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2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06DD4A-0682-E248-971D-A8C3B8707FD7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8" y="1544443"/>
                <a:ext cx="3757681" cy="66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071561"/>
              <a:ext cx="4822853" cy="128663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4606" y="158253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7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6141BD-A4DD-F047-9B96-2A25A2738E05}"/>
              </a:ext>
            </a:extLst>
          </p:cNvPr>
          <p:cNvGrpSpPr/>
          <p:nvPr/>
        </p:nvGrpSpPr>
        <p:grpSpPr>
          <a:xfrm>
            <a:off x="0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8" y="1544443"/>
                <a:ext cx="3757681" cy="66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184849"/>
              <a:ext cx="4822853" cy="1173345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4606" y="158253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90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08D435C-7610-7A4F-A873-81394A19A37E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8" y="1544443"/>
                <a:ext cx="3757681" cy="66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354782"/>
              <a:ext cx="4822853" cy="1003412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4606" y="158253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75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580327-2F12-4A4F-ABB1-5CD961D67009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8" y="1544443"/>
                <a:ext cx="3757681" cy="66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484254"/>
              <a:ext cx="4822853" cy="873939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4606" y="1582533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8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A0C9506-5579-D145-9BA2-C89B607DC384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9" y="1612454"/>
                <a:ext cx="3757681" cy="595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26" y="1574440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178AD0D4-371E-6446-AC56-016CE5556F50}"/>
                </a:ext>
              </a:extLst>
            </p:cNvPr>
            <p:cNvSpPr txBox="1">
              <a:spLocks/>
            </p:cNvSpPr>
            <p:nvPr/>
          </p:nvSpPr>
          <p:spPr>
            <a:xfrm>
              <a:off x="2703399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79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4091404-604B-C14C-BEBB-D482BD020CC2}"/>
              </a:ext>
            </a:extLst>
          </p:cNvPr>
          <p:cNvGrpSpPr/>
          <p:nvPr/>
        </p:nvGrpSpPr>
        <p:grpSpPr>
          <a:xfrm>
            <a:off x="1" y="2179499"/>
            <a:ext cx="12191999" cy="2499001"/>
            <a:chOff x="2" y="1215749"/>
            <a:chExt cx="12191999" cy="249900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B94FEDE-F628-0F4F-A5DE-9063B016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" y="1215749"/>
              <a:ext cx="6756473" cy="2499001"/>
              <a:chOff x="0" y="1215748"/>
              <a:chExt cx="12192000" cy="4426503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F744739-2D93-0140-9B21-27E284720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5748"/>
                <a:ext cx="12192000" cy="442650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BDE3DC-6ABD-4E48-B248-3D47F22DE2AE}"/>
                  </a:ext>
                </a:extLst>
              </p:cNvPr>
              <p:cNvSpPr/>
              <p:nvPr/>
            </p:nvSpPr>
            <p:spPr>
              <a:xfrm>
                <a:off x="8703944" y="2091690"/>
                <a:ext cx="3272465" cy="3071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59462-96C3-DA4B-906A-20BC341E08A0}"/>
                  </a:ext>
                </a:extLst>
              </p:cNvPr>
              <p:cNvSpPr/>
              <p:nvPr/>
            </p:nvSpPr>
            <p:spPr>
              <a:xfrm>
                <a:off x="7025549" y="1865434"/>
                <a:ext cx="3757681" cy="3425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8D8CD9B-5DB3-424E-92FE-95551562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5112" y="1420402"/>
              <a:ext cx="5396889" cy="20085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E18093-571C-7641-A522-69E6B89F5F28}"/>
                </a:ext>
              </a:extLst>
            </p:cNvPr>
            <p:cNvSpPr/>
            <p:nvPr/>
          </p:nvSpPr>
          <p:spPr>
            <a:xfrm>
              <a:off x="6853954" y="2621819"/>
              <a:ext cx="4822853" cy="736374"/>
            </a:xfrm>
            <a:prstGeom prst="rect">
              <a:avLst/>
            </a:prstGeom>
            <a:solidFill>
              <a:srgbClr val="128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E6338AD-68C2-C44F-A51A-819786D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5661" y="1582532"/>
              <a:ext cx="0" cy="194460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e have many ideas:…">
              <a:extLst>
                <a:ext uri="{FF2B5EF4-FFF2-40B4-BE49-F238E27FC236}">
                  <a16:creationId xmlns:a16="http://schemas.microsoft.com/office/drawing/2014/main" id="{82399F53-5AC8-354F-86B2-DAC4D4529B3C}"/>
                </a:ext>
              </a:extLst>
            </p:cNvPr>
            <p:cNvSpPr txBox="1">
              <a:spLocks/>
            </p:cNvSpPr>
            <p:nvPr/>
          </p:nvSpPr>
          <p:spPr>
            <a:xfrm>
              <a:off x="600866" y="1775895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" name="We have many ideas:…">
              <a:extLst>
                <a:ext uri="{FF2B5EF4-FFF2-40B4-BE49-F238E27FC236}">
                  <a16:creationId xmlns:a16="http://schemas.microsoft.com/office/drawing/2014/main" id="{BEDE391E-4641-B040-BAE0-E14E50070401}"/>
                </a:ext>
              </a:extLst>
            </p:cNvPr>
            <p:cNvSpPr txBox="1">
              <a:spLocks/>
            </p:cNvSpPr>
            <p:nvPr/>
          </p:nvSpPr>
          <p:spPr>
            <a:xfrm>
              <a:off x="2703399" y="1775894"/>
              <a:ext cx="818536" cy="488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normAutofit fontScale="55000" lnSpcReduction="20000"/>
            </a:bodyPr>
            <a:lstStyle>
              <a:lvl1pPr marL="601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  <a:lvl2pPr marL="1045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2pPr>
              <a:lvl3pPr marL="1490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3pPr>
              <a:lvl4pPr marL="1934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4pPr>
              <a:lvl5pPr marL="2379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rgbClr val="187DC1"/>
                </a:buClr>
                <a:buSzPct val="104999"/>
                <a:buFont typeface="Avenir Next"/>
                <a:buChar char="▸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5pPr>
              <a:lvl6pPr marL="2823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6pPr>
              <a:lvl7pPr marL="3268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7pPr>
              <a:lvl8pPr marL="37128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8pPr>
              <a:lvl9pPr marL="4157382" marR="0" indent="-601382" algn="l" defTabSz="821531" rtl="0" latinLnBrk="0">
                <a:lnSpc>
                  <a:spcPct val="10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>
                    <a:satOff val="-4060"/>
                  </a:schemeClr>
                </a:buClr>
                <a:buSzPct val="104999"/>
                <a:buFont typeface="Avenir Next"/>
                <a:buChar char="‣"/>
                <a:tabLst/>
                <a:defRPr sz="4600" b="0" i="0" u="none" strike="noStrike" cap="none" spc="0" baseline="0">
                  <a:solidFill>
                    <a:srgbClr val="838787"/>
                  </a:solidFill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defRPr>
              </a:lvl9pPr>
            </a:lstStyle>
            <a:p>
              <a:pPr marL="0" indent="0" algn="ctr" hangingPunct="1">
                <a:buNone/>
                <a:defRPr sz="4400"/>
              </a:pPr>
              <a:r>
                <a:rPr lang="cy-GB" sz="4400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556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</Words>
  <Application>Microsoft Macintosh PowerPoint</Application>
  <PresentationFormat>Grand écran</PresentationFormat>
  <Paragraphs>43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Avenir Next</vt:lpstr>
      <vt:lpstr>Avenir Next Medium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Meirin Evans</dc:creator>
  <cp:lastModifiedBy>Meirin Evans</cp:lastModifiedBy>
  <cp:revision>11</cp:revision>
  <dcterms:created xsi:type="dcterms:W3CDTF">2020-09-07T15:11:25Z</dcterms:created>
  <dcterms:modified xsi:type="dcterms:W3CDTF">2020-09-29T14:25:29Z</dcterms:modified>
</cp:coreProperties>
</file>