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77" r:id="rId7"/>
    <p:sldId id="259" r:id="rId8"/>
    <p:sldId id="262" r:id="rId9"/>
    <p:sldId id="266" r:id="rId10"/>
    <p:sldId id="270" r:id="rId11"/>
    <p:sldId id="267" r:id="rId12"/>
    <p:sldId id="263" r:id="rId13"/>
    <p:sldId id="268" r:id="rId14"/>
    <p:sldId id="276" r:id="rId15"/>
    <p:sldId id="269" r:id="rId16"/>
    <p:sldId id="271" r:id="rId17"/>
    <p:sldId id="272" r:id="rId18"/>
    <p:sldId id="273" r:id="rId19"/>
    <p:sldId id="264" r:id="rId20"/>
    <p:sldId id="265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BB3B-1092-4E00-967A-75419939F55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8837-6301-455A-90D2-699500A67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4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BB3B-1092-4E00-967A-75419939F55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8837-6301-455A-90D2-699500A67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BB3B-1092-4E00-967A-75419939F55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8837-6301-455A-90D2-699500A67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4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BB3B-1092-4E00-967A-75419939F55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8837-6301-455A-90D2-699500A67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BB3B-1092-4E00-967A-75419939F55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8837-6301-455A-90D2-699500A67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2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BB3B-1092-4E00-967A-75419939F55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8837-6301-455A-90D2-699500A67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6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BB3B-1092-4E00-967A-75419939F55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8837-6301-455A-90D2-699500A67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4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BB3B-1092-4E00-967A-75419939F55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8837-6301-455A-90D2-699500A67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BB3B-1092-4E00-967A-75419939F55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8837-6301-455A-90D2-699500A67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7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BB3B-1092-4E00-967A-75419939F55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8837-6301-455A-90D2-699500A67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0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BB3B-1092-4E00-967A-75419939F55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8837-6301-455A-90D2-699500A67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6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BB3B-1092-4E00-967A-75419939F55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8837-6301-455A-90D2-699500A670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9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833" y="1122362"/>
            <a:ext cx="9921922" cy="2630771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atin typeface="Trebuchet MS" panose="020B0603020202020204" pitchFamily="34" charset="0"/>
              </a:rPr>
              <a:t>A Survey on IoT Based Smart City</a:t>
            </a:r>
            <a:endParaRPr lang="en-US" sz="8000" b="1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2059" y="4940490"/>
            <a:ext cx="8725469" cy="7915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 smtClean="0">
                <a:latin typeface="Trebuchet MS" panose="020B0603020202020204" pitchFamily="34" charset="0"/>
              </a:rPr>
              <a:t>Israt Jahan Joya (160239)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Trebuchet MS" panose="020B0603020202020204" pitchFamily="34" charset="0"/>
              </a:rPr>
              <a:t>A. K. M. Fahim Rahman (160215)</a:t>
            </a:r>
            <a:endParaRPr lang="en-US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rebuchet MS" panose="020B0603020202020204" pitchFamily="34" charset="0"/>
              </a:rPr>
              <a:t>Proposed </a:t>
            </a:r>
            <a:r>
              <a:rPr lang="en-US" b="1" dirty="0" smtClean="0">
                <a:latin typeface="Trebuchet MS" panose="020B0603020202020204" pitchFamily="34" charset="0"/>
              </a:rPr>
              <a:t>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50" y="1690688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3" y="1559891"/>
            <a:ext cx="4769602" cy="47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7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ATmega16A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high-performance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Low-power consumption.</a:t>
            </a:r>
          </a:p>
          <a:p>
            <a:r>
              <a:rPr lang="en-US" dirty="0" smtClean="0"/>
              <a:t>8-bit </a:t>
            </a:r>
            <a:r>
              <a:rPr lang="en-US" dirty="0" smtClean="0"/>
              <a:t>Microcontroller.</a:t>
            </a:r>
          </a:p>
          <a:p>
            <a:r>
              <a:rPr lang="en-US" dirty="0" smtClean="0"/>
              <a:t>It is fully </a:t>
            </a:r>
            <a:r>
              <a:rPr lang="en-US" dirty="0"/>
              <a:t>Static </a:t>
            </a:r>
            <a:r>
              <a:rPr lang="en-US" dirty="0" smtClean="0"/>
              <a:t>Operation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512Bytes </a:t>
            </a:r>
            <a:r>
              <a:rPr lang="en-US" smtClean="0"/>
              <a:t>EEPROM</a:t>
            </a:r>
            <a:r>
              <a:rPr lang="en-US" smtClean="0"/>
              <a:t>.</a:t>
            </a:r>
            <a:endParaRPr lang="en-US" dirty="0"/>
          </a:p>
          <a:p>
            <a:r>
              <a:rPr lang="en-US" dirty="0"/>
              <a:t>Real Time Counter with Separate Oscillator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5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ATmega16A (cont..)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4" y="1825625"/>
            <a:ext cx="5980672" cy="4351338"/>
          </a:xfrm>
        </p:spPr>
      </p:pic>
    </p:spTree>
    <p:extLst>
      <p:ext uri="{BB962C8B-B14F-4D97-AF65-F5344CB8AC3E}">
        <p14:creationId xmlns:p14="http://schemas.microsoft.com/office/powerpoint/2010/main" val="31732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ATmega16A (cont..)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43" y="1690688"/>
            <a:ext cx="9062113" cy="4749295"/>
          </a:xfrm>
        </p:spPr>
      </p:pic>
    </p:spTree>
    <p:extLst>
      <p:ext uri="{BB962C8B-B14F-4D97-AF65-F5344CB8AC3E}">
        <p14:creationId xmlns:p14="http://schemas.microsoft.com/office/powerpoint/2010/main" val="2316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Electricity Loss Controlled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3989"/>
            <a:ext cx="10515600" cy="3906435"/>
          </a:xfrm>
        </p:spPr>
        <p:txBody>
          <a:bodyPr/>
          <a:lstStyle/>
          <a:p>
            <a:r>
              <a:rPr lang="en-US" dirty="0" smtClean="0"/>
              <a:t>ATmega16A is a 8-bit microcontroller.</a:t>
            </a:r>
          </a:p>
          <a:p>
            <a:r>
              <a:rPr lang="en-US" dirty="0" smtClean="0"/>
              <a:t>ATmega16A is used to controlled the electricity loss in smart city.</a:t>
            </a:r>
          </a:p>
          <a:p>
            <a:r>
              <a:rPr lang="en-US" dirty="0" smtClean="0"/>
              <a:t>Takes inputs as IR, gas sensor, sound sensor and process it.</a:t>
            </a:r>
          </a:p>
          <a:p>
            <a:r>
              <a:rPr lang="en-US" dirty="0" smtClean="0"/>
              <a:t>Then it sends data to the CPU.</a:t>
            </a:r>
          </a:p>
          <a:p>
            <a:r>
              <a:rPr lang="en-US" dirty="0" smtClean="0"/>
              <a:t>Thus it helps to detect the gas level and sound pollution level and maintain the electricity loss problem.</a:t>
            </a:r>
          </a:p>
          <a:p>
            <a:r>
              <a:rPr lang="en-US" dirty="0" smtClean="0"/>
              <a:t>It consume very low power as a result electricity loss problem can be maintained.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2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ZigBee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Low battery consumption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Low cost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Low data rate. The maximum data rate for a ZigBee device is 250Kbps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ZigBee can automatically establish its network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ZigBee uses small packets compared with </a:t>
            </a:r>
            <a:r>
              <a:rPr lang="en-US" sz="3200" dirty="0" smtClean="0"/>
              <a:t>Wi-Fi </a:t>
            </a:r>
            <a:r>
              <a:rPr lang="en-US" sz="3200" dirty="0"/>
              <a:t>and Bluetooth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Memory 100KB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683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MQ135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44" y="2012012"/>
            <a:ext cx="3657600" cy="3657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6016"/>
            <a:ext cx="4219575" cy="316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5342" y="5669612"/>
            <a:ext cx="266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MQ135 Gas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MQ135 (cont..)</a:t>
            </a:r>
            <a:endParaRPr lang="en-US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Detects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Benzene, Smoke, Alcohol etc.</a:t>
                </a:r>
              </a:p>
              <a:p>
                <a:r>
                  <a:rPr lang="en-US" dirty="0" smtClean="0"/>
                  <a:t>Operating voltage 5V</a:t>
                </a:r>
              </a:p>
              <a:p>
                <a:r>
                  <a:rPr lang="en-US" dirty="0" smtClean="0"/>
                  <a:t>Operating current 40mA</a:t>
                </a:r>
              </a:p>
              <a:p>
                <a:r>
                  <a:rPr lang="en-US" dirty="0" smtClean="0"/>
                  <a:t>AO for analog o/p</a:t>
                </a:r>
              </a:p>
              <a:p>
                <a:r>
                  <a:rPr lang="en-US" dirty="0" smtClean="0"/>
                  <a:t>DO for digital o/p</a:t>
                </a:r>
              </a:p>
              <a:p>
                <a:r>
                  <a:rPr lang="en-US" dirty="0" smtClean="0"/>
                  <a:t>GND for GROUND</a:t>
                </a:r>
              </a:p>
              <a:p>
                <a:r>
                  <a:rPr lang="en-US" dirty="0" smtClean="0"/>
                  <a:t>vcc for 5V I/P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7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Sound Sensor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0945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rebuchet MS" panose="020B0603020202020204" pitchFamily="34" charset="0"/>
              </a:rPr>
              <a:t>Future Work</a:t>
            </a:r>
            <a:endParaRPr lang="en-US" sz="60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</a:t>
            </a:r>
            <a:r>
              <a:rPr lang="en-US" b="1" dirty="0" smtClean="0"/>
              <a:t>ATmega16A</a:t>
            </a:r>
            <a:r>
              <a:rPr lang="en-US" dirty="0" smtClean="0"/>
              <a:t> is comparatively very good device but its data rate is very low.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Low level language</a:t>
            </a:r>
            <a:r>
              <a:rPr lang="en-US" dirty="0" smtClean="0"/>
              <a:t> as result programmer have to go through documentation. </a:t>
            </a:r>
            <a:endParaRPr lang="en-US" dirty="0"/>
          </a:p>
          <a:p>
            <a:r>
              <a:rPr lang="en-US" dirty="0" smtClean="0"/>
              <a:t>ZigBee network is not secure like Wi-Fi network.</a:t>
            </a:r>
          </a:p>
          <a:p>
            <a:r>
              <a:rPr lang="en-US" dirty="0" smtClean="0"/>
              <a:t>Replacement cost is high when any problem occurs.</a:t>
            </a:r>
          </a:p>
          <a:p>
            <a:r>
              <a:rPr lang="en-US" dirty="0" smtClean="0"/>
              <a:t>ZigBee coverage is limited.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840" y="4197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rebuchet MS" panose="020B0603020202020204" pitchFamily="34" charset="0"/>
              </a:rPr>
              <a:t>At a Glance</a:t>
            </a:r>
            <a:endParaRPr lang="en-US" sz="60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248" y="2238233"/>
            <a:ext cx="9920784" cy="358936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rebuchet MS" panose="020B0603020202020204" pitchFamily="34" charset="0"/>
              </a:rPr>
              <a:t>What is IoT?</a:t>
            </a:r>
          </a:p>
          <a:p>
            <a:r>
              <a:rPr lang="en-US" sz="3200" b="1" dirty="0" smtClean="0">
                <a:latin typeface="Trebuchet MS" panose="020B0603020202020204" pitchFamily="34" charset="0"/>
              </a:rPr>
              <a:t>What is Smart City?</a:t>
            </a:r>
          </a:p>
          <a:p>
            <a:r>
              <a:rPr lang="en-US" sz="3200" b="1" dirty="0" smtClean="0">
                <a:latin typeface="Trebuchet MS" panose="020B0603020202020204" pitchFamily="34" charset="0"/>
              </a:rPr>
              <a:t>Abstract</a:t>
            </a:r>
          </a:p>
          <a:p>
            <a:r>
              <a:rPr lang="en-US" sz="3200" b="1" dirty="0" smtClean="0">
                <a:latin typeface="Trebuchet MS" panose="020B0603020202020204" pitchFamily="34" charset="0"/>
              </a:rPr>
              <a:t>Proposed Techniques</a:t>
            </a:r>
          </a:p>
          <a:p>
            <a:r>
              <a:rPr lang="en-US" sz="3200" b="1" dirty="0" smtClean="0">
                <a:latin typeface="Trebuchet MS" panose="020B0603020202020204" pitchFamily="34" charset="0"/>
              </a:rPr>
              <a:t>Future Work</a:t>
            </a:r>
          </a:p>
          <a:p>
            <a:r>
              <a:rPr lang="en-US" sz="3200" b="1" dirty="0" smtClean="0">
                <a:latin typeface="Trebuchet MS" panose="020B0603020202020204" pitchFamily="34" charset="0"/>
              </a:rPr>
              <a:t>Conclusion</a:t>
            </a:r>
          </a:p>
          <a:p>
            <a:pPr algn="ctr"/>
            <a:endParaRPr lang="en-US" sz="3200" b="1" dirty="0" smtClean="0">
              <a:latin typeface="Trebuchet MS" panose="020B0603020202020204" pitchFamily="34" charset="0"/>
            </a:endParaRPr>
          </a:p>
          <a:p>
            <a:pPr algn="ctr"/>
            <a:endParaRPr lang="en-US" sz="3200" b="1" dirty="0" smtClean="0">
              <a:latin typeface="Trebuchet MS" panose="020B0603020202020204" pitchFamily="34" charset="0"/>
            </a:endParaRPr>
          </a:p>
          <a:p>
            <a:pPr algn="ctr"/>
            <a:endParaRPr lang="en-US" sz="32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rebuchet MS" panose="020B0603020202020204" pitchFamily="34" charset="0"/>
              </a:rPr>
              <a:t>Conclusion</a:t>
            </a:r>
            <a:endParaRPr lang="en-US" sz="60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857"/>
            <a:ext cx="10515600" cy="469319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Smart city mission will drive economic growth and improve the quality of life of people and </a:t>
            </a:r>
            <a:r>
              <a:rPr lang="en-US" dirty="0" smtClean="0"/>
              <a:t>enable</a:t>
            </a:r>
            <a:r>
              <a:rPr lang="en-US" dirty="0"/>
              <a:t> </a:t>
            </a:r>
            <a:r>
              <a:rPr lang="en-US" dirty="0" smtClean="0"/>
              <a:t>development </a:t>
            </a:r>
            <a:r>
              <a:rPr lang="en-US" dirty="0"/>
              <a:t>of local areas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will help connect technology which will lead to smart </a:t>
            </a:r>
            <a:r>
              <a:rPr lang="en-US" dirty="0" smtClean="0"/>
              <a:t>outcomes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Automatic Air and Sound management system is a step forward to provide a answer to the biggest threat.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7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rebuchet MS" panose="020B0603020202020204" pitchFamily="34" charset="0"/>
              </a:rPr>
              <a:t>Conclusion (cont..)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supports the new technology and effectively supports the healthy life concept.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also feel the necessity of future research towards ecofriendly, cost friendly and green smart city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0305" y="2347414"/>
            <a:ext cx="5322627" cy="15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Trebuchet MS" panose="020B0603020202020204" pitchFamily="34" charset="0"/>
              </a:rPr>
              <a:t>Thank You</a:t>
            </a:r>
            <a:endParaRPr lang="en-US" sz="8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rebuchet MS" panose="020B0603020202020204" pitchFamily="34" charset="0"/>
              </a:rPr>
              <a:t>What is IoT?</a:t>
            </a:r>
            <a:endParaRPr lang="en-US" sz="6000" b="1" dirty="0">
              <a:latin typeface="Trebuchet MS" panose="020B0603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19" y="1908315"/>
            <a:ext cx="9496762" cy="4396951"/>
          </a:xfrm>
        </p:spPr>
      </p:pic>
    </p:spTree>
    <p:extLst>
      <p:ext uri="{BB962C8B-B14F-4D97-AF65-F5344CB8AC3E}">
        <p14:creationId xmlns:p14="http://schemas.microsoft.com/office/powerpoint/2010/main" val="36594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rebuchet MS" panose="020B0603020202020204" pitchFamily="34" charset="0"/>
              </a:rPr>
              <a:t>What is IoT? (cont..)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21704" cy="491636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rebuchet MS" panose="020B0603020202020204" pitchFamily="34" charset="0"/>
              </a:rPr>
              <a:t>The Internet of Things (IoT) is a system of interrelated computing devices, mechanical and digital machines, objects, animals or people that are provided with unique identifiers and the ability to transfer data over a network without requiring human-to-human or human-to-computer interaction</a:t>
            </a:r>
            <a:r>
              <a:rPr lang="en-US" sz="3000" dirty="0" smtClean="0">
                <a:latin typeface="Trebuchet MS" panose="020B0603020202020204" pitchFamily="34" charset="0"/>
              </a:rPr>
              <a:t>.</a:t>
            </a:r>
          </a:p>
          <a:p>
            <a:endParaRPr lang="en-US" sz="3000" dirty="0" smtClean="0">
              <a:latin typeface="Trebuchet MS" panose="020B0603020202020204" pitchFamily="34" charset="0"/>
            </a:endParaRPr>
          </a:p>
          <a:p>
            <a:r>
              <a:rPr lang="en-US" sz="3000" dirty="0" smtClean="0">
                <a:latin typeface="Trebuchet MS" panose="020B0603020202020204" pitchFamily="34" charset="0"/>
              </a:rPr>
              <a:t>The </a:t>
            </a:r>
            <a:r>
              <a:rPr lang="en-US" sz="3000" dirty="0" smtClean="0">
                <a:latin typeface="Trebuchet MS" panose="020B0603020202020204" pitchFamily="34" charset="0"/>
              </a:rPr>
              <a:t>Internet of Things (IoT) is a novel paradigm that is </a:t>
            </a:r>
            <a:r>
              <a:rPr lang="en-US" sz="3000" dirty="0" smtClean="0">
                <a:latin typeface="Trebuchet MS" panose="020B0603020202020204" pitchFamily="34" charset="0"/>
              </a:rPr>
              <a:t>rapidly </a:t>
            </a:r>
            <a:r>
              <a:rPr lang="en-US" sz="3000" dirty="0" smtClean="0">
                <a:latin typeface="Trebuchet MS" panose="020B0603020202020204" pitchFamily="34" charset="0"/>
              </a:rPr>
              <a:t>gaining ground in the scenario of modern wireless telecommunications.</a:t>
            </a:r>
          </a:p>
          <a:p>
            <a:pPr marL="0" indent="0">
              <a:buNone/>
            </a:pPr>
            <a:endParaRPr lang="en-US" sz="3000" dirty="0" smtClean="0">
              <a:latin typeface="Trebuchet MS" panose="020B0603020202020204" pitchFamily="34" charset="0"/>
            </a:endParaRPr>
          </a:p>
          <a:p>
            <a:endParaRPr lang="en-US" sz="3000" dirty="0">
              <a:latin typeface="Trebuchet MS" panose="020B0603020202020204" pitchFamily="34" charset="0"/>
            </a:endParaRPr>
          </a:p>
          <a:p>
            <a:endParaRPr lang="en-US" sz="3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7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Trebuchet MS" panose="020B0603020202020204" pitchFamily="34" charset="0"/>
              </a:rPr>
              <a:t>What is Smart City?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1825625"/>
            <a:ext cx="9444252" cy="4351338"/>
          </a:xfrm>
        </p:spPr>
      </p:pic>
    </p:spTree>
    <p:extLst>
      <p:ext uri="{BB962C8B-B14F-4D97-AF65-F5344CB8AC3E}">
        <p14:creationId xmlns:p14="http://schemas.microsoft.com/office/powerpoint/2010/main" val="41704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rebuchet MS" panose="020B0603020202020204" pitchFamily="34" charset="0"/>
              </a:rPr>
              <a:t>What is Smart City</a:t>
            </a:r>
            <a:r>
              <a:rPr lang="en-US" b="1" dirty="0" smtClean="0">
                <a:latin typeface="Trebuchet MS" panose="020B0603020202020204" pitchFamily="34" charset="0"/>
              </a:rPr>
              <a:t>?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2353"/>
            <a:ext cx="10515600" cy="235059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rebuchet MS" panose="020B0603020202020204" pitchFamily="34" charset="0"/>
              </a:rPr>
              <a:t>A smart city is an urban area that uses different types of electronics data collection sensors to supply information which is used to manage assets and resources efficiently. </a:t>
            </a:r>
            <a:endParaRPr lang="en-US" sz="3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2" y="365125"/>
            <a:ext cx="10275627" cy="5629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rebuchet MS" panose="020B0603020202020204" pitchFamily="34" charset="0"/>
              </a:rPr>
              <a:t>What is Smart City? (cont..)</a:t>
            </a:r>
            <a:endParaRPr lang="en-US" b="1" dirty="0">
              <a:latin typeface="Trebuchet MS" panose="020B06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69" y="1158607"/>
            <a:ext cx="9384431" cy="5480616"/>
          </a:xfrm>
        </p:spPr>
      </p:pic>
    </p:spTree>
    <p:extLst>
      <p:ext uri="{BB962C8B-B14F-4D97-AF65-F5344CB8AC3E}">
        <p14:creationId xmlns:p14="http://schemas.microsoft.com/office/powerpoint/2010/main" val="20580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rebuchet MS" panose="020B0603020202020204" pitchFamily="34" charset="0"/>
              </a:rPr>
              <a:t>Abstract</a:t>
            </a:r>
            <a:endParaRPr lang="en-US" sz="60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690688"/>
            <a:ext cx="10657764" cy="462111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latin typeface="Trebuchet MS" panose="020B0603020202020204" pitchFamily="34" charset="0"/>
              </a:rPr>
              <a:t>Although </a:t>
            </a:r>
            <a:r>
              <a:rPr lang="en-US" dirty="0">
                <a:latin typeface="Trebuchet MS" panose="020B0603020202020204" pitchFamily="34" charset="0"/>
              </a:rPr>
              <a:t>a smart city consists of </a:t>
            </a:r>
            <a:r>
              <a:rPr lang="en-US" b="1" dirty="0">
                <a:latin typeface="Trebuchet MS" panose="020B0603020202020204" pitchFamily="34" charset="0"/>
              </a:rPr>
              <a:t>many paradigm </a:t>
            </a:r>
            <a:r>
              <a:rPr lang="en-US" dirty="0">
                <a:latin typeface="Trebuchet MS" panose="020B0603020202020204" pitchFamily="34" charset="0"/>
              </a:rPr>
              <a:t>like smart parking, smart healthcare, smart electricity, smart waste management etc</a:t>
            </a:r>
            <a:r>
              <a:rPr lang="en-US" dirty="0" smtClean="0">
                <a:latin typeface="Trebuchet MS" panose="020B0603020202020204" pitchFamily="34" charset="0"/>
              </a:rPr>
              <a:t>.</a:t>
            </a:r>
          </a:p>
          <a:p>
            <a:pPr algn="ctr"/>
            <a:r>
              <a:rPr lang="en-US" dirty="0" smtClean="0">
                <a:latin typeface="Trebuchet MS" panose="020B0603020202020204" pitchFamily="34" charset="0"/>
              </a:rPr>
              <a:t>In our paper we have </a:t>
            </a:r>
            <a:r>
              <a:rPr lang="en-US" dirty="0" smtClean="0">
                <a:latin typeface="Trebuchet MS" panose="020B0603020202020204" pitchFamily="34" charset="0"/>
              </a:rPr>
              <a:t>surveyed</a:t>
            </a:r>
            <a:r>
              <a:rPr lang="en-US" dirty="0" smtClean="0">
                <a:latin typeface="Trebuchet MS" panose="020B0603020202020204" pitchFamily="34" charset="0"/>
              </a:rPr>
              <a:t> one of the </a:t>
            </a:r>
            <a:r>
              <a:rPr lang="en-US" dirty="0" smtClean="0">
                <a:latin typeface="Trebuchet MS" panose="020B0603020202020204" pitchFamily="34" charset="0"/>
              </a:rPr>
              <a:t>three problem “pollution problem”, “Electricity Loss problem” and “Waste </a:t>
            </a:r>
            <a:r>
              <a:rPr lang="en-US" dirty="0">
                <a:latin typeface="Trebuchet MS" panose="020B0603020202020204" pitchFamily="34" charset="0"/>
              </a:rPr>
              <a:t>M</a:t>
            </a:r>
            <a:r>
              <a:rPr lang="en-US" dirty="0" smtClean="0">
                <a:latin typeface="Trebuchet MS" panose="020B0603020202020204" pitchFamily="34" charset="0"/>
              </a:rPr>
              <a:t>anagement” of a smart city.</a:t>
            </a:r>
          </a:p>
          <a:p>
            <a:pPr algn="ctr"/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b="1" dirty="0" smtClean="0">
                <a:latin typeface="Trebuchet MS" panose="020B0603020202020204" pitchFamily="34" charset="0"/>
              </a:rPr>
              <a:t>ATmega16A</a:t>
            </a:r>
            <a:r>
              <a:rPr lang="en-US" dirty="0" smtClean="0">
                <a:latin typeface="Trebuchet MS" panose="020B0603020202020204" pitchFamily="34" charset="0"/>
              </a:rPr>
              <a:t> is used to control the electricity loss and observe the pollution level.</a:t>
            </a:r>
          </a:p>
          <a:p>
            <a:pPr algn="ctr"/>
            <a:r>
              <a:rPr lang="en-US" b="1" dirty="0" smtClean="0">
                <a:latin typeface="Trebuchet MS" panose="020B0603020202020204" pitchFamily="34" charset="0"/>
              </a:rPr>
              <a:t>ZigBee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smtClean="0">
                <a:latin typeface="Trebuchet MS" panose="020B0603020202020204" pitchFamily="34" charset="0"/>
              </a:rPr>
              <a:t>is used to maintain the waste bin </a:t>
            </a:r>
            <a:r>
              <a:rPr lang="en-US" dirty="0" smtClean="0"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en-US" b="1" dirty="0" smtClean="0">
                <a:latin typeface="Trebuchet MS" panose="020B0603020202020204" pitchFamily="34" charset="0"/>
              </a:rPr>
              <a:t>MQ135 </a:t>
            </a:r>
            <a:r>
              <a:rPr lang="en-US" dirty="0" smtClean="0">
                <a:latin typeface="Trebuchet MS" panose="020B0603020202020204" pitchFamily="34" charset="0"/>
              </a:rPr>
              <a:t>is used to detect the harmful gases.</a:t>
            </a:r>
          </a:p>
          <a:p>
            <a:pPr algn="ctr"/>
            <a:r>
              <a:rPr lang="en-US" b="1" dirty="0" smtClean="0">
                <a:latin typeface="Trebuchet MS" panose="020B0603020202020204" pitchFamily="34" charset="0"/>
              </a:rPr>
              <a:t>Sound Sensor </a:t>
            </a:r>
            <a:r>
              <a:rPr lang="en-US" dirty="0" smtClean="0">
                <a:latin typeface="Trebuchet MS" panose="020B0603020202020204" pitchFamily="34" charset="0"/>
              </a:rPr>
              <a:t>is used to detect the sound pollution.</a:t>
            </a:r>
            <a:endParaRPr lang="en-US" b="1" dirty="0" smtClean="0">
              <a:latin typeface="Trebuchet MS" panose="020B0603020202020204" pitchFamily="34" charset="0"/>
            </a:endParaRPr>
          </a:p>
          <a:p>
            <a:pPr algn="ctr"/>
            <a:endParaRPr lang="en-US" dirty="0" smtClean="0">
              <a:latin typeface="Trebuchet MS" panose="020B0603020202020204" pitchFamily="34" charset="0"/>
            </a:endParaRPr>
          </a:p>
          <a:p>
            <a:pPr algn="ctr"/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0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rebuchet MS" panose="020B0603020202020204" pitchFamily="34" charset="0"/>
              </a:rPr>
              <a:t>Proposed </a:t>
            </a:r>
            <a:r>
              <a:rPr lang="en-US" b="1" dirty="0" smtClean="0">
                <a:latin typeface="Trebuchet MS" panose="020B0603020202020204" pitchFamily="34" charset="0"/>
              </a:rPr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ATmega16A</a:t>
            </a:r>
          </a:p>
          <a:p>
            <a:pPr algn="ctr"/>
            <a:r>
              <a:rPr lang="en-US" dirty="0" smtClean="0"/>
              <a:t>ZigBee</a:t>
            </a:r>
          </a:p>
          <a:p>
            <a:pPr algn="ctr"/>
            <a:r>
              <a:rPr lang="en-US" dirty="0" smtClean="0"/>
              <a:t>Sound Sensor</a:t>
            </a:r>
          </a:p>
          <a:p>
            <a:pPr algn="ctr"/>
            <a:r>
              <a:rPr lang="en-US" dirty="0" smtClean="0"/>
              <a:t>MQ135</a:t>
            </a:r>
          </a:p>
          <a:p>
            <a:pPr algn="ctr"/>
            <a:r>
              <a:rPr lang="en-US" dirty="0" smtClean="0"/>
              <a:t>ESP8266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3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594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Trebuchet MS</vt:lpstr>
      <vt:lpstr>Office Theme</vt:lpstr>
      <vt:lpstr>A Survey on IoT Based Smart City</vt:lpstr>
      <vt:lpstr>At a Glance</vt:lpstr>
      <vt:lpstr>What is IoT?</vt:lpstr>
      <vt:lpstr>What is IoT? (cont..)</vt:lpstr>
      <vt:lpstr>What is Smart City?</vt:lpstr>
      <vt:lpstr>What is Smart City? (Cont..)</vt:lpstr>
      <vt:lpstr>What is Smart City? (cont..)</vt:lpstr>
      <vt:lpstr>Abstract</vt:lpstr>
      <vt:lpstr>Proposed Techniques</vt:lpstr>
      <vt:lpstr>Proposed Techniques</vt:lpstr>
      <vt:lpstr>ATmega16A</vt:lpstr>
      <vt:lpstr>ATmega16A (cont..)</vt:lpstr>
      <vt:lpstr>ATmega16A (cont..)</vt:lpstr>
      <vt:lpstr>Electricity Loss Controlled</vt:lpstr>
      <vt:lpstr>ZigBee</vt:lpstr>
      <vt:lpstr>MQ135</vt:lpstr>
      <vt:lpstr>MQ135 (cont..)</vt:lpstr>
      <vt:lpstr>Sound Sensor</vt:lpstr>
      <vt:lpstr>Future Work</vt:lpstr>
      <vt:lpstr>Conclusion</vt:lpstr>
      <vt:lpstr>Conclusion (cont..)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IoT Based Smart City</dc:title>
  <dc:creator>Night-Fury</dc:creator>
  <cp:lastModifiedBy>Night-Fury</cp:lastModifiedBy>
  <cp:revision>45</cp:revision>
  <dcterms:created xsi:type="dcterms:W3CDTF">2018-04-07T05:51:42Z</dcterms:created>
  <dcterms:modified xsi:type="dcterms:W3CDTF">2018-04-16T08:35:57Z</dcterms:modified>
</cp:coreProperties>
</file>