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0" r:id="rId4"/>
    <p:sldId id="258" r:id="rId5"/>
    <p:sldId id="267" r:id="rId6"/>
    <p:sldId id="262" r:id="rId7"/>
    <p:sldId id="261"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dgm:spPr>
        <a:solidFill>
          <a:schemeClr val="tx1">
            <a:lumMod val="50000"/>
            <a:lumOff val="50000"/>
          </a:schemeClr>
        </a:solidFill>
      </dgm:spPr>
      <dgm:t>
        <a:bodyPr/>
        <a:lstStyle/>
        <a:p>
          <a:r>
            <a:rPr lang="en-US"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dgm:spPr>
        <a:solidFill>
          <a:srgbClr val="92D050"/>
        </a:solidFill>
      </dgm:spPr>
      <dgm:t>
        <a:bodyPr/>
        <a:lstStyle/>
        <a:p>
          <a:r>
            <a:rPr lang="en-US" dirty="0">
              <a:solidFill>
                <a:schemeClr val="tx1"/>
              </a:solidFill>
            </a:rPr>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dgm:spPr>
        <a:solidFill>
          <a:srgbClr val="92D050"/>
        </a:solidFill>
      </dgm:spPr>
      <dgm:t>
        <a:bodyPr/>
        <a:lstStyle/>
        <a:p>
          <a:r>
            <a:rPr lang="en-US" dirty="0">
              <a:solidFill>
                <a:schemeClr val="tx1"/>
              </a:solidFill>
            </a:rPr>
            <a:t>In a single script those files are picked up, cleaned with python, and then moved to another folder where they get picked up by </a:t>
          </a:r>
          <a:r>
            <a:rPr lang="en-US" dirty="0" err="1">
              <a:solidFill>
                <a:schemeClr val="tx1"/>
              </a:solidFill>
            </a:rPr>
            <a:t>PowerBI</a:t>
          </a:r>
          <a:endParaRPr lang="en-US"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65139AC7-2DB4-4B7F-8AD1-5ED48B0319EE}" type="presOf" srcId="{0732539A-5A29-4FDC-95F7-0A2950361A2C}" destId="{EDB08ED1-D638-405C-8AF2-5D4C0D13F465}"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 modelId="{6BBDD109-0553-46E2-8AFB-F9F1CE2828B3}" type="presParOf" srcId="{B6CF1DCF-582F-4251-AE1C-565BFAE7D8E4}" destId="{A245B575-74DA-4392-B526-B665A00F911D}" srcOrd="7" destOrd="0" presId="urn:microsoft.com/office/officeart/2005/8/layout/chevron1"/>
    <dgm:cxn modelId="{A873EDBA-17B9-4664-ABA0-D87599ED479B}"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Business Date Happens and End of Day Processes are run.  Email of CSV’s are sent</a:t>
          </a:r>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Power Automate moves those CSV’s to a local file based upon the subject line</a:t>
          </a: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In a single script those files are picked up, cleaned with python, and then moved to another folder where they get picked up by </a:t>
          </a:r>
          <a:r>
            <a:rPr lang="en-US" sz="1000" kern="1200" dirty="0" err="1">
              <a:solidFill>
                <a:schemeClr val="tx1"/>
              </a:solidFill>
            </a:rPr>
            <a:t>PowerBI</a:t>
          </a:r>
          <a:endParaRPr lang="en-US" sz="100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12/16/2021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12/16/2021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dirty="0"/>
              <a:t>I would move the automation to occur in a cloud computing environment and have the python be run remotely</a:t>
            </a:r>
          </a:p>
          <a:p>
            <a:r>
              <a:rPr lang="en-US" dirty="0"/>
              <a:t>This process could run more than one time per day to give an even shorter feedback loop for operators to adjust narrowly if needed</a:t>
            </a:r>
          </a:p>
          <a:p>
            <a:r>
              <a:rPr lang="en-US" dirty="0"/>
              <a:t>Incorporate waste data as well as purchasing data for a detailed analysis of cost of goods</a:t>
            </a:r>
          </a:p>
          <a:p>
            <a:r>
              <a:rPr lang="en-US" dirty="0"/>
              <a:t>Give feedback to menu management software vendor to have their fields calculate automatically and for the ability for reports to be automated out of their system</a:t>
            </a:r>
          </a:p>
          <a:p>
            <a:r>
              <a:rPr lang="en-US"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a:t>Mission</a:t>
            </a:r>
            <a:r>
              <a:rPr lang="en-US" dirty="0"/>
              <a:t>, Motivation &amp; Data Question </a:t>
            </a:r>
          </a:p>
          <a:p>
            <a:pPr lvl="1"/>
            <a:r>
              <a:rPr lang="en-US" dirty="0"/>
              <a:t>	*Preview of Dashboard and trigger automation</a:t>
            </a:r>
          </a:p>
          <a:p>
            <a:r>
              <a:rPr lang="en-US" dirty="0"/>
              <a:t>Data Cleaning- Python Work and Calculated Fields</a:t>
            </a:r>
          </a:p>
          <a:p>
            <a:r>
              <a:rPr lang="en-US" dirty="0"/>
              <a:t>Light Definitions</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3174357"/>
          </a:xfrm>
        </p:spPr>
        <p:txBody>
          <a:bodyPr>
            <a:normAutofit fontScale="92500" lnSpcReduction="10000"/>
          </a:bodyPr>
          <a:lstStyle/>
          <a:p>
            <a:r>
              <a:rPr lang="en-US" sz="2800" dirty="0"/>
              <a:t>The motivation for creating this dashboard was to create a tool to have </a:t>
            </a:r>
            <a:r>
              <a:rPr lang="en-US" sz="2800" b="1" dirty="0"/>
              <a:t>real time data </a:t>
            </a:r>
            <a:r>
              <a:rPr lang="en-US" sz="2800" dirty="0"/>
              <a:t>for operators on which areas of their business drives their cost per meal (CPM)</a:t>
            </a:r>
          </a:p>
          <a:p>
            <a:r>
              <a:rPr lang="en-US" sz="2800" dirty="0"/>
              <a:t>The opportunity to </a:t>
            </a:r>
            <a:r>
              <a:rPr lang="en-US" sz="2800" b="1" dirty="0"/>
              <a:t>shorten the feedback loop </a:t>
            </a:r>
            <a:r>
              <a:rPr lang="en-US" sz="2800"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 # of customers that come through the door</a:t>
            </a:r>
          </a:p>
          <a:p>
            <a:pPr marR="0" lvl="2">
              <a:lnSpc>
                <a:spcPct val="130000"/>
              </a:lnSpc>
            </a:pPr>
            <a:r>
              <a:rPr lang="en-US" sz="3300" b="1" dirty="0"/>
              <a:t>Forecasted Amount/Cost- </a:t>
            </a:r>
            <a:r>
              <a:rPr lang="en-US" sz="3300" dirty="0"/>
              <a:t>a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3631691614"/>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Theme</Template>
  <TotalTime>268</TotalTime>
  <Words>655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Courier New</vt:lpstr>
      <vt:lpstr>Sitka Banner</vt:lpstr>
      <vt:lpstr>HeadlinesVTI</vt:lpstr>
      <vt:lpstr>Menu Management and Cost Per Meal Dashboard</vt:lpstr>
      <vt:lpstr>Agenda</vt:lpstr>
      <vt:lpstr>Mission</vt:lpstr>
      <vt:lpstr>Motivation</vt:lpstr>
      <vt:lpstr>Data Question</vt:lpstr>
      <vt:lpstr>Light Definitions</vt:lpstr>
      <vt:lpstr>Workflow</vt:lpstr>
      <vt:lpstr>Data Cleaning and Python</vt:lpstr>
      <vt:lpstr>   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6</cp:revision>
  <dcterms:created xsi:type="dcterms:W3CDTF">2021-12-10T00:38:10Z</dcterms:created>
  <dcterms:modified xsi:type="dcterms:W3CDTF">2021-12-17T01:16:59Z</dcterms:modified>
</cp:coreProperties>
</file>