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C527D-CD2B-4A04-8E01-24AEFB710778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4970820" y="2581676"/>
            <a:ext cx="3878" cy="7465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67D49-5CB8-4646-BA25-E6AD83B7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86" y="828484"/>
            <a:ext cx="5352667" cy="17531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CE0C1-788C-4DAA-887B-AAC4F7E3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43" y="3328243"/>
            <a:ext cx="5344910" cy="14816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7275C4-270C-409D-8FF5-FFE37A943498}"/>
              </a:ext>
            </a:extLst>
          </p:cNvPr>
          <p:cNvSpPr/>
          <p:nvPr/>
        </p:nvSpPr>
        <p:spPr>
          <a:xfrm>
            <a:off x="983915" y="3884417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64802A-E312-444F-B740-925355182987}"/>
              </a:ext>
            </a:extLst>
          </p:cNvPr>
          <p:cNvSpPr/>
          <p:nvPr/>
        </p:nvSpPr>
        <p:spPr>
          <a:xfrm>
            <a:off x="773204" y="1520414"/>
            <a:ext cx="1731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Superclass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6B71719-6D87-4311-A651-AD880477C593}"/>
              </a:ext>
            </a:extLst>
          </p:cNvPr>
          <p:cNvSpPr/>
          <p:nvPr/>
        </p:nvSpPr>
        <p:spPr>
          <a:xfrm>
            <a:off x="8262851" y="3606330"/>
            <a:ext cx="2945234" cy="925506"/>
          </a:xfrm>
          <a:prstGeom prst="wedgeRectCallout">
            <a:avLst>
              <a:gd name="adj1" fmla="val -83714"/>
              <a:gd name="adj2" fmla="val -5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food from superclass is set as ‘insect’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11245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67D49-5CB8-4646-BA25-E6AD83B7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74" y="606605"/>
            <a:ext cx="5352667" cy="17531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CE0C1-788C-4DAA-887B-AAC4F7E3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0" y="3429000"/>
            <a:ext cx="5344910" cy="14816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7275C4-270C-409D-8FF5-FFE37A943498}"/>
              </a:ext>
            </a:extLst>
          </p:cNvPr>
          <p:cNvSpPr/>
          <p:nvPr/>
        </p:nvSpPr>
        <p:spPr>
          <a:xfrm>
            <a:off x="1923253" y="3062041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64802A-E312-444F-B740-925355182987}"/>
              </a:ext>
            </a:extLst>
          </p:cNvPr>
          <p:cNvSpPr/>
          <p:nvPr/>
        </p:nvSpPr>
        <p:spPr>
          <a:xfrm>
            <a:off x="5426911" y="237273"/>
            <a:ext cx="1731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Superclass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5E2F2-5DFF-4D2E-A054-9252907A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03" y="3429000"/>
            <a:ext cx="5411584" cy="1503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12239E-8D20-49A8-A3A3-D969F73AA168}"/>
              </a:ext>
            </a:extLst>
          </p:cNvPr>
          <p:cNvSpPr/>
          <p:nvPr/>
        </p:nvSpPr>
        <p:spPr>
          <a:xfrm>
            <a:off x="9473083" y="3084395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B164A8-1705-49BB-A33D-DC3A570420F0}"/>
              </a:ext>
            </a:extLst>
          </p:cNvPr>
          <p:cNvCxnSpPr>
            <a:stCxn id="8" idx="0"/>
            <a:endCxn id="3" idx="2"/>
          </p:cNvCxnSpPr>
          <p:nvPr/>
        </p:nvCxnSpPr>
        <p:spPr>
          <a:xfrm rot="5400000" flipH="1" flipV="1">
            <a:off x="4272085" y="1408178"/>
            <a:ext cx="1069203" cy="29724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534E17A-59CD-46DC-ABE4-C460D9DD990F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16200000" flipV="1">
            <a:off x="7198401" y="1454305"/>
            <a:ext cx="1069203" cy="288018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3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30</cp:revision>
  <dcterms:created xsi:type="dcterms:W3CDTF">2020-03-31T11:53:27Z</dcterms:created>
  <dcterms:modified xsi:type="dcterms:W3CDTF">2020-05-22T16:32:18Z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