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A1095-DA8D-4FCC-A4DA-E3EE0346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1495425"/>
            <a:ext cx="6637952" cy="472475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657476" y="637817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left-click and drag to copy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657476" y="1007149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dirty="0">
                <a:solidFill>
                  <a:srgbClr val="FF0000"/>
                </a:solidFill>
                <a:latin typeface="JetBrains Mono" panose="020B0509020102050004" pitchFamily="49" charset="0"/>
              </a:rPr>
              <a:t>select by dragging mouse, then </a:t>
            </a:r>
            <a:r>
              <a:rPr lang="en-GB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cmd+C</a:t>
            </a:r>
            <a:endParaRPr lang="en-AU" b="1" dirty="0">
              <a:solidFill>
                <a:srgbClr val="FF0000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499447" y="637817"/>
            <a:ext cx="7600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</a:t>
            </a:r>
            <a:r>
              <a:rPr lang="en-AU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ctrl+V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 to paste into the LMS text field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499447" y="1007149"/>
            <a:ext cx="719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err="1">
                <a:solidFill>
                  <a:srgbClr val="FF0000"/>
                </a:solidFill>
                <a:latin typeface="JetBrains Mono" panose="020B0509020102050004" pitchFamily="49" charset="0"/>
              </a:rPr>
              <a:t>cmd</a:t>
            </a:r>
            <a:r>
              <a:rPr lang="en-GB" b="1">
                <a:solidFill>
                  <a:srgbClr val="FF0000"/>
                </a:solidFill>
                <a:latin typeface="JetBrains Mono" panose="020B0509020102050004" pitchFamily="49" charset="0"/>
              </a:rPr>
              <a:t>+V 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to paste into the LMS text 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7084-4E71-4E17-9A86-FE6C050A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6" y="1590892"/>
            <a:ext cx="8148474" cy="477060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40</cp:revision>
  <dcterms:created xsi:type="dcterms:W3CDTF">2020-03-31T11:53:27Z</dcterms:created>
  <dcterms:modified xsi:type="dcterms:W3CDTF">2020-06-01T10:44:31Z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