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66B-6CAC-4761-876B-1677FA33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B5889-BF2E-4954-9F1D-99E1B9757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9DD1-15F0-48DD-B39C-7C59C15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DC0-49CC-437C-9975-B11EEE6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126F-70A0-4D48-97DC-2C9F6DB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93A-B549-40C7-BA3D-E988180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1300-B4ED-455C-8A8B-32475EEA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4C4D-39AB-47F8-BF0B-FB92C725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84F9-BA6E-4CAA-A99C-A383B7D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41C8-218E-49A6-96F5-7E0C85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3F9F-9F73-45A1-89C1-E93DA6902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763-4777-4C44-A478-E6890796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0F6-BCE9-45E1-A920-6757F2C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7FE6-C7FF-4A16-A74B-C1A12A7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37E-E7E2-4127-8C66-C6AD351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5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C0C-2F20-44BF-83B9-E0EDE01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C3-DA4C-4311-B109-86D256A4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3297-9FA9-4803-86B3-2E4257A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024B-47C0-4287-B91E-7FB742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3FB-2D4A-4CB7-B22E-B92A547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83D-38E7-44C7-93CC-2BBB9ACF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0955-316A-430C-8682-91A79FBC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6B6-4AF5-412A-9A1E-A3BE084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C4E-8BC0-466A-9B5B-3F76A70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6389-7EFA-4A28-9C37-FFF6C83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1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D98-E932-409C-A9A5-2CF1D60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4697-DA43-4E37-8F53-4A50341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88E8-0068-4CAA-BEEE-FB779631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B299-67C3-4526-A3F4-5A865D7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776C-7ED1-479E-A848-0985EE89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AEC4-A8AD-481D-B4C9-08487E08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0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679-D743-4C98-A65D-ACEAFDA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51A1-8931-4B0A-B3DA-A0E93A5C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466F-306A-4711-BD58-F3FF35B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B2C73-E2A5-45B3-B9D2-F826862F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027C-54AF-49AC-B92E-3D5AD44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A43DB-0FE3-453D-96C2-A04BECC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D0041-1D3A-4AA4-B97D-8E43DD6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6B6B-4E70-44DC-8011-AF54D56D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1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C9-904C-4AB9-BFA7-06635CC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6600-4C89-478B-BF58-6804C5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12E8-F259-4364-A51B-B83370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B6CF-10BA-425F-8BC3-FAC6727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BCC69-921C-4113-A159-03A4A5D1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CC36-533F-4792-AD18-B43F162C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BA2-9BEF-439B-968A-0548224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4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8CA-B8BB-427F-A73D-D5835772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75C8-A517-4BFB-A2C2-3A0CD34D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1C65-1136-4E60-AF22-04CA8389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938F-9BC8-40B3-85D3-41603810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4C10-1695-44B6-BDFF-28C3782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A22D-8007-40FC-BC1D-B0C5954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C8A6-8712-4710-B970-AC34DBC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04E2-8B44-4321-9AE3-0BEFA86B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513C-129D-495C-8F0D-F95B2202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DE4C-7DFA-42C2-89F5-DD6CF3C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8888-F862-43FA-9BAD-A2B039A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343-48FD-4440-B02E-80AF986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2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C9D5A-E87F-4707-899D-5722F14A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7748-430B-4476-AE9A-8A542CBE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328D-1289-477B-891E-85D1B104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4CB1-AB66-4C9E-880A-5466698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BA6B-3F39-4ACD-AE75-C433BC698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5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4A1095-DA8D-4FCC-A4DA-E3EE0346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6" y="1495425"/>
            <a:ext cx="6637952" cy="472475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2BF8A8-60AB-4C3A-8117-EEDF037A8535}"/>
              </a:ext>
            </a:extLst>
          </p:cNvPr>
          <p:cNvSpPr/>
          <p:nvPr/>
        </p:nvSpPr>
        <p:spPr>
          <a:xfrm>
            <a:off x="2657476" y="637817"/>
            <a:ext cx="643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Windows: left-click and drag to copy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4D1A7-BBA5-4395-80E0-64F89E8DB83D}"/>
              </a:ext>
            </a:extLst>
          </p:cNvPr>
          <p:cNvSpPr/>
          <p:nvPr/>
        </p:nvSpPr>
        <p:spPr>
          <a:xfrm>
            <a:off x="2657476" y="1007149"/>
            <a:ext cx="643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MAC: </a:t>
            </a:r>
            <a:r>
              <a:rPr lang="en-GB" b="1" dirty="0">
                <a:solidFill>
                  <a:srgbClr val="FF0000"/>
                </a:solidFill>
                <a:latin typeface="JetBrains Mono" panose="020B0509020102050004" pitchFamily="49" charset="0"/>
              </a:rPr>
              <a:t>select by dragging mouse, then </a:t>
            </a:r>
            <a:r>
              <a:rPr lang="en-GB" b="1" dirty="0" err="1">
                <a:solidFill>
                  <a:srgbClr val="FF0000"/>
                </a:solidFill>
                <a:latin typeface="JetBrains Mono" panose="020B0509020102050004" pitchFamily="49" charset="0"/>
              </a:rPr>
              <a:t>cmd+C</a:t>
            </a:r>
            <a:endParaRPr lang="en-AU" b="1" dirty="0">
              <a:solidFill>
                <a:srgbClr val="FF0000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2BF8A8-60AB-4C3A-8117-EEDF037A8535}"/>
              </a:ext>
            </a:extLst>
          </p:cNvPr>
          <p:cNvSpPr/>
          <p:nvPr/>
        </p:nvSpPr>
        <p:spPr>
          <a:xfrm>
            <a:off x="2499447" y="637817"/>
            <a:ext cx="7600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Windows: </a:t>
            </a:r>
            <a:r>
              <a:rPr lang="en-AU" b="1" dirty="0" err="1">
                <a:solidFill>
                  <a:srgbClr val="FF0000"/>
                </a:solidFill>
                <a:latin typeface="JetBrains Mono" panose="020B0509020102050004" pitchFamily="49" charset="0"/>
              </a:rPr>
              <a:t>ctrl+V</a:t>
            </a:r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 to paste into the LMS text field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4D1A7-BBA5-4395-80E0-64F89E8DB83D}"/>
              </a:ext>
            </a:extLst>
          </p:cNvPr>
          <p:cNvSpPr/>
          <p:nvPr/>
        </p:nvSpPr>
        <p:spPr>
          <a:xfrm>
            <a:off x="2499447" y="1007149"/>
            <a:ext cx="719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MAC: </a:t>
            </a:r>
            <a:r>
              <a:rPr lang="en-GB" b="1" dirty="0" err="1">
                <a:solidFill>
                  <a:srgbClr val="FF0000"/>
                </a:solidFill>
                <a:latin typeface="JetBrains Mono" panose="020B0509020102050004" pitchFamily="49" charset="0"/>
              </a:rPr>
              <a:t>cmd+C</a:t>
            </a:r>
            <a:r>
              <a:rPr lang="en-GB" b="1" dirty="0">
                <a:solidFill>
                  <a:srgbClr val="FF0000"/>
                </a:solidFill>
                <a:latin typeface="JetBrains Mono" panose="020B0509020102050004" pitchFamily="49" charset="0"/>
              </a:rPr>
              <a:t> </a:t>
            </a:r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to paste into the LMS text 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97084-4E71-4E17-9A86-FE6C050A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96" y="1590892"/>
            <a:ext cx="8148474" cy="477060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4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trobe">
      <a:dk1>
        <a:sysClr val="windowText" lastClr="000000"/>
      </a:dk1>
      <a:lt1>
        <a:sysClr val="window" lastClr="FFFFFF"/>
      </a:lt1>
      <a:dk2>
        <a:srgbClr val="001621"/>
      </a:dk2>
      <a:lt2>
        <a:srgbClr val="E7E6E6"/>
      </a:lt2>
      <a:accent1>
        <a:srgbClr val="00293E"/>
      </a:accent1>
      <a:accent2>
        <a:srgbClr val="F0262F"/>
      </a:accent2>
      <a:accent3>
        <a:srgbClr val="757070"/>
      </a:accent3>
      <a:accent4>
        <a:srgbClr val="E6101A"/>
      </a:accent4>
      <a:accent5>
        <a:srgbClr val="AEABAB"/>
      </a:accent5>
      <a:accent6>
        <a:srgbClr val="E6101A"/>
      </a:accent6>
      <a:hlink>
        <a:srgbClr val="3A3838"/>
      </a:hlink>
      <a:folHlink>
        <a:srgbClr val="757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A854BBB4A5F4DB9B5AC33C33D9173" ma:contentTypeVersion="15" ma:contentTypeDescription="Create a new document." ma:contentTypeScope="" ma:versionID="2968acbb64072a41b0a0232f9cafed14">
  <xsd:schema xmlns:xsd="http://www.w3.org/2001/XMLSchema" xmlns:xs="http://www.w3.org/2001/XMLSchema" xmlns:p="http://schemas.microsoft.com/office/2006/metadata/properties" xmlns:ns3="9f712a78-d248-4d8e-9efc-913250726f4d" xmlns:ns4="bd44e2ee-3c8b-430e-a5d4-7c9e45a5e279" targetNamespace="http://schemas.microsoft.com/office/2006/metadata/properties" ma:root="true" ma:fieldsID="fe2bae232707af563e9bb26fcb951547" ns3:_="" ns4:_="">
    <xsd:import namespace="9f712a78-d248-4d8e-9efc-913250726f4d"/>
    <xsd:import namespace="bd44e2ee-3c8b-430e-a5d4-7c9e45a5e2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12a78-d248-4d8e-9efc-913250726f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4e2ee-3c8b-430e-a5d4-7c9e45a5e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04D959-D2B4-44F5-8E85-2D3B6F3F22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F761B3-0541-4D81-9914-B918D48E5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12a78-d248-4d8e-9efc-913250726f4d"/>
    <ds:schemaRef ds:uri="bd44e2ee-3c8b-430e-a5d4-7c9e45a5e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9ED5F8-608B-489A-BDCF-C856FF183B3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bd44e2ee-3c8b-430e-a5d4-7c9e45a5e279"/>
    <ds:schemaRef ds:uri="http://schemas.microsoft.com/office/2006/documentManagement/types"/>
    <ds:schemaRef ds:uri="9f712a78-d248-4d8e-9efc-913250726f4d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43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MARITA FITZGERALD</dc:creator>
  <cp:lastModifiedBy>MARITA FITZGERALD</cp:lastModifiedBy>
  <cp:revision>39</cp:revision>
  <dcterms:created xsi:type="dcterms:W3CDTF">2020-03-31T11:53:27Z</dcterms:created>
  <dcterms:modified xsi:type="dcterms:W3CDTF">2020-06-01T10:37:07Z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0x0101002EDA854BBB4A5F4DB9B5AC33C33D9173</vt:lpwstr>
  </property>
</Properties>
</file>