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2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25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B66B-6CAC-4761-876B-1677FA336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889-BF2E-4954-9F1D-99E1B9757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9DD1-15F0-48DD-B39C-7C59C15C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DC0-49CC-437C-9975-B11EEE6B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7126F-70A0-4D48-97DC-2C9F6DB5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2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93A-B549-40C7-BA3D-E9881805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1300-B4ED-455C-8A8B-32475EEA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4C4D-39AB-47F8-BF0B-FB92C725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84F9-BA6E-4CAA-A99C-A383B7D8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941C8-218E-49A6-96F5-7E0C851F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61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53F9F-9F73-45A1-89C1-E93DA690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15763-4777-4C44-A478-E6890796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30F6-BCE9-45E1-A920-6757F2C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7FE6-C7FF-4A16-A74B-C1A12A7F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BC37E-E7E2-4127-8C66-C6AD351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52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5C0C-2F20-44BF-83B9-E0EDE018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4FC3-DA4C-4311-B109-86D256A44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3297-9FA9-4803-86B3-2E4257AB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6024B-47C0-4287-B91E-7FB742F1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3FB-2D4A-4CB7-B22E-B92A5471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00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983D-38E7-44C7-93CC-2BBB9ACF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0955-316A-430C-8682-91A79FBC5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36B6-4AF5-412A-9A1E-A3BE0841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3C4E-8BC0-466A-9B5B-3F76A704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6389-7EFA-4A28-9C37-FFF6C83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419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2ED98-E932-409C-A9A5-2CF1D604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4697-DA43-4E37-8F53-4A50341F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88E8-0068-4CAA-BEEE-FB779631F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B299-67C3-4526-A3F4-5A865D7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7776C-7ED1-479E-A848-0985EE89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EAEC4-A8AD-481D-B4C9-08487E08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2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0679-D743-4C98-A65D-ACEAFDA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651A1-8931-4B0A-B3DA-A0E93A5CB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466F-306A-4711-BD58-F3FF35BA6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B2C73-E2A5-45B3-B9D2-F826862F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B027C-54AF-49AC-B92E-3D5AD44BE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A43DB-0FE3-453D-96C2-A04BECC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D0041-1D3A-4AA4-B97D-8E43DD6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B6B-4E70-44DC-8011-AF54D56D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1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27C9-904C-4AB9-BFA7-06635CC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06600-4C89-478B-BF58-6804C5B4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12E8-F259-4364-A51B-B833704F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B6CF-10BA-425F-8BC3-FAC6727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BCC69-921C-4113-A159-03A4A5D1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DCC36-533F-4792-AD18-B43F162C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4CBA2-9BEF-439B-968A-0548224B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4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EB8CA-B8BB-427F-A73D-D58357723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75C8-A517-4BFB-A2C2-3A0CD34D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01C65-1136-4E60-AF22-04CA8389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938F-9BC8-40B3-85D3-41603810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54C10-1695-44B6-BDFF-28C37821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EA22D-8007-40FC-BC1D-B0C5954C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923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C8A6-8712-4710-B970-AC34DBC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004E2-8B44-4321-9AE3-0BEFA86B3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D513C-129D-495C-8F0D-F95B22028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DE4C-7DFA-42C2-89F5-DD6CF3CD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E8888-F862-43FA-9BAD-A2B039A0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74343-48FD-4440-B02E-80AF986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27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C9D5A-E87F-4707-899D-5722F14A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7748-430B-4476-AE9A-8A542CBE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D328D-1289-477B-891E-85D1B1046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30FC-7C40-4376-B5FF-ECFF1449EF6C}" type="datetimeFigureOut">
              <a:rPr lang="en-AU" smtClean="0"/>
              <a:t>6/04/2020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34CB1-AB66-4C9E-880A-54666986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BA6B-3F39-4ACD-AE75-C433BC698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2BCDB-B27B-47EF-AAAD-13791D18A6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5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75F04C8-269F-413A-8999-AAA34E04E2C5}"/>
              </a:ext>
            </a:extLst>
          </p:cNvPr>
          <p:cNvSpPr/>
          <p:nvPr/>
        </p:nvSpPr>
        <p:spPr>
          <a:xfrm>
            <a:off x="3113113" y="1444334"/>
            <a:ext cx="4480560" cy="4488873"/>
          </a:xfrm>
          <a:prstGeom prst="cube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C90D8-4FD1-4988-A3BE-F5E0E12F30CC}"/>
              </a:ext>
            </a:extLst>
          </p:cNvPr>
          <p:cNvSpPr/>
          <p:nvPr/>
        </p:nvSpPr>
        <p:spPr>
          <a:xfrm>
            <a:off x="3491346" y="2739043"/>
            <a:ext cx="689956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70CCE-393E-4049-BCF7-2FAC78B5EB66}"/>
              </a:ext>
            </a:extLst>
          </p:cNvPr>
          <p:cNvSpPr/>
          <p:nvPr/>
        </p:nvSpPr>
        <p:spPr>
          <a:xfrm>
            <a:off x="5345081" y="3343793"/>
            <a:ext cx="689956" cy="689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40901-9383-4521-B275-46B080BDC1C9}"/>
              </a:ext>
            </a:extLst>
          </p:cNvPr>
          <p:cNvSpPr/>
          <p:nvPr/>
        </p:nvSpPr>
        <p:spPr>
          <a:xfrm>
            <a:off x="4326772" y="3865418"/>
            <a:ext cx="689956" cy="6899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B1E5B-16FC-4351-93EA-AD1685A0A434}"/>
              </a:ext>
            </a:extLst>
          </p:cNvPr>
          <p:cNvSpPr/>
          <p:nvPr/>
        </p:nvSpPr>
        <p:spPr>
          <a:xfrm>
            <a:off x="3491346" y="4829694"/>
            <a:ext cx="689956" cy="6899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0F6A6-DEAD-4AC8-9886-A9E1BE71A8AA}"/>
              </a:ext>
            </a:extLst>
          </p:cNvPr>
          <p:cNvSpPr/>
          <p:nvPr/>
        </p:nvSpPr>
        <p:spPr>
          <a:xfrm>
            <a:off x="5270270" y="4626033"/>
            <a:ext cx="689956" cy="689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2FB5FF-92BA-4BAC-9AE1-077CE7E38FC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181302" y="3084022"/>
            <a:ext cx="1163779" cy="6047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680DC4-7A23-4673-878F-E2C96F84307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3836324" y="3429000"/>
            <a:ext cx="490448" cy="781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25BA0A-EC11-4862-8C0D-41335B382DE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181302" y="4971012"/>
            <a:ext cx="1088968" cy="2036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7CEEA-CD6E-41F9-BAD2-6DA09F60D6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836324" y="3429000"/>
            <a:ext cx="0" cy="140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231D91-4F0E-4808-8302-985D49D17D18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615248" y="4033750"/>
            <a:ext cx="74811" cy="5922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225363-018B-43C8-9983-545DDA70E6EC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016728" y="4033750"/>
            <a:ext cx="673331" cy="1766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3357CE-66DD-4FD2-BC9F-D78E8EEC87E9}"/>
              </a:ext>
            </a:extLst>
          </p:cNvPr>
          <p:cNvCxnSpPr>
            <a:cxnSpLocks/>
          </p:cNvCxnSpPr>
          <p:nvPr/>
        </p:nvCxnSpPr>
        <p:spPr>
          <a:xfrm>
            <a:off x="1837113" y="3084020"/>
            <a:ext cx="1654233" cy="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E9819E-26E9-43C0-9231-3D66F6DE695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035037" y="3688772"/>
            <a:ext cx="240238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654625" y="2709930"/>
            <a:ext cx="140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15B5A5-5A88-47DA-AF0F-F68D3E3C5DAB}"/>
              </a:ext>
            </a:extLst>
          </p:cNvPr>
          <p:cNvSpPr txBox="1"/>
          <p:nvPr/>
        </p:nvSpPr>
        <p:spPr>
          <a:xfrm>
            <a:off x="8529548" y="3343793"/>
            <a:ext cx="2326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6955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1626522" y="4656151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1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285072"/>
              </p:ext>
            </p:extLst>
          </p:nvPr>
        </p:nvGraphicFramePr>
        <p:xfrm>
          <a:off x="1346662" y="2598341"/>
          <a:ext cx="9168939" cy="238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6313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3056313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3056313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1190488"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/>
                        <a:t>Valid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40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1190488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1451260" y="4131421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0                  5         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4135C29-C2CC-4E88-A3B6-901B37BBD58F}"/>
              </a:ext>
            </a:extLst>
          </p:cNvPr>
          <p:cNvSpPr/>
          <p:nvPr/>
        </p:nvSpPr>
        <p:spPr>
          <a:xfrm>
            <a:off x="4522124" y="4131423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6               10        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A51FCE3-ED5B-4C7E-87E7-7C1D5843AF45}"/>
              </a:ext>
            </a:extLst>
          </p:cNvPr>
          <p:cNvSpPr/>
          <p:nvPr/>
        </p:nvSpPr>
        <p:spPr>
          <a:xfrm>
            <a:off x="7592988" y="4131422"/>
            <a:ext cx="2818014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4000" dirty="0">
                <a:solidFill>
                  <a:schemeClr val="tx1"/>
                </a:solidFill>
              </a:rPr>
              <a:t>11             14   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00E9ED-5CD8-434E-9DC9-6139D9266E8F}"/>
              </a:ext>
            </a:extLst>
          </p:cNvPr>
          <p:cNvSpPr txBox="1"/>
          <p:nvPr/>
        </p:nvSpPr>
        <p:spPr>
          <a:xfrm>
            <a:off x="4697386" y="4656150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AFDB9-A676-4E49-B13C-6CCA628A80AC}"/>
              </a:ext>
            </a:extLst>
          </p:cNvPr>
          <p:cNvSpPr txBox="1"/>
          <p:nvPr/>
        </p:nvSpPr>
        <p:spPr>
          <a:xfrm>
            <a:off x="7768250" y="4656149"/>
            <a:ext cx="246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/>
              <a:t>Category 3</a:t>
            </a:r>
          </a:p>
        </p:txBody>
      </p:sp>
    </p:spTree>
    <p:extLst>
      <p:ext uri="{BB962C8B-B14F-4D97-AF65-F5344CB8AC3E}">
        <p14:creationId xmlns:p14="http://schemas.microsoft.com/office/powerpoint/2010/main" val="259741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718FA41-2A0A-4BE7-B37F-A94652306DC3}"/>
              </a:ext>
            </a:extLst>
          </p:cNvPr>
          <p:cNvSpPr txBox="1"/>
          <p:nvPr/>
        </p:nvSpPr>
        <p:spPr>
          <a:xfrm>
            <a:off x="560933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U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72895"/>
              </p:ext>
            </p:extLst>
          </p:nvPr>
        </p:nvGraphicFramePr>
        <p:xfrm>
          <a:off x="689607" y="3395744"/>
          <a:ext cx="9128413" cy="1471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656379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3200" dirty="0"/>
                        <a:t>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3200" dirty="0"/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81497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&lt;  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59AB-3A73-43E8-8E95-CEB6F022DE6C}"/>
              </a:ext>
            </a:extLst>
          </p:cNvPr>
          <p:cNvSpPr txBox="1"/>
          <p:nvPr/>
        </p:nvSpPr>
        <p:spPr>
          <a:xfrm>
            <a:off x="1913831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F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A17653-CCB2-461B-BCA8-58CE5B7199F8}"/>
              </a:ext>
            </a:extLst>
          </p:cNvPr>
          <p:cNvSpPr txBox="1"/>
          <p:nvPr/>
        </p:nvSpPr>
        <p:spPr>
          <a:xfrm>
            <a:off x="8476031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99037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&gt; 100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D1015-D928-448F-A7E6-346715DE19DB}"/>
              </a:ext>
            </a:extLst>
          </p:cNvPr>
          <p:cNvSpPr txBox="1"/>
          <p:nvPr/>
        </p:nvSpPr>
        <p:spPr>
          <a:xfrm>
            <a:off x="3222220" y="4743936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D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48197-317A-4409-BD0B-CDCDBFC89FFD}"/>
              </a:ext>
            </a:extLst>
          </p:cNvPr>
          <p:cNvSpPr txBox="1"/>
          <p:nvPr/>
        </p:nvSpPr>
        <p:spPr>
          <a:xfrm>
            <a:off x="4516231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C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0ECD9-08A0-41D6-B840-F62FAF9DFAFB}"/>
              </a:ext>
            </a:extLst>
          </p:cNvPr>
          <p:cNvSpPr txBox="1"/>
          <p:nvPr/>
        </p:nvSpPr>
        <p:spPr>
          <a:xfrm>
            <a:off x="5824620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B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D92C3-9B0B-43C4-B067-9D4FD0570F0A}"/>
              </a:ext>
            </a:extLst>
          </p:cNvPr>
          <p:cNvSpPr txBox="1"/>
          <p:nvPr/>
        </p:nvSpPr>
        <p:spPr>
          <a:xfrm>
            <a:off x="7107291" y="4743935"/>
            <a:ext cx="139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Category A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</p:spTree>
    <p:extLst>
      <p:ext uri="{BB962C8B-B14F-4D97-AF65-F5344CB8AC3E}">
        <p14:creationId xmlns:p14="http://schemas.microsoft.com/office/powerpoint/2010/main" val="21800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59128"/>
              </p:ext>
            </p:extLst>
          </p:nvPr>
        </p:nvGraphicFramePr>
        <p:xfrm>
          <a:off x="689607" y="3678864"/>
          <a:ext cx="9128413" cy="99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29120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A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6581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&lt;  0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659AB-3A73-43E8-8E95-CEB6F022DE6C}"/>
              </a:ext>
            </a:extLst>
          </p:cNvPr>
          <p:cNvSpPr txBox="1"/>
          <p:nvPr/>
        </p:nvSpPr>
        <p:spPr>
          <a:xfrm>
            <a:off x="1917871" y="5144045"/>
            <a:ext cx="70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84659" y="4131419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&gt; 100     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35E6C0-D08E-49E3-8E8B-FAEE7A90BCC6}"/>
              </a:ext>
            </a:extLst>
          </p:cNvPr>
          <p:cNvCxnSpPr>
            <a:cxnSpLocks/>
          </p:cNvCxnSpPr>
          <p:nvPr/>
        </p:nvCxnSpPr>
        <p:spPr>
          <a:xfrm flipV="1">
            <a:off x="2277668" y="4564924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BF6595-9BB9-49FB-88F5-26AFB4F412A3}"/>
              </a:ext>
            </a:extLst>
          </p:cNvPr>
          <p:cNvCxnSpPr>
            <a:cxnSpLocks/>
          </p:cNvCxnSpPr>
          <p:nvPr/>
        </p:nvCxnSpPr>
        <p:spPr>
          <a:xfrm flipV="1">
            <a:off x="4259242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AAE6F6-6398-4F6F-90D1-57C521733B1A}"/>
              </a:ext>
            </a:extLst>
          </p:cNvPr>
          <p:cNvSpPr txBox="1"/>
          <p:nvPr/>
        </p:nvSpPr>
        <p:spPr>
          <a:xfrm>
            <a:off x="3910201" y="5106513"/>
            <a:ext cx="70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F77C4C-66AF-44FC-A024-6DC113EE7E8A}"/>
              </a:ext>
            </a:extLst>
          </p:cNvPr>
          <p:cNvCxnSpPr>
            <a:cxnSpLocks/>
          </p:cNvCxnSpPr>
          <p:nvPr/>
        </p:nvCxnSpPr>
        <p:spPr>
          <a:xfrm flipV="1">
            <a:off x="5127806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23B0C5-5DB7-4F03-8820-944B6ACCF091}"/>
              </a:ext>
            </a:extLst>
          </p:cNvPr>
          <p:cNvSpPr txBox="1"/>
          <p:nvPr/>
        </p:nvSpPr>
        <p:spPr>
          <a:xfrm>
            <a:off x="4763436" y="5139905"/>
            <a:ext cx="86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min+</a:t>
            </a:r>
          </a:p>
          <a:p>
            <a:pPr algn="ctr"/>
            <a:r>
              <a:rPr lang="en-AU" sz="2000" dirty="0"/>
              <a:t>61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8DA57-C251-49E4-93E0-691E15A66838}"/>
              </a:ext>
            </a:extLst>
          </p:cNvPr>
          <p:cNvCxnSpPr>
            <a:cxnSpLocks/>
          </p:cNvCxnSpPr>
          <p:nvPr/>
        </p:nvCxnSpPr>
        <p:spPr>
          <a:xfrm flipV="1">
            <a:off x="6655230" y="4564923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37CA31-A993-4312-A3FE-18934B75C24B}"/>
              </a:ext>
            </a:extLst>
          </p:cNvPr>
          <p:cNvSpPr txBox="1"/>
          <p:nvPr/>
        </p:nvSpPr>
        <p:spPr>
          <a:xfrm>
            <a:off x="6290860" y="5139905"/>
            <a:ext cx="865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max-</a:t>
            </a:r>
          </a:p>
          <a:p>
            <a:pPr algn="ctr"/>
            <a:r>
              <a:rPr lang="en-AU" sz="2000" dirty="0"/>
              <a:t>78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DB9DFE-9753-40D3-8E7B-51C23497F8E8}"/>
              </a:ext>
            </a:extLst>
          </p:cNvPr>
          <p:cNvCxnSpPr>
            <a:cxnSpLocks/>
          </p:cNvCxnSpPr>
          <p:nvPr/>
        </p:nvCxnSpPr>
        <p:spPr>
          <a:xfrm flipV="1">
            <a:off x="7769950" y="4560784"/>
            <a:ext cx="0" cy="5791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95FF2D-6712-4DD3-BBD0-395F476A3826}"/>
              </a:ext>
            </a:extLst>
          </p:cNvPr>
          <p:cNvSpPr txBox="1"/>
          <p:nvPr/>
        </p:nvSpPr>
        <p:spPr>
          <a:xfrm>
            <a:off x="7417877" y="5139905"/>
            <a:ext cx="70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/>
              <a:t>nom</a:t>
            </a:r>
          </a:p>
          <a:p>
            <a:pPr algn="ctr"/>
            <a:r>
              <a:rPr lang="en-AU" sz="2000" dirty="0"/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27277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/>
        </p:nvGraphicFramePr>
        <p:xfrm>
          <a:off x="689607" y="3678864"/>
          <a:ext cx="9128413" cy="99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059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877874490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3637267881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729397793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2550139147"/>
                    </a:ext>
                  </a:extLst>
                </a:gridCol>
                <a:gridCol w="1304059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291200"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F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C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A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>
                          <a:solidFill>
                            <a:schemeClr val="bg1"/>
                          </a:solidFill>
                        </a:rPr>
                        <a:t>Invalid</a:t>
                      </a:r>
                    </a:p>
                  </a:txBody>
                  <a:tcPr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65815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21715-95F0-4788-B31F-E7BBA23D0768}"/>
              </a:ext>
            </a:extLst>
          </p:cNvPr>
          <p:cNvSpPr/>
          <p:nvPr/>
        </p:nvSpPr>
        <p:spPr>
          <a:xfrm>
            <a:off x="727710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         -1     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5D0779-DBB5-4071-B734-FB50295290D2}"/>
              </a:ext>
            </a:extLst>
          </p:cNvPr>
          <p:cNvSpPr/>
          <p:nvPr/>
        </p:nvSpPr>
        <p:spPr>
          <a:xfrm>
            <a:off x="2080608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0      49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86DFBF-0691-4CE5-B387-5E840A5B8F9A}"/>
              </a:ext>
            </a:extLst>
          </p:cNvPr>
          <p:cNvSpPr/>
          <p:nvPr/>
        </p:nvSpPr>
        <p:spPr>
          <a:xfrm>
            <a:off x="8584659" y="4131419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737DA9-F508-4533-8878-B2DFDAAC6425}"/>
              </a:ext>
            </a:extLst>
          </p:cNvPr>
          <p:cNvSpPr/>
          <p:nvPr/>
        </p:nvSpPr>
        <p:spPr>
          <a:xfrm>
            <a:off x="3388997" y="4131422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50    59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77B750-0312-46D6-B7D5-556DB7C88388}"/>
              </a:ext>
            </a:extLst>
          </p:cNvPr>
          <p:cNvSpPr/>
          <p:nvPr/>
        </p:nvSpPr>
        <p:spPr>
          <a:xfrm>
            <a:off x="4683008" y="4131421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60    69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4F40B0-6AC4-4D1B-986A-2A1F6E9CCDD0}"/>
              </a:ext>
            </a:extLst>
          </p:cNvPr>
          <p:cNvSpPr/>
          <p:nvPr/>
        </p:nvSpPr>
        <p:spPr>
          <a:xfrm>
            <a:off x="5986828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70    79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61DD5-B39A-4DB8-A7C8-C0BEC74DD71F}"/>
              </a:ext>
            </a:extLst>
          </p:cNvPr>
          <p:cNvSpPr/>
          <p:nvPr/>
        </p:nvSpPr>
        <p:spPr>
          <a:xfrm>
            <a:off x="7295217" y="4131420"/>
            <a:ext cx="1141612" cy="5818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2400" dirty="0">
                <a:solidFill>
                  <a:schemeClr val="tx1"/>
                </a:solidFill>
              </a:rPr>
              <a:t>80 100</a:t>
            </a:r>
          </a:p>
        </p:txBody>
      </p:sp>
      <p:pic>
        <p:nvPicPr>
          <p:cNvPr id="4" name="Graphic 3" descr="Infinity">
            <a:extLst>
              <a:ext uri="{FF2B5EF4-FFF2-40B4-BE49-F238E27FC236}">
                <a16:creationId xmlns:a16="http://schemas.microsoft.com/office/drawing/2014/main" id="{E18C3465-C5AE-4147-8561-88D057D9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67" y="4201314"/>
            <a:ext cx="442099" cy="442099"/>
          </a:xfrm>
          <a:prstGeom prst="rect">
            <a:avLst/>
          </a:prstGeom>
        </p:spPr>
      </p:pic>
      <p:pic>
        <p:nvPicPr>
          <p:cNvPr id="31" name="Graphic 30" descr="Infinity">
            <a:extLst>
              <a:ext uri="{FF2B5EF4-FFF2-40B4-BE49-F238E27FC236}">
                <a16:creationId xmlns:a16="http://schemas.microsoft.com/office/drawing/2014/main" id="{864797C3-4C3D-4CDF-8213-EEE7D7B61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0515" y="4201313"/>
            <a:ext cx="442099" cy="4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E1176D1-88F9-4363-AD59-9A4EB9352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39664"/>
              </p:ext>
            </p:extLst>
          </p:nvPr>
        </p:nvGraphicFramePr>
        <p:xfrm>
          <a:off x="422032" y="1916723"/>
          <a:ext cx="11074470" cy="18905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1490">
                  <a:extLst>
                    <a:ext uri="{9D8B030D-6E8A-4147-A177-3AD203B41FA5}">
                      <a16:colId xmlns:a16="http://schemas.microsoft.com/office/drawing/2014/main" val="37004054"/>
                    </a:ext>
                  </a:extLst>
                </a:gridCol>
                <a:gridCol w="3691490">
                  <a:extLst>
                    <a:ext uri="{9D8B030D-6E8A-4147-A177-3AD203B41FA5}">
                      <a16:colId xmlns:a16="http://schemas.microsoft.com/office/drawing/2014/main" val="3692373"/>
                    </a:ext>
                  </a:extLst>
                </a:gridCol>
                <a:gridCol w="3691490">
                  <a:extLst>
                    <a:ext uri="{9D8B030D-6E8A-4147-A177-3AD203B41FA5}">
                      <a16:colId xmlns:a16="http://schemas.microsoft.com/office/drawing/2014/main" val="1565945478"/>
                    </a:ext>
                  </a:extLst>
                </a:gridCol>
              </a:tblGrid>
              <a:tr h="595053"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Test description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Input Value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>
                          <a:solidFill>
                            <a:schemeClr val="bg1"/>
                          </a:solidFill>
                        </a:rPr>
                        <a:t>Expected result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7033"/>
                  </a:ext>
                </a:extLst>
              </a:tr>
              <a:tr h="129545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329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87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8D2393-79F5-4B9D-BCD0-262B358CEADF}"/>
              </a:ext>
            </a:extLst>
          </p:cNvPr>
          <p:cNvCxnSpPr/>
          <p:nvPr/>
        </p:nvCxnSpPr>
        <p:spPr>
          <a:xfrm>
            <a:off x="740229" y="3429000"/>
            <a:ext cx="1047205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D65D81-A5F6-4906-9EF2-223372E08097}"/>
              </a:ext>
            </a:extLst>
          </p:cNvPr>
          <p:cNvSpPr/>
          <p:nvPr/>
        </p:nvSpPr>
        <p:spPr>
          <a:xfrm>
            <a:off x="2416629" y="3200401"/>
            <a:ext cx="457198" cy="4571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C0B1C4-5F67-401C-9283-E83ACE569D0B}"/>
              </a:ext>
            </a:extLst>
          </p:cNvPr>
          <p:cNvSpPr/>
          <p:nvPr/>
        </p:nvSpPr>
        <p:spPr>
          <a:xfrm>
            <a:off x="9339943" y="3222171"/>
            <a:ext cx="457198" cy="45719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E50992-C814-4B90-8E44-194C76B325F3}"/>
              </a:ext>
            </a:extLst>
          </p:cNvPr>
          <p:cNvCxnSpPr>
            <a:cxnSpLocks/>
          </p:cNvCxnSpPr>
          <p:nvPr/>
        </p:nvCxnSpPr>
        <p:spPr>
          <a:xfrm flipV="1">
            <a:off x="2373084" y="3809999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3C3108-589A-42FA-AC3C-9089AB12F1D1}"/>
              </a:ext>
            </a:extLst>
          </p:cNvPr>
          <p:cNvCxnSpPr>
            <a:cxnSpLocks/>
          </p:cNvCxnSpPr>
          <p:nvPr/>
        </p:nvCxnSpPr>
        <p:spPr>
          <a:xfrm flipV="1">
            <a:off x="2873827" y="3809999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8E07A-DC2A-4F00-A05E-820F4A9194FF}"/>
              </a:ext>
            </a:extLst>
          </p:cNvPr>
          <p:cNvCxnSpPr>
            <a:cxnSpLocks/>
          </p:cNvCxnSpPr>
          <p:nvPr/>
        </p:nvCxnSpPr>
        <p:spPr>
          <a:xfrm flipV="1">
            <a:off x="6096000" y="3875315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6DC510-7E04-4274-B60D-51CDD9DB26A7}"/>
              </a:ext>
            </a:extLst>
          </p:cNvPr>
          <p:cNvCxnSpPr>
            <a:cxnSpLocks/>
          </p:cNvCxnSpPr>
          <p:nvPr/>
        </p:nvCxnSpPr>
        <p:spPr>
          <a:xfrm flipV="1">
            <a:off x="9827240" y="3875315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0B4134-ADEF-45F5-896A-57BEE0963D69}"/>
              </a:ext>
            </a:extLst>
          </p:cNvPr>
          <p:cNvCxnSpPr>
            <a:cxnSpLocks/>
          </p:cNvCxnSpPr>
          <p:nvPr/>
        </p:nvCxnSpPr>
        <p:spPr>
          <a:xfrm flipV="1">
            <a:off x="9326497" y="3875315"/>
            <a:ext cx="0" cy="1023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2D44E4-7252-4C11-B22B-69B109FB32C3}"/>
              </a:ext>
            </a:extLst>
          </p:cNvPr>
          <p:cNvSpPr txBox="1"/>
          <p:nvPr/>
        </p:nvSpPr>
        <p:spPr>
          <a:xfrm>
            <a:off x="1278750" y="4865912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X(min-)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AF283-665D-4E7C-A74F-F8ACEC540BE9}"/>
              </a:ext>
            </a:extLst>
          </p:cNvPr>
          <p:cNvSpPr txBox="1"/>
          <p:nvPr/>
        </p:nvSpPr>
        <p:spPr>
          <a:xfrm>
            <a:off x="2571588" y="4898569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 +)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92961-03CB-4517-ADB8-F3962840342B}"/>
              </a:ext>
            </a:extLst>
          </p:cNvPr>
          <p:cNvSpPr txBox="1"/>
          <p:nvPr/>
        </p:nvSpPr>
        <p:spPr>
          <a:xfrm>
            <a:off x="8237929" y="4909456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 +)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C6AAB-D39B-49E2-8CBA-B2CD6E13E866}"/>
              </a:ext>
            </a:extLst>
          </p:cNvPr>
          <p:cNvSpPr txBox="1"/>
          <p:nvPr/>
        </p:nvSpPr>
        <p:spPr>
          <a:xfrm>
            <a:off x="9596081" y="4898571"/>
            <a:ext cx="9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X(max)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441D2-8778-4961-9F6E-3B39093A9AC0}"/>
              </a:ext>
            </a:extLst>
          </p:cNvPr>
          <p:cNvSpPr txBox="1"/>
          <p:nvPr/>
        </p:nvSpPr>
        <p:spPr>
          <a:xfrm>
            <a:off x="5603582" y="4931228"/>
            <a:ext cx="9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X(nom)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C9E44F-C0BE-4514-A99A-18E3075D589C}"/>
              </a:ext>
            </a:extLst>
          </p:cNvPr>
          <p:cNvSpPr txBox="1"/>
          <p:nvPr/>
        </p:nvSpPr>
        <p:spPr>
          <a:xfrm>
            <a:off x="2045231" y="2310706"/>
            <a:ext cx="119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2D2022-FF22-4D30-9C4E-4FCD49DC3CAE}"/>
              </a:ext>
            </a:extLst>
          </p:cNvPr>
          <p:cNvSpPr txBox="1"/>
          <p:nvPr/>
        </p:nvSpPr>
        <p:spPr>
          <a:xfrm>
            <a:off x="8946775" y="2353270"/>
            <a:ext cx="1199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b="1" dirty="0"/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055F3-DED6-4A42-B1CA-20259452A4A9}"/>
              </a:ext>
            </a:extLst>
          </p:cNvPr>
          <p:cNvSpPr txBox="1"/>
          <p:nvPr/>
        </p:nvSpPr>
        <p:spPr>
          <a:xfrm>
            <a:off x="1887071" y="2153215"/>
            <a:ext cx="13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X(min)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E04CC4-484A-4FED-A16D-0C0C6749814D}"/>
              </a:ext>
            </a:extLst>
          </p:cNvPr>
          <p:cNvSpPr txBox="1"/>
          <p:nvPr/>
        </p:nvSpPr>
        <p:spPr>
          <a:xfrm>
            <a:off x="8968551" y="2110651"/>
            <a:ext cx="984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X(max)</a:t>
            </a:r>
          </a:p>
        </p:txBody>
      </p:sp>
    </p:spTree>
    <p:extLst>
      <p:ext uri="{BB962C8B-B14F-4D97-AF65-F5344CB8AC3E}">
        <p14:creationId xmlns:p14="http://schemas.microsoft.com/office/powerpoint/2010/main" val="85576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DA854BBB4A5F4DB9B5AC33C33D9173" ma:contentTypeVersion="15" ma:contentTypeDescription="Create a new document." ma:contentTypeScope="" ma:versionID="2968acbb64072a41b0a0232f9cafed14">
  <xsd:schema xmlns:xsd="http://www.w3.org/2001/XMLSchema" xmlns:xs="http://www.w3.org/2001/XMLSchema" xmlns:p="http://schemas.microsoft.com/office/2006/metadata/properties" xmlns:ns3="9f712a78-d248-4d8e-9efc-913250726f4d" xmlns:ns4="bd44e2ee-3c8b-430e-a5d4-7c9e45a5e279" targetNamespace="http://schemas.microsoft.com/office/2006/metadata/properties" ma:root="true" ma:fieldsID="fe2bae232707af563e9bb26fcb951547" ns3:_="" ns4:_="">
    <xsd:import namespace="9f712a78-d248-4d8e-9efc-913250726f4d"/>
    <xsd:import namespace="bd44e2ee-3c8b-430e-a5d4-7c9e45a5e2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12a78-d248-4d8e-9efc-913250726f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44e2ee-3c8b-430e-a5d4-7c9e45a5e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4D959-D2B4-44F5-8E85-2D3B6F3F22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F761B3-0541-4D81-9914-B918D48E5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712a78-d248-4d8e-9efc-913250726f4d"/>
    <ds:schemaRef ds:uri="bd44e2ee-3c8b-430e-a5d4-7c9e45a5e2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9ED5F8-608B-489A-BDCF-C856FF183B36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9f712a78-d248-4d8e-9efc-913250726f4d"/>
    <ds:schemaRef ds:uri="http://purl.org/dc/terms/"/>
    <ds:schemaRef ds:uri="http://schemas.microsoft.com/office/2006/metadata/properties"/>
    <ds:schemaRef ds:uri="http://schemas.microsoft.com/office/infopath/2007/PartnerControls"/>
    <ds:schemaRef ds:uri="bd44e2ee-3c8b-430e-a5d4-7c9e45a5e27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139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MARITA FITZGERALD</dc:creator>
  <cp:lastModifiedBy>MARITA FITZGERALD</cp:lastModifiedBy>
  <cp:revision>12</cp:revision>
  <dcterms:created xsi:type="dcterms:W3CDTF">2020-03-31T11:53:27Z</dcterms:created>
  <dcterms:modified xsi:type="dcterms:W3CDTF">2020-04-05T18:46:53Z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0x0101002EDA854BBB4A5F4DB9B5AC33C33D9173</vt:lpwstr>
  </property>
</Properties>
</file>