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66B-6CAC-4761-876B-1677FA33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B5889-BF2E-4954-9F1D-99E1B9757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9DD1-15F0-48DD-B39C-7C59C15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DC0-49CC-437C-9975-B11EEE6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126F-70A0-4D48-97DC-2C9F6DB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93A-B549-40C7-BA3D-E988180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1300-B4ED-455C-8A8B-32475EEA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4C4D-39AB-47F8-BF0B-FB92C725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84F9-BA6E-4CAA-A99C-A383B7D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41C8-218E-49A6-96F5-7E0C85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3F9F-9F73-45A1-89C1-E93DA6902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763-4777-4C44-A478-E6890796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0F6-BCE9-45E1-A920-6757F2C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7FE6-C7FF-4A16-A74B-C1A12A7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37E-E7E2-4127-8C66-C6AD351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5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C0C-2F20-44BF-83B9-E0EDE01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C3-DA4C-4311-B109-86D256A4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3297-9FA9-4803-86B3-2E4257A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024B-47C0-4287-B91E-7FB742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3FB-2D4A-4CB7-B22E-B92A547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83D-38E7-44C7-93CC-2BBB9ACF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0955-316A-430C-8682-91A79FBC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6B6-4AF5-412A-9A1E-A3BE084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C4E-8BC0-466A-9B5B-3F76A70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6389-7EFA-4A28-9C37-FFF6C83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1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D98-E932-409C-A9A5-2CF1D60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4697-DA43-4E37-8F53-4A50341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88E8-0068-4CAA-BEEE-FB779631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B299-67C3-4526-A3F4-5A865D7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776C-7ED1-479E-A848-0985EE89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AEC4-A8AD-481D-B4C9-08487E08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0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679-D743-4C98-A65D-ACEAFDA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51A1-8931-4B0A-B3DA-A0E93A5C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466F-306A-4711-BD58-F3FF35B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B2C73-E2A5-45B3-B9D2-F826862F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027C-54AF-49AC-B92E-3D5AD44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A43DB-0FE3-453D-96C2-A04BECC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D0041-1D3A-4AA4-B97D-8E43DD6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6B6B-4E70-44DC-8011-AF54D56D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1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C9-904C-4AB9-BFA7-06635CC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6600-4C89-478B-BF58-6804C5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12E8-F259-4364-A51B-B83370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B6CF-10BA-425F-8BC3-FAC6727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BCC69-921C-4113-A159-03A4A5D1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CC36-533F-4792-AD18-B43F162C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BA2-9BEF-439B-968A-0548224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4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8CA-B8BB-427F-A73D-D5835772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75C8-A517-4BFB-A2C2-3A0CD34D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1C65-1136-4E60-AF22-04CA8389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938F-9BC8-40B3-85D3-41603810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4C10-1695-44B6-BDFF-28C3782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A22D-8007-40FC-BC1D-B0C5954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C8A6-8712-4710-B970-AC34DBC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04E2-8B44-4321-9AE3-0BEFA86B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513C-129D-495C-8F0D-F95B2202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DE4C-7DFA-42C2-89F5-DD6CF3C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8888-F862-43FA-9BAD-A2B039A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343-48FD-4440-B02E-80AF986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2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C9D5A-E87F-4707-899D-5722F14A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7748-430B-4476-AE9A-8A542CBE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328D-1289-477B-891E-85D1B104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30FC-7C40-4376-B5FF-ECFF1449EF6C}" type="datetimeFigureOut">
              <a:rPr lang="en-AU" smtClean="0"/>
              <a:t>23/05/2020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4CB1-AB66-4C9E-880A-5466698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BA6B-3F39-4ACD-AE75-C433BC698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5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C527D-CD2B-4A04-8E01-24AEFB710778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4970820" y="2581676"/>
            <a:ext cx="3878" cy="7465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67D49-5CB8-4646-BA25-E6AD83B7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86" y="828484"/>
            <a:ext cx="5352667" cy="175319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DCE0C1-788C-4DAA-887B-AAC4F7E3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43" y="3328243"/>
            <a:ext cx="5344910" cy="14816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7275C4-270C-409D-8FF5-FFE37A943498}"/>
              </a:ext>
            </a:extLst>
          </p:cNvPr>
          <p:cNvSpPr/>
          <p:nvPr/>
        </p:nvSpPr>
        <p:spPr>
          <a:xfrm>
            <a:off x="983915" y="3884417"/>
            <a:ext cx="1310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Subclass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64802A-E312-444F-B740-925355182987}"/>
              </a:ext>
            </a:extLst>
          </p:cNvPr>
          <p:cNvSpPr/>
          <p:nvPr/>
        </p:nvSpPr>
        <p:spPr>
          <a:xfrm>
            <a:off x="773204" y="1520414"/>
            <a:ext cx="1731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Superclass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6B71719-6D87-4311-A651-AD880477C593}"/>
              </a:ext>
            </a:extLst>
          </p:cNvPr>
          <p:cNvSpPr/>
          <p:nvPr/>
        </p:nvSpPr>
        <p:spPr>
          <a:xfrm>
            <a:off x="8262851" y="3606330"/>
            <a:ext cx="2945234" cy="925506"/>
          </a:xfrm>
          <a:prstGeom prst="wedgeRectCallout">
            <a:avLst>
              <a:gd name="adj1" fmla="val -83714"/>
              <a:gd name="adj2" fmla="val -5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food from superclass is set as ‘insect’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112452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67D49-5CB8-4646-BA25-E6AD83B7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74" y="606605"/>
            <a:ext cx="5352667" cy="175319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DCE0C1-788C-4DAA-887B-AAC4F7E3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0" y="3429000"/>
            <a:ext cx="5344910" cy="14816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7275C4-270C-409D-8FF5-FFE37A943498}"/>
              </a:ext>
            </a:extLst>
          </p:cNvPr>
          <p:cNvSpPr/>
          <p:nvPr/>
        </p:nvSpPr>
        <p:spPr>
          <a:xfrm>
            <a:off x="1923253" y="3062041"/>
            <a:ext cx="1310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Subclass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64802A-E312-444F-B740-925355182987}"/>
              </a:ext>
            </a:extLst>
          </p:cNvPr>
          <p:cNvSpPr/>
          <p:nvPr/>
        </p:nvSpPr>
        <p:spPr>
          <a:xfrm>
            <a:off x="5426911" y="237273"/>
            <a:ext cx="1731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Superclass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F5E2F2-5DFF-4D2E-A054-9252907A0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03" y="3429000"/>
            <a:ext cx="5411584" cy="15036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12239E-8D20-49A8-A3A3-D969F73AA168}"/>
              </a:ext>
            </a:extLst>
          </p:cNvPr>
          <p:cNvSpPr/>
          <p:nvPr/>
        </p:nvSpPr>
        <p:spPr>
          <a:xfrm>
            <a:off x="9473083" y="3084395"/>
            <a:ext cx="1310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JetBrains Mono ExtraBold" panose="020B0909030102050004" pitchFamily="49" charset="0"/>
              </a:rPr>
              <a:t>Subclass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0B164A8-1705-49BB-A33D-DC3A570420F0}"/>
              </a:ext>
            </a:extLst>
          </p:cNvPr>
          <p:cNvCxnSpPr>
            <a:stCxn id="8" idx="0"/>
            <a:endCxn id="3" idx="2"/>
          </p:cNvCxnSpPr>
          <p:nvPr/>
        </p:nvCxnSpPr>
        <p:spPr>
          <a:xfrm rot="5400000" flipH="1" flipV="1">
            <a:off x="4272085" y="1408178"/>
            <a:ext cx="1069203" cy="297244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534E17A-59CD-46DC-ABE4-C460D9DD990F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16200000" flipV="1">
            <a:off x="7198401" y="1454305"/>
            <a:ext cx="1069203" cy="288018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3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629112-A5BE-415D-BD38-39133320FFFE}"/>
              </a:ext>
            </a:extLst>
          </p:cNvPr>
          <p:cNvGraphicFramePr>
            <a:graphicFrameLocks noGrp="1"/>
          </p:cNvGraphicFramePr>
          <p:nvPr/>
        </p:nvGraphicFramePr>
        <p:xfrm>
          <a:off x="1073240" y="2577963"/>
          <a:ext cx="1004552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52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934621246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86625550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64962364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4105861395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0488336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40905122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20551333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979027214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043662646"/>
                    </a:ext>
                  </a:extLst>
                </a:gridCol>
              </a:tblGrid>
              <a:tr h="397442"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DF24311-93C4-4845-8538-76CDE891124B}"/>
              </a:ext>
            </a:extLst>
          </p:cNvPr>
          <p:cNvGraphicFramePr>
            <a:graphicFrameLocks noGrp="1"/>
          </p:cNvGraphicFramePr>
          <p:nvPr/>
        </p:nvGraphicFramePr>
        <p:xfrm>
          <a:off x="1073240" y="4647217"/>
          <a:ext cx="1004552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52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934621246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86625550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64962364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4105861395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0488336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40905122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20551333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979027214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043662646"/>
                    </a:ext>
                  </a:extLst>
                </a:gridCol>
              </a:tblGrid>
              <a:tr h="397442"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33FE5-E353-413B-A557-C0F37A81AA51}"/>
              </a:ext>
            </a:extLst>
          </p:cNvPr>
          <p:cNvSpPr/>
          <p:nvPr/>
        </p:nvSpPr>
        <p:spPr>
          <a:xfrm>
            <a:off x="991672" y="20795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int [ ] </a:t>
            </a:r>
            <a:r>
              <a:rPr lang="en-GB" dirty="0" err="1">
                <a:latin typeface="JetBrains Mono ExtraBold" panose="020B0909030102050004" pitchFamily="49" charset="0"/>
              </a:rPr>
              <a:t>intArray</a:t>
            </a:r>
            <a:r>
              <a:rPr lang="en-GB" dirty="0">
                <a:latin typeface="JetBrains Mono ExtraBold" panose="020B0909030102050004" pitchFamily="49" charset="0"/>
              </a:rPr>
              <a:t> = new int[ 10 ];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51BF-8E26-4D5D-B786-8E77BFAA6C31}"/>
              </a:ext>
            </a:extLst>
          </p:cNvPr>
          <p:cNvSpPr/>
          <p:nvPr/>
        </p:nvSpPr>
        <p:spPr>
          <a:xfrm>
            <a:off x="1073240" y="41855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double [ ] </a:t>
            </a:r>
            <a:r>
              <a:rPr lang="en-GB" dirty="0" err="1">
                <a:latin typeface="JetBrains Mono ExtraBold" panose="020B0909030102050004" pitchFamily="49" charset="0"/>
              </a:rPr>
              <a:t>doubleArray</a:t>
            </a:r>
            <a:r>
              <a:rPr lang="en-GB" dirty="0">
                <a:latin typeface="JetBrains Mono ExtraBold" panose="020B0909030102050004" pitchFamily="49" charset="0"/>
              </a:rPr>
              <a:t> = new double[ 10 ];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B4A5F-26B7-4BA5-9390-DBC8F127C201}"/>
              </a:ext>
            </a:extLst>
          </p:cNvPr>
          <p:cNvSpPr/>
          <p:nvPr/>
        </p:nvSpPr>
        <p:spPr>
          <a:xfrm>
            <a:off x="991672" y="276533"/>
            <a:ext cx="7672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JetBrains Mono ExtraBold" panose="020B0909030102050004" pitchFamily="49" charset="0"/>
              </a:rPr>
              <a:t>BaseType</a:t>
            </a:r>
            <a:r>
              <a:rPr lang="en-GB" dirty="0">
                <a:latin typeface="JetBrains Mono ExtraBold" panose="020B0909030102050004" pitchFamily="49" charset="0"/>
              </a:rPr>
              <a:t> [ ] </a:t>
            </a:r>
            <a:r>
              <a:rPr lang="en-GB" dirty="0" err="1">
                <a:latin typeface="JetBrains Mono ExtraBold" panose="020B0909030102050004" pitchFamily="49" charset="0"/>
              </a:rPr>
              <a:t>Array_Name</a:t>
            </a:r>
            <a:r>
              <a:rPr lang="en-GB" dirty="0">
                <a:latin typeface="JetBrains Mono ExtraBold" panose="020B0909030102050004" pitchFamily="49" charset="0"/>
              </a:rPr>
              <a:t> = new </a:t>
            </a:r>
            <a:r>
              <a:rPr lang="en-GB" dirty="0" err="1">
                <a:latin typeface="JetBrains Mono ExtraBold" panose="020B0909030102050004" pitchFamily="49" charset="0"/>
              </a:rPr>
              <a:t>BaseType</a:t>
            </a:r>
            <a:r>
              <a:rPr lang="en-GB" dirty="0">
                <a:latin typeface="JetBrains Mono ExtraBold" panose="020B0909030102050004" pitchFamily="49" charset="0"/>
              </a:rPr>
              <a:t>[ Length ];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7D0B7-FB40-4EF2-862F-FF8F04FEBA10}"/>
              </a:ext>
            </a:extLst>
          </p:cNvPr>
          <p:cNvSpPr/>
          <p:nvPr/>
        </p:nvSpPr>
        <p:spPr>
          <a:xfrm>
            <a:off x="991672" y="826743"/>
            <a:ext cx="7672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char[] line = new char[80]; </a:t>
            </a:r>
          </a:p>
          <a:p>
            <a:r>
              <a:rPr lang="en-GB" dirty="0">
                <a:latin typeface="JetBrains Mono ExtraBold" panose="020B0909030102050004" pitchFamily="49" charset="0"/>
              </a:rPr>
              <a:t>double[] reading = new double[300]; </a:t>
            </a:r>
          </a:p>
          <a:p>
            <a:r>
              <a:rPr lang="en-GB" dirty="0">
                <a:latin typeface="JetBrains Mono ExtraBold" panose="020B0909030102050004" pitchFamily="49" charset="0"/>
              </a:rPr>
              <a:t>Person[] specimen = new Person[100];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15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629112-A5BE-415D-BD38-39133320FFFE}"/>
              </a:ext>
            </a:extLst>
          </p:cNvPr>
          <p:cNvGraphicFramePr>
            <a:graphicFrameLocks noGrp="1"/>
          </p:cNvGraphicFramePr>
          <p:nvPr/>
        </p:nvGraphicFramePr>
        <p:xfrm>
          <a:off x="1073240" y="2220023"/>
          <a:ext cx="1004552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52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934621246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86625550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64962364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4105861395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0488336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40905122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20551333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979027214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043662646"/>
                    </a:ext>
                  </a:extLst>
                </a:gridCol>
              </a:tblGrid>
              <a:tr h="397442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ysClr val="windowText" lastClr="000000"/>
                          </a:solidFill>
                          <a:latin typeface="JetBrains Mono ExtraBold" panose="020B0909030102050004" pitchFamily="49" charset="0"/>
                        </a:rPr>
                        <a:t>4450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kern="1200" dirty="0">
                          <a:solidFill>
                            <a:sysClr val="windowText" lastClr="000000"/>
                          </a:solidFill>
                          <a:latin typeface="JetBrains Mono ExtraBold" panose="020B0909030102050004" pitchFamily="49" charset="0"/>
                          <a:ea typeface="+mn-ea"/>
                          <a:cs typeface="+mn-cs"/>
                        </a:rPr>
                        <a:t>8900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27FCEC5-E512-4654-8DB4-B06918057993}"/>
              </a:ext>
            </a:extLst>
          </p:cNvPr>
          <p:cNvSpPr/>
          <p:nvPr/>
        </p:nvSpPr>
        <p:spPr>
          <a:xfrm>
            <a:off x="911008" y="5972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Person [ ] people = new Person[ 10 ];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B852283-B09F-4BDF-BD13-CAE049A7B02D}"/>
              </a:ext>
            </a:extLst>
          </p:cNvPr>
          <p:cNvGraphicFramePr>
            <a:graphicFrameLocks noGrp="1"/>
          </p:cNvGraphicFramePr>
          <p:nvPr/>
        </p:nvGraphicFramePr>
        <p:xfrm>
          <a:off x="1073240" y="4445207"/>
          <a:ext cx="2613857" cy="9753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613857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</a:tblGrid>
              <a:tr h="437831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First Person</a:t>
                      </a:r>
                      <a:endParaRPr lang="en-AU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0101</a:t>
                      </a:r>
                      <a:endParaRPr lang="en-A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842D2E-9EEA-43F2-A357-B400F172769D}"/>
              </a:ext>
            </a:extLst>
          </p:cNvPr>
          <p:cNvSpPr/>
          <p:nvPr/>
        </p:nvSpPr>
        <p:spPr>
          <a:xfrm>
            <a:off x="911008" y="1378839"/>
            <a:ext cx="7703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JetBrains Mono ExtraBold" panose="020B0909030102050004" pitchFamily="49" charset="0"/>
              </a:rPr>
              <a:t>people[ 0 ] = new Person( "First Person", "0101" );</a:t>
            </a:r>
            <a:br>
              <a:rPr lang="en-GB" b="1" dirty="0">
                <a:solidFill>
                  <a:srgbClr val="000000"/>
                </a:solidFill>
                <a:latin typeface="JetBrains Mono ExtraBold" panose="020B0909030102050004" pitchFamily="49" charset="0"/>
              </a:rPr>
            </a:br>
            <a:r>
              <a:rPr lang="en-GB" b="1" dirty="0">
                <a:solidFill>
                  <a:srgbClr val="000000"/>
                </a:solidFill>
                <a:latin typeface="JetBrains Mono ExtraBold" panose="020B0909030102050004" pitchFamily="49" charset="0"/>
              </a:rPr>
              <a:t>people[ 1 ] = new Person("Second Person", "0102" );</a:t>
            </a:r>
            <a:r>
              <a:rPr lang="en-GB" dirty="0">
                <a:latin typeface="JetBrains Mono ExtraBold" panose="020B0909030102050004" pitchFamily="49" charset="0"/>
              </a:rPr>
              <a:t> </a:t>
            </a:r>
            <a:endParaRPr lang="en-AU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BD13622-1C6B-4A8C-8B12-5335B13D911E}"/>
              </a:ext>
            </a:extLst>
          </p:cNvPr>
          <p:cNvGraphicFramePr>
            <a:graphicFrameLocks noGrp="1"/>
          </p:cNvGraphicFramePr>
          <p:nvPr/>
        </p:nvGraphicFramePr>
        <p:xfrm>
          <a:off x="4121240" y="4445207"/>
          <a:ext cx="2613857" cy="9753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613857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</a:tblGrid>
              <a:tr h="437831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Second Person</a:t>
                      </a:r>
                      <a:endParaRPr lang="en-AU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0102</a:t>
                      </a:r>
                      <a:endParaRPr lang="en-A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B8C1326-F634-4450-A054-8486DE93C17C}"/>
              </a:ext>
            </a:extLst>
          </p:cNvPr>
          <p:cNvSpPr/>
          <p:nvPr/>
        </p:nvSpPr>
        <p:spPr>
          <a:xfrm>
            <a:off x="1073240" y="3955116"/>
            <a:ext cx="99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4450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DD5140-1DE6-4BA4-A536-6FA313ACE235}"/>
              </a:ext>
            </a:extLst>
          </p:cNvPr>
          <p:cNvSpPr/>
          <p:nvPr/>
        </p:nvSpPr>
        <p:spPr>
          <a:xfrm>
            <a:off x="4121240" y="3955116"/>
            <a:ext cx="99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8900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3B8371-87B8-4077-96C7-028416024481}"/>
              </a:ext>
            </a:extLst>
          </p:cNvPr>
          <p:cNvCxnSpPr>
            <a:cxnSpLocks/>
          </p:cNvCxnSpPr>
          <p:nvPr/>
        </p:nvCxnSpPr>
        <p:spPr>
          <a:xfrm>
            <a:off x="1799303" y="3642852"/>
            <a:ext cx="0" cy="8023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C527D-CD2B-4A04-8E01-24AEFB710778}"/>
              </a:ext>
            </a:extLst>
          </p:cNvPr>
          <p:cNvCxnSpPr>
            <a:cxnSpLocks/>
          </p:cNvCxnSpPr>
          <p:nvPr/>
        </p:nvCxnSpPr>
        <p:spPr>
          <a:xfrm>
            <a:off x="4617007" y="3642852"/>
            <a:ext cx="811161" cy="68159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9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trobe">
      <a:dk1>
        <a:sysClr val="windowText" lastClr="000000"/>
      </a:dk1>
      <a:lt1>
        <a:sysClr val="window" lastClr="FFFFFF"/>
      </a:lt1>
      <a:dk2>
        <a:srgbClr val="001621"/>
      </a:dk2>
      <a:lt2>
        <a:srgbClr val="E7E6E6"/>
      </a:lt2>
      <a:accent1>
        <a:srgbClr val="00293E"/>
      </a:accent1>
      <a:accent2>
        <a:srgbClr val="F0262F"/>
      </a:accent2>
      <a:accent3>
        <a:srgbClr val="757070"/>
      </a:accent3>
      <a:accent4>
        <a:srgbClr val="E6101A"/>
      </a:accent4>
      <a:accent5>
        <a:srgbClr val="AEABAB"/>
      </a:accent5>
      <a:accent6>
        <a:srgbClr val="E6101A"/>
      </a:accent6>
      <a:hlink>
        <a:srgbClr val="3A3838"/>
      </a:hlink>
      <a:folHlink>
        <a:srgbClr val="757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A854BBB4A5F4DB9B5AC33C33D9173" ma:contentTypeVersion="15" ma:contentTypeDescription="Create a new document." ma:contentTypeScope="" ma:versionID="2968acbb64072a41b0a0232f9cafed14">
  <xsd:schema xmlns:xsd="http://www.w3.org/2001/XMLSchema" xmlns:xs="http://www.w3.org/2001/XMLSchema" xmlns:p="http://schemas.microsoft.com/office/2006/metadata/properties" xmlns:ns3="9f712a78-d248-4d8e-9efc-913250726f4d" xmlns:ns4="bd44e2ee-3c8b-430e-a5d4-7c9e45a5e279" targetNamespace="http://schemas.microsoft.com/office/2006/metadata/properties" ma:root="true" ma:fieldsID="fe2bae232707af563e9bb26fcb951547" ns3:_="" ns4:_="">
    <xsd:import namespace="9f712a78-d248-4d8e-9efc-913250726f4d"/>
    <xsd:import namespace="bd44e2ee-3c8b-430e-a5d4-7c9e45a5e2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12a78-d248-4d8e-9efc-913250726f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4e2ee-3c8b-430e-a5d4-7c9e45a5e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04D959-D2B4-44F5-8E85-2D3B6F3F22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F761B3-0541-4D81-9914-B918D48E5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12a78-d248-4d8e-9efc-913250726f4d"/>
    <ds:schemaRef ds:uri="bd44e2ee-3c8b-430e-a5d4-7c9e45a5e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9ED5F8-608B-489A-BDCF-C856FF183B3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bd44e2ee-3c8b-430e-a5d4-7c9e45a5e279"/>
    <ds:schemaRef ds:uri="http://schemas.microsoft.com/office/2006/documentManagement/types"/>
    <ds:schemaRef ds:uri="9f712a78-d248-4d8e-9efc-913250726f4d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188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 ExtraBold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MARITA FITZGERALD</dc:creator>
  <cp:lastModifiedBy>MARITA FITZGERALD</cp:lastModifiedBy>
  <cp:revision>31</cp:revision>
  <dcterms:created xsi:type="dcterms:W3CDTF">2020-03-31T11:53:27Z</dcterms:created>
  <dcterms:modified xsi:type="dcterms:W3CDTF">2020-05-22T17:57:04Z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0x0101002EDA854BBB4A5F4DB9B5AC33C33D9173</vt:lpwstr>
  </property>
</Properties>
</file>