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68573-4CF9-7346-B8F7-23FA1485886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D7AFAEC-F972-A942-813E-B748E6A15735}">
      <dgm:prSet phldrT="[Text]"/>
      <dgm:spPr/>
      <dgm:t>
        <a:bodyPr/>
        <a:lstStyle/>
        <a:p>
          <a:r>
            <a:rPr lang="de-DE" dirty="0"/>
            <a:t>Main </a:t>
          </a:r>
          <a:r>
            <a:rPr lang="de-DE" dirty="0" err="1"/>
            <a:t>page</a:t>
          </a:r>
          <a:endParaRPr lang="de-DE" dirty="0"/>
        </a:p>
        <a:p>
          <a:r>
            <a:rPr lang="de-DE" dirty="0"/>
            <a:t>(</a:t>
          </a:r>
          <a:r>
            <a:rPr lang="de-DE" dirty="0" err="1"/>
            <a:t>index.html</a:t>
          </a:r>
          <a:r>
            <a:rPr lang="de-DE" dirty="0"/>
            <a:t>)</a:t>
          </a:r>
        </a:p>
      </dgm:t>
    </dgm:pt>
    <dgm:pt modelId="{F443127C-C0C8-DA44-A46C-1EDB21E678FC}" type="parTrans" cxnId="{619BDF78-E2A9-0548-AF36-F9D3939CAB11}">
      <dgm:prSet/>
      <dgm:spPr/>
      <dgm:t>
        <a:bodyPr/>
        <a:lstStyle/>
        <a:p>
          <a:endParaRPr lang="de-DE"/>
        </a:p>
      </dgm:t>
    </dgm:pt>
    <dgm:pt modelId="{27AE5EE6-A22A-DD4A-A6D6-6B57FD7C74B8}" type="sibTrans" cxnId="{619BDF78-E2A9-0548-AF36-F9D3939CAB11}">
      <dgm:prSet/>
      <dgm:spPr/>
      <dgm:t>
        <a:bodyPr/>
        <a:lstStyle/>
        <a:p>
          <a:endParaRPr lang="de-DE"/>
        </a:p>
      </dgm:t>
    </dgm:pt>
    <dgm:pt modelId="{9CD98920-94F4-9F41-86A3-16A1D286094D}">
      <dgm:prSet phldrT="[Text]"/>
      <dgm:spPr/>
      <dgm:t>
        <a:bodyPr/>
        <a:lstStyle/>
        <a:p>
          <a:r>
            <a:rPr lang="de-DE" dirty="0" err="1"/>
            <a:t>Attractions</a:t>
          </a:r>
          <a:endParaRPr lang="de-DE" dirty="0"/>
        </a:p>
        <a:p>
          <a:r>
            <a:rPr lang="de-DE" dirty="0"/>
            <a:t>(</a:t>
          </a:r>
          <a:r>
            <a:rPr lang="de-DE" dirty="0" err="1"/>
            <a:t>attractions.html</a:t>
          </a:r>
          <a:r>
            <a:rPr lang="de-DE" dirty="0"/>
            <a:t>)</a:t>
          </a:r>
        </a:p>
      </dgm:t>
    </dgm:pt>
    <dgm:pt modelId="{5E68BA26-521F-554F-9139-D53190F39546}" type="parTrans" cxnId="{C4EC96C1-48B7-344B-94FA-04634EAAFD1E}">
      <dgm:prSet/>
      <dgm:spPr/>
      <dgm:t>
        <a:bodyPr/>
        <a:lstStyle/>
        <a:p>
          <a:endParaRPr lang="de-DE"/>
        </a:p>
      </dgm:t>
    </dgm:pt>
    <dgm:pt modelId="{E6432DDE-DC10-DD4C-9B42-613E3490202A}" type="sibTrans" cxnId="{C4EC96C1-48B7-344B-94FA-04634EAAFD1E}">
      <dgm:prSet/>
      <dgm:spPr/>
      <dgm:t>
        <a:bodyPr/>
        <a:lstStyle/>
        <a:p>
          <a:endParaRPr lang="de-DE"/>
        </a:p>
      </dgm:t>
    </dgm:pt>
    <dgm:pt modelId="{576B5267-F5C2-4049-99DD-1B6350F0A6EE}">
      <dgm:prSet phldrT="[Text]"/>
      <dgm:spPr/>
      <dgm:t>
        <a:bodyPr/>
        <a:lstStyle/>
        <a:p>
          <a:r>
            <a:rPr lang="de-DE" dirty="0" err="1"/>
            <a:t>Good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know</a:t>
          </a:r>
          <a:endParaRPr lang="de-DE" dirty="0"/>
        </a:p>
        <a:p>
          <a:r>
            <a:rPr lang="de-DE" dirty="0"/>
            <a:t>(</a:t>
          </a:r>
          <a:r>
            <a:rPr lang="de-DE" dirty="0" err="1"/>
            <a:t>infos.html</a:t>
          </a:r>
          <a:r>
            <a:rPr lang="de-DE" dirty="0"/>
            <a:t>)</a:t>
          </a:r>
        </a:p>
      </dgm:t>
    </dgm:pt>
    <dgm:pt modelId="{40A5E422-76D1-D143-868E-91BEBCAC5FAC}" type="parTrans" cxnId="{C8CB2200-5E73-9648-8AC9-503A259A1FEC}">
      <dgm:prSet/>
      <dgm:spPr/>
      <dgm:t>
        <a:bodyPr/>
        <a:lstStyle/>
        <a:p>
          <a:endParaRPr lang="de-DE"/>
        </a:p>
      </dgm:t>
    </dgm:pt>
    <dgm:pt modelId="{E5D56365-8E23-4E46-B63C-3A7299F8DC48}" type="sibTrans" cxnId="{C8CB2200-5E73-9648-8AC9-503A259A1FEC}">
      <dgm:prSet/>
      <dgm:spPr/>
      <dgm:t>
        <a:bodyPr/>
        <a:lstStyle/>
        <a:p>
          <a:endParaRPr lang="de-DE"/>
        </a:p>
      </dgm:t>
    </dgm:pt>
    <dgm:pt modelId="{D95F6326-2AB4-F14A-8949-393F131E3DA9}" type="pres">
      <dgm:prSet presAssocID="{A5F68573-4CF9-7346-B8F7-23FA1485886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7C8EC3F-52FF-EB45-B195-5DA9D868E6F8}" type="pres">
      <dgm:prSet presAssocID="{9D7AFAEC-F972-A942-813E-B748E6A15735}" presName="hierRoot1" presStyleCnt="0">
        <dgm:presLayoutVars>
          <dgm:hierBranch val="init"/>
        </dgm:presLayoutVars>
      </dgm:prSet>
      <dgm:spPr/>
    </dgm:pt>
    <dgm:pt modelId="{07AE0F19-33EA-9D4A-B87B-1BBD1748AC25}" type="pres">
      <dgm:prSet presAssocID="{9D7AFAEC-F972-A942-813E-B748E6A15735}" presName="rootComposite1" presStyleCnt="0"/>
      <dgm:spPr/>
    </dgm:pt>
    <dgm:pt modelId="{27C895BB-8D57-C44F-98C9-A90E7F13C3D9}" type="pres">
      <dgm:prSet presAssocID="{9D7AFAEC-F972-A942-813E-B748E6A15735}" presName="rootText1" presStyleLbl="node0" presStyleIdx="0" presStyleCnt="1">
        <dgm:presLayoutVars>
          <dgm:chPref val="3"/>
        </dgm:presLayoutVars>
      </dgm:prSet>
      <dgm:spPr/>
    </dgm:pt>
    <dgm:pt modelId="{F2F62087-678E-7A44-B39D-3383DE194FC0}" type="pres">
      <dgm:prSet presAssocID="{9D7AFAEC-F972-A942-813E-B748E6A15735}" presName="rootConnector1" presStyleLbl="node1" presStyleIdx="0" presStyleCnt="0"/>
      <dgm:spPr/>
    </dgm:pt>
    <dgm:pt modelId="{A182859A-A9BC-264F-9837-5B70982438E6}" type="pres">
      <dgm:prSet presAssocID="{9D7AFAEC-F972-A942-813E-B748E6A15735}" presName="hierChild2" presStyleCnt="0"/>
      <dgm:spPr/>
    </dgm:pt>
    <dgm:pt modelId="{C1C7BB30-BEEF-704A-97F5-0B281096E34D}" type="pres">
      <dgm:prSet presAssocID="{5E68BA26-521F-554F-9139-D53190F39546}" presName="Name37" presStyleLbl="parChTrans1D2" presStyleIdx="0" presStyleCnt="2"/>
      <dgm:spPr/>
    </dgm:pt>
    <dgm:pt modelId="{B2CCCF60-3FBA-5F42-85DC-72C5BB7EC8BA}" type="pres">
      <dgm:prSet presAssocID="{9CD98920-94F4-9F41-86A3-16A1D286094D}" presName="hierRoot2" presStyleCnt="0">
        <dgm:presLayoutVars>
          <dgm:hierBranch val="init"/>
        </dgm:presLayoutVars>
      </dgm:prSet>
      <dgm:spPr/>
    </dgm:pt>
    <dgm:pt modelId="{6B05F486-F974-FF45-8708-22C4215445FE}" type="pres">
      <dgm:prSet presAssocID="{9CD98920-94F4-9F41-86A3-16A1D286094D}" presName="rootComposite" presStyleCnt="0"/>
      <dgm:spPr/>
    </dgm:pt>
    <dgm:pt modelId="{E30509FB-10E2-514B-B83A-DC27EE2EA3F8}" type="pres">
      <dgm:prSet presAssocID="{9CD98920-94F4-9F41-86A3-16A1D286094D}" presName="rootText" presStyleLbl="node2" presStyleIdx="0" presStyleCnt="2">
        <dgm:presLayoutVars>
          <dgm:chPref val="3"/>
        </dgm:presLayoutVars>
      </dgm:prSet>
      <dgm:spPr/>
    </dgm:pt>
    <dgm:pt modelId="{C6CA7225-559D-A74F-B843-40269B01AC17}" type="pres">
      <dgm:prSet presAssocID="{9CD98920-94F4-9F41-86A3-16A1D286094D}" presName="rootConnector" presStyleLbl="node2" presStyleIdx="0" presStyleCnt="2"/>
      <dgm:spPr/>
    </dgm:pt>
    <dgm:pt modelId="{9EA9FC91-9296-3045-B592-F8F87244AE4A}" type="pres">
      <dgm:prSet presAssocID="{9CD98920-94F4-9F41-86A3-16A1D286094D}" presName="hierChild4" presStyleCnt="0"/>
      <dgm:spPr/>
    </dgm:pt>
    <dgm:pt modelId="{521DFA8B-1C56-2344-AA90-19127F2801E6}" type="pres">
      <dgm:prSet presAssocID="{9CD98920-94F4-9F41-86A3-16A1D286094D}" presName="hierChild5" presStyleCnt="0"/>
      <dgm:spPr/>
    </dgm:pt>
    <dgm:pt modelId="{53F83A20-3FD7-394D-86E1-A065CAA8558F}" type="pres">
      <dgm:prSet presAssocID="{40A5E422-76D1-D143-868E-91BEBCAC5FAC}" presName="Name37" presStyleLbl="parChTrans1D2" presStyleIdx="1" presStyleCnt="2"/>
      <dgm:spPr/>
    </dgm:pt>
    <dgm:pt modelId="{54CEE680-9595-984D-8822-2A52E5581B51}" type="pres">
      <dgm:prSet presAssocID="{576B5267-F5C2-4049-99DD-1B6350F0A6EE}" presName="hierRoot2" presStyleCnt="0">
        <dgm:presLayoutVars>
          <dgm:hierBranch val="init"/>
        </dgm:presLayoutVars>
      </dgm:prSet>
      <dgm:spPr/>
    </dgm:pt>
    <dgm:pt modelId="{8DFE4DC1-6BE8-8F40-BE84-6BD31B8696E0}" type="pres">
      <dgm:prSet presAssocID="{576B5267-F5C2-4049-99DD-1B6350F0A6EE}" presName="rootComposite" presStyleCnt="0"/>
      <dgm:spPr/>
    </dgm:pt>
    <dgm:pt modelId="{D7BADA52-95E8-F44B-BEFD-9B1AE6F8806A}" type="pres">
      <dgm:prSet presAssocID="{576B5267-F5C2-4049-99DD-1B6350F0A6EE}" presName="rootText" presStyleLbl="node2" presStyleIdx="1" presStyleCnt="2">
        <dgm:presLayoutVars>
          <dgm:chPref val="3"/>
        </dgm:presLayoutVars>
      </dgm:prSet>
      <dgm:spPr/>
    </dgm:pt>
    <dgm:pt modelId="{7B7AD84D-D2FD-4746-A7BB-24194F359510}" type="pres">
      <dgm:prSet presAssocID="{576B5267-F5C2-4049-99DD-1B6350F0A6EE}" presName="rootConnector" presStyleLbl="node2" presStyleIdx="1" presStyleCnt="2"/>
      <dgm:spPr/>
    </dgm:pt>
    <dgm:pt modelId="{A5090771-1328-F745-B196-89CCAA20247D}" type="pres">
      <dgm:prSet presAssocID="{576B5267-F5C2-4049-99DD-1B6350F0A6EE}" presName="hierChild4" presStyleCnt="0"/>
      <dgm:spPr/>
    </dgm:pt>
    <dgm:pt modelId="{C044076E-2085-4945-8D6C-5D4C7E4FF0D3}" type="pres">
      <dgm:prSet presAssocID="{576B5267-F5C2-4049-99DD-1B6350F0A6EE}" presName="hierChild5" presStyleCnt="0"/>
      <dgm:spPr/>
    </dgm:pt>
    <dgm:pt modelId="{081C191C-11F7-294A-BF91-885E105330F4}" type="pres">
      <dgm:prSet presAssocID="{9D7AFAEC-F972-A942-813E-B748E6A15735}" presName="hierChild3" presStyleCnt="0"/>
      <dgm:spPr/>
    </dgm:pt>
  </dgm:ptLst>
  <dgm:cxnLst>
    <dgm:cxn modelId="{C8CB2200-5E73-9648-8AC9-503A259A1FEC}" srcId="{9D7AFAEC-F972-A942-813E-B748E6A15735}" destId="{576B5267-F5C2-4049-99DD-1B6350F0A6EE}" srcOrd="1" destOrd="0" parTransId="{40A5E422-76D1-D143-868E-91BEBCAC5FAC}" sibTransId="{E5D56365-8E23-4E46-B63C-3A7299F8DC48}"/>
    <dgm:cxn modelId="{F607B102-85EF-AB45-B68B-BD4DD210A93C}" type="presOf" srcId="{576B5267-F5C2-4049-99DD-1B6350F0A6EE}" destId="{D7BADA52-95E8-F44B-BEFD-9B1AE6F8806A}" srcOrd="0" destOrd="0" presId="urn:microsoft.com/office/officeart/2005/8/layout/orgChart1"/>
    <dgm:cxn modelId="{F2956A25-C252-1845-B21D-BA3CD7DB6A79}" type="presOf" srcId="{9CD98920-94F4-9F41-86A3-16A1D286094D}" destId="{E30509FB-10E2-514B-B83A-DC27EE2EA3F8}" srcOrd="0" destOrd="0" presId="urn:microsoft.com/office/officeart/2005/8/layout/orgChart1"/>
    <dgm:cxn modelId="{A72A3329-8ADC-DB47-9C91-44084F216F87}" type="presOf" srcId="{40A5E422-76D1-D143-868E-91BEBCAC5FAC}" destId="{53F83A20-3FD7-394D-86E1-A065CAA8558F}" srcOrd="0" destOrd="0" presId="urn:microsoft.com/office/officeart/2005/8/layout/orgChart1"/>
    <dgm:cxn modelId="{1F6D9940-344D-2F44-920D-1C6DA7E90ACB}" type="presOf" srcId="{9CD98920-94F4-9F41-86A3-16A1D286094D}" destId="{C6CA7225-559D-A74F-B843-40269B01AC17}" srcOrd="1" destOrd="0" presId="urn:microsoft.com/office/officeart/2005/8/layout/orgChart1"/>
    <dgm:cxn modelId="{E24A9663-846D-5B46-A4B4-833F9673DF56}" type="presOf" srcId="{9D7AFAEC-F972-A942-813E-B748E6A15735}" destId="{27C895BB-8D57-C44F-98C9-A90E7F13C3D9}" srcOrd="0" destOrd="0" presId="urn:microsoft.com/office/officeart/2005/8/layout/orgChart1"/>
    <dgm:cxn modelId="{619BDF78-E2A9-0548-AF36-F9D3939CAB11}" srcId="{A5F68573-4CF9-7346-B8F7-23FA1485886A}" destId="{9D7AFAEC-F972-A942-813E-B748E6A15735}" srcOrd="0" destOrd="0" parTransId="{F443127C-C0C8-DA44-A46C-1EDB21E678FC}" sibTransId="{27AE5EE6-A22A-DD4A-A6D6-6B57FD7C74B8}"/>
    <dgm:cxn modelId="{4436E781-BA9B-3045-B5DB-CCF448DDAC14}" type="presOf" srcId="{5E68BA26-521F-554F-9139-D53190F39546}" destId="{C1C7BB30-BEEF-704A-97F5-0B281096E34D}" srcOrd="0" destOrd="0" presId="urn:microsoft.com/office/officeart/2005/8/layout/orgChart1"/>
    <dgm:cxn modelId="{90140FB5-7F09-E547-ABEA-6F768450F065}" type="presOf" srcId="{A5F68573-4CF9-7346-B8F7-23FA1485886A}" destId="{D95F6326-2AB4-F14A-8949-393F131E3DA9}" srcOrd="0" destOrd="0" presId="urn:microsoft.com/office/officeart/2005/8/layout/orgChart1"/>
    <dgm:cxn modelId="{C4EC96C1-48B7-344B-94FA-04634EAAFD1E}" srcId="{9D7AFAEC-F972-A942-813E-B748E6A15735}" destId="{9CD98920-94F4-9F41-86A3-16A1D286094D}" srcOrd="0" destOrd="0" parTransId="{5E68BA26-521F-554F-9139-D53190F39546}" sibTransId="{E6432DDE-DC10-DD4C-9B42-613E3490202A}"/>
    <dgm:cxn modelId="{8DDB6EC9-DBBB-6D4F-94DB-4F8A6D4B56A8}" type="presOf" srcId="{9D7AFAEC-F972-A942-813E-B748E6A15735}" destId="{F2F62087-678E-7A44-B39D-3383DE194FC0}" srcOrd="1" destOrd="0" presId="urn:microsoft.com/office/officeart/2005/8/layout/orgChart1"/>
    <dgm:cxn modelId="{B5BD87F5-B5F6-0147-BE6B-2456AC76BBA9}" type="presOf" srcId="{576B5267-F5C2-4049-99DD-1B6350F0A6EE}" destId="{7B7AD84D-D2FD-4746-A7BB-24194F359510}" srcOrd="1" destOrd="0" presId="urn:microsoft.com/office/officeart/2005/8/layout/orgChart1"/>
    <dgm:cxn modelId="{6EE37165-1DED-D241-B84D-31EEDDC988BB}" type="presParOf" srcId="{D95F6326-2AB4-F14A-8949-393F131E3DA9}" destId="{E7C8EC3F-52FF-EB45-B195-5DA9D868E6F8}" srcOrd="0" destOrd="0" presId="urn:microsoft.com/office/officeart/2005/8/layout/orgChart1"/>
    <dgm:cxn modelId="{490130CB-5FF7-3141-AE68-A6201BB73C3B}" type="presParOf" srcId="{E7C8EC3F-52FF-EB45-B195-5DA9D868E6F8}" destId="{07AE0F19-33EA-9D4A-B87B-1BBD1748AC25}" srcOrd="0" destOrd="0" presId="urn:microsoft.com/office/officeart/2005/8/layout/orgChart1"/>
    <dgm:cxn modelId="{43C62979-1ECF-1F41-A6C4-23E20F73560D}" type="presParOf" srcId="{07AE0F19-33EA-9D4A-B87B-1BBD1748AC25}" destId="{27C895BB-8D57-C44F-98C9-A90E7F13C3D9}" srcOrd="0" destOrd="0" presId="urn:microsoft.com/office/officeart/2005/8/layout/orgChart1"/>
    <dgm:cxn modelId="{DBFB7743-3056-5E4B-B69A-49AA239F0EDC}" type="presParOf" srcId="{07AE0F19-33EA-9D4A-B87B-1BBD1748AC25}" destId="{F2F62087-678E-7A44-B39D-3383DE194FC0}" srcOrd="1" destOrd="0" presId="urn:microsoft.com/office/officeart/2005/8/layout/orgChart1"/>
    <dgm:cxn modelId="{335491C5-CE70-C542-85DB-955708DBBA4A}" type="presParOf" srcId="{E7C8EC3F-52FF-EB45-B195-5DA9D868E6F8}" destId="{A182859A-A9BC-264F-9837-5B70982438E6}" srcOrd="1" destOrd="0" presId="urn:microsoft.com/office/officeart/2005/8/layout/orgChart1"/>
    <dgm:cxn modelId="{95B8C3F8-D4AD-5443-87D0-C699A204FDFC}" type="presParOf" srcId="{A182859A-A9BC-264F-9837-5B70982438E6}" destId="{C1C7BB30-BEEF-704A-97F5-0B281096E34D}" srcOrd="0" destOrd="0" presId="urn:microsoft.com/office/officeart/2005/8/layout/orgChart1"/>
    <dgm:cxn modelId="{3F240EEA-4F9A-2F44-B7D6-3D3E9A846983}" type="presParOf" srcId="{A182859A-A9BC-264F-9837-5B70982438E6}" destId="{B2CCCF60-3FBA-5F42-85DC-72C5BB7EC8BA}" srcOrd="1" destOrd="0" presId="urn:microsoft.com/office/officeart/2005/8/layout/orgChart1"/>
    <dgm:cxn modelId="{357EFA4B-B3FB-D842-BF96-96D93A4376B4}" type="presParOf" srcId="{B2CCCF60-3FBA-5F42-85DC-72C5BB7EC8BA}" destId="{6B05F486-F974-FF45-8708-22C4215445FE}" srcOrd="0" destOrd="0" presId="urn:microsoft.com/office/officeart/2005/8/layout/orgChart1"/>
    <dgm:cxn modelId="{76E0721F-2D5A-D840-A482-2661CB5051C9}" type="presParOf" srcId="{6B05F486-F974-FF45-8708-22C4215445FE}" destId="{E30509FB-10E2-514B-B83A-DC27EE2EA3F8}" srcOrd="0" destOrd="0" presId="urn:microsoft.com/office/officeart/2005/8/layout/orgChart1"/>
    <dgm:cxn modelId="{99F3DCF4-2E9A-8542-8153-255E73C0D498}" type="presParOf" srcId="{6B05F486-F974-FF45-8708-22C4215445FE}" destId="{C6CA7225-559D-A74F-B843-40269B01AC17}" srcOrd="1" destOrd="0" presId="urn:microsoft.com/office/officeart/2005/8/layout/orgChart1"/>
    <dgm:cxn modelId="{36F0A8D8-4921-7740-AC73-40B9A9F699E4}" type="presParOf" srcId="{B2CCCF60-3FBA-5F42-85DC-72C5BB7EC8BA}" destId="{9EA9FC91-9296-3045-B592-F8F87244AE4A}" srcOrd="1" destOrd="0" presId="urn:microsoft.com/office/officeart/2005/8/layout/orgChart1"/>
    <dgm:cxn modelId="{A2EF8955-F16F-7C4D-8311-2E235B08FB42}" type="presParOf" srcId="{B2CCCF60-3FBA-5F42-85DC-72C5BB7EC8BA}" destId="{521DFA8B-1C56-2344-AA90-19127F2801E6}" srcOrd="2" destOrd="0" presId="urn:microsoft.com/office/officeart/2005/8/layout/orgChart1"/>
    <dgm:cxn modelId="{947A148A-24BD-7941-94F6-DA71D7E31A09}" type="presParOf" srcId="{A182859A-A9BC-264F-9837-5B70982438E6}" destId="{53F83A20-3FD7-394D-86E1-A065CAA8558F}" srcOrd="2" destOrd="0" presId="urn:microsoft.com/office/officeart/2005/8/layout/orgChart1"/>
    <dgm:cxn modelId="{A0140407-E469-7545-BAB8-7811B2AE5754}" type="presParOf" srcId="{A182859A-A9BC-264F-9837-5B70982438E6}" destId="{54CEE680-9595-984D-8822-2A52E5581B51}" srcOrd="3" destOrd="0" presId="urn:microsoft.com/office/officeart/2005/8/layout/orgChart1"/>
    <dgm:cxn modelId="{1895282A-2C9B-9B47-B8D3-057FCFB66BA8}" type="presParOf" srcId="{54CEE680-9595-984D-8822-2A52E5581B51}" destId="{8DFE4DC1-6BE8-8F40-BE84-6BD31B8696E0}" srcOrd="0" destOrd="0" presId="urn:microsoft.com/office/officeart/2005/8/layout/orgChart1"/>
    <dgm:cxn modelId="{7EE2176F-F565-D348-B001-C65AE4403EDB}" type="presParOf" srcId="{8DFE4DC1-6BE8-8F40-BE84-6BD31B8696E0}" destId="{D7BADA52-95E8-F44B-BEFD-9B1AE6F8806A}" srcOrd="0" destOrd="0" presId="urn:microsoft.com/office/officeart/2005/8/layout/orgChart1"/>
    <dgm:cxn modelId="{9B8E33DC-1886-D249-994E-FEAE92F89735}" type="presParOf" srcId="{8DFE4DC1-6BE8-8F40-BE84-6BD31B8696E0}" destId="{7B7AD84D-D2FD-4746-A7BB-24194F359510}" srcOrd="1" destOrd="0" presId="urn:microsoft.com/office/officeart/2005/8/layout/orgChart1"/>
    <dgm:cxn modelId="{2BD06FE6-193F-C341-BEC5-6E6CA7D7B655}" type="presParOf" srcId="{54CEE680-9595-984D-8822-2A52E5581B51}" destId="{A5090771-1328-F745-B196-89CCAA20247D}" srcOrd="1" destOrd="0" presId="urn:microsoft.com/office/officeart/2005/8/layout/orgChart1"/>
    <dgm:cxn modelId="{E922D856-E868-994D-A80E-7198D8936622}" type="presParOf" srcId="{54CEE680-9595-984D-8822-2A52E5581B51}" destId="{C044076E-2085-4945-8D6C-5D4C7E4FF0D3}" srcOrd="2" destOrd="0" presId="urn:microsoft.com/office/officeart/2005/8/layout/orgChart1"/>
    <dgm:cxn modelId="{599C3FB6-6F50-CB42-AE50-41489BA30B18}" type="presParOf" srcId="{E7C8EC3F-52FF-EB45-B195-5DA9D868E6F8}" destId="{081C191C-11F7-294A-BF91-885E105330F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83A20-3FD7-394D-86E1-A065CAA8558F}">
      <dsp:nvSpPr>
        <dsp:cNvPr id="0" name=""/>
        <dsp:cNvSpPr/>
      </dsp:nvSpPr>
      <dsp:spPr>
        <a:xfrm>
          <a:off x="5257800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7390"/>
              </a:lnTo>
              <a:lnTo>
                <a:pt x="2174490" y="377390"/>
              </a:lnTo>
              <a:lnTo>
                <a:pt x="217449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C7BB30-BEEF-704A-97F5-0B281096E34D}">
      <dsp:nvSpPr>
        <dsp:cNvPr id="0" name=""/>
        <dsp:cNvSpPr/>
      </dsp:nvSpPr>
      <dsp:spPr>
        <a:xfrm>
          <a:off x="3083309" y="1798278"/>
          <a:ext cx="2174490" cy="754781"/>
        </a:xfrm>
        <a:custGeom>
          <a:avLst/>
          <a:gdLst/>
          <a:ahLst/>
          <a:cxnLst/>
          <a:rect l="0" t="0" r="0" b="0"/>
          <a:pathLst>
            <a:path>
              <a:moveTo>
                <a:pt x="2174490" y="0"/>
              </a:moveTo>
              <a:lnTo>
                <a:pt x="2174490" y="377390"/>
              </a:lnTo>
              <a:lnTo>
                <a:pt x="0" y="377390"/>
              </a:lnTo>
              <a:lnTo>
                <a:pt x="0" y="7547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C895BB-8D57-C44F-98C9-A90E7F13C3D9}">
      <dsp:nvSpPr>
        <dsp:cNvPr id="0" name=""/>
        <dsp:cNvSpPr/>
      </dsp:nvSpPr>
      <dsp:spPr>
        <a:xfrm>
          <a:off x="3460700" y="1178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Main </a:t>
          </a:r>
          <a:r>
            <a:rPr lang="de-DE" sz="3900" kern="1200" dirty="0" err="1"/>
            <a:t>page</a:t>
          </a:r>
          <a:endParaRPr lang="de-DE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(</a:t>
          </a:r>
          <a:r>
            <a:rPr lang="de-DE" sz="3900" kern="1200" dirty="0" err="1"/>
            <a:t>index.html</a:t>
          </a:r>
          <a:r>
            <a:rPr lang="de-DE" sz="3900" kern="1200" dirty="0"/>
            <a:t>)</a:t>
          </a:r>
        </a:p>
      </dsp:txBody>
      <dsp:txXfrm>
        <a:off x="3460700" y="1178"/>
        <a:ext cx="3594199" cy="1797099"/>
      </dsp:txXfrm>
    </dsp:sp>
    <dsp:sp modelId="{E30509FB-10E2-514B-B83A-DC27EE2EA3F8}">
      <dsp:nvSpPr>
        <dsp:cNvPr id="0" name=""/>
        <dsp:cNvSpPr/>
      </dsp:nvSpPr>
      <dsp:spPr>
        <a:xfrm>
          <a:off x="1286209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Attractions</a:t>
          </a:r>
          <a:endParaRPr lang="de-DE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(</a:t>
          </a:r>
          <a:r>
            <a:rPr lang="de-DE" sz="3900" kern="1200" dirty="0" err="1"/>
            <a:t>attractions.html</a:t>
          </a:r>
          <a:r>
            <a:rPr lang="de-DE" sz="3900" kern="1200" dirty="0"/>
            <a:t>)</a:t>
          </a:r>
        </a:p>
      </dsp:txBody>
      <dsp:txXfrm>
        <a:off x="1286209" y="2553059"/>
        <a:ext cx="3594199" cy="1797099"/>
      </dsp:txXfrm>
    </dsp:sp>
    <dsp:sp modelId="{D7BADA52-95E8-F44B-BEFD-9B1AE6F8806A}">
      <dsp:nvSpPr>
        <dsp:cNvPr id="0" name=""/>
        <dsp:cNvSpPr/>
      </dsp:nvSpPr>
      <dsp:spPr>
        <a:xfrm>
          <a:off x="5635190" y="2553059"/>
          <a:ext cx="3594199" cy="1797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 err="1"/>
            <a:t>Good</a:t>
          </a:r>
          <a:r>
            <a:rPr lang="de-DE" sz="3900" kern="1200" dirty="0"/>
            <a:t> </a:t>
          </a:r>
          <a:r>
            <a:rPr lang="de-DE" sz="3900" kern="1200" dirty="0" err="1"/>
            <a:t>to</a:t>
          </a:r>
          <a:r>
            <a:rPr lang="de-DE" sz="3900" kern="1200" dirty="0"/>
            <a:t> </a:t>
          </a:r>
          <a:r>
            <a:rPr lang="de-DE" sz="3900" kern="1200" dirty="0" err="1"/>
            <a:t>know</a:t>
          </a:r>
          <a:endParaRPr lang="de-DE" sz="3900" kern="1200" dirty="0"/>
        </a:p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900" kern="1200" dirty="0"/>
            <a:t>(</a:t>
          </a:r>
          <a:r>
            <a:rPr lang="de-DE" sz="3900" kern="1200" dirty="0" err="1"/>
            <a:t>infos.html</a:t>
          </a:r>
          <a:r>
            <a:rPr lang="de-DE" sz="3900" kern="1200" dirty="0"/>
            <a:t>)</a:t>
          </a:r>
        </a:p>
      </dsp:txBody>
      <dsp:txXfrm>
        <a:off x="5635190" y="2553059"/>
        <a:ext cx="3594199" cy="1797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13A10-1D05-E242-82A9-B2BB51C8D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ED56F87-AE57-024B-83B7-09BB1853DC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3187D9-79BE-A443-B0C7-9A8248F2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85102-C95A-DA4F-9143-B44C3D2DD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B0C505-3FA1-BC46-85B7-6440E6A1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68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CF1B0-3F24-D346-A36C-A0AA21D3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07806B-2AE7-E64A-8ABF-E28638FBD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31204-426F-0444-AAF9-250A4172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E9B16-A3AD-FC4F-826C-2584A6954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9ECD0B-3CA6-EA42-8A8E-DBF69179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82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6CDE952-BDC3-6840-A9DF-3AD09E6DC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DAE943-243C-174C-8DD5-09A8B88DA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0C8EF6-2461-CB4C-8963-22CF2783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95D82F-F00B-A94D-B6DC-B9EAA500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83241E-6427-244A-9E03-95E0DB17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57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E6F34-FBD0-E04A-84DC-0FA2427B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F6E8C51-FC9B-3246-AE12-A594302D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E3BC23-8389-D845-9A99-6D658034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3B94DA-F16C-BD4E-8C00-F55C98D6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CFC55C-2CAC-6242-A14D-2B9235A1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9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81369-1655-8D40-81AD-6708F634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702C37-E2C5-B94B-AAA0-28A0642E7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C6AC28-E80F-3E48-BE40-A6DD0025E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BD2D64-D614-704D-8A6F-E7E0E658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91AF93-4F43-744C-BA5E-B940B51E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4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333B8-8350-1747-A656-0F39E15C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5AC52A-BEA9-D64E-88D7-F01008106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CF0FC3-E0C9-0540-90EE-C61BE0726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B923B3-6F3F-6B49-99B3-3B84AAA4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6E4646-3594-6D49-821D-6EE55D39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A3B9B4-39BA-A64D-8FFF-7759CB24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77D3E-A4B4-DF48-89D3-98018AFA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DE9D6E-27E6-794E-8D24-C9042D62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CD154A-BB67-AB48-8FF0-5824DAD72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DB8BD9-B6E6-7040-A2EB-915EDC62B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9E720D-9B3A-3B4B-8D39-DFFBCCE24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FCE1102-F341-094D-A853-B08338C1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22244B-B1C8-0649-A08D-ABAF3708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A0A657-36EC-2349-8A6B-F0032E15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083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583DEC-520C-1C4A-AE48-7BC0666C4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B54AB2-7A0C-7842-9F43-450D55B06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6C2CE2-0537-8D4C-8C86-D9A63113F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E646E-F756-A84D-B0C1-8C1F385A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268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7A610D-FBF9-8748-8AB6-97A72D46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B8BDC12-BE0B-D742-9944-7B38A6A2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20D709-776A-9847-9627-51887B0A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32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AC65D-060A-F041-9810-3628EEAB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FEC1B-229C-D04A-8F56-D8126230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D9D636-092C-6344-9351-AD83984FC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A4636E8-2A27-F145-AE09-CBA3D97C8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BF6B71-1A7A-544C-BAFC-3D0C73A1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2B074C-67DE-2D4F-9A2C-09C0D004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22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48E5F-0DB4-194D-B6E8-FAD79A01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3073A1-FF29-8E4D-8C02-C8EFCCE59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238B56-5704-E140-B575-BC59282C8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F9E6A8-2E2C-FB4D-807F-DEBF74E4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FF22D9-7C4A-DE42-8781-AB90C4AC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F23713-FAB6-A347-8E72-C41759CA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814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738D38E-AE71-2048-94CF-6E77F17B7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542DB-87BE-284E-BA70-784266CD9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1C903B-87C1-C747-AEF4-9B6C3EA0B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108C5-D6D8-694B-9979-03EFAD528391}" type="datetimeFigureOut">
              <a:rPr lang="de-DE" smtClean="0"/>
              <a:t>20.05.21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39EE46-85BD-4E4C-AA54-9163D973C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93E80-1ED1-5849-988B-5D884BC88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9E4A7-3C25-AB47-BF87-7F59C641CB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19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xflags.com/" TargetMode="External"/><Relationship Id="rId2" Type="http://schemas.openxmlformats.org/officeDocument/2006/relationships/hyperlink" Target="https://www.thorpepark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reamland.co.uk/" TargetMode="External"/><Relationship Id="rId4" Type="http://schemas.openxmlformats.org/officeDocument/2006/relationships/hyperlink" Target="https://www.europapark.de/e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ED4ADB-4204-114E-BF96-AE5D5E962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Team </a:t>
            </a:r>
            <a:r>
              <a:rPr lang="de-DE" dirty="0" err="1"/>
              <a:t>Assignment</a:t>
            </a:r>
            <a:r>
              <a:rPr lang="de-DE" dirty="0"/>
              <a:t> Part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CCBAAE6-252C-3E48-A234-FE7294AE9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Design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Website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Theme</a:t>
            </a:r>
            <a:r>
              <a:rPr lang="de-DE" dirty="0"/>
              <a:t> Park.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Team </a:t>
            </a:r>
            <a:r>
              <a:rPr lang="de-DE" dirty="0" err="1"/>
              <a:t>No</a:t>
            </a:r>
            <a:r>
              <a:rPr lang="de-DE" dirty="0"/>
              <a:t>. 67</a:t>
            </a:r>
          </a:p>
        </p:txBody>
      </p:sp>
    </p:spTree>
    <p:extLst>
      <p:ext uri="{BB962C8B-B14F-4D97-AF65-F5344CB8AC3E}">
        <p14:creationId xmlns:p14="http://schemas.microsoft.com/office/powerpoint/2010/main" val="341005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B2782-2ED9-734D-865F-2F3135F9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CC08B5-A287-D24F-BA97-2A67795C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DE" dirty="0"/>
              <a:t>Advertising /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pPr lvl="1"/>
            <a:r>
              <a:rPr lang="de-DE" dirty="0"/>
              <a:t>Show </a:t>
            </a:r>
            <a:r>
              <a:rPr lang="de-DE" dirty="0" err="1"/>
              <a:t>attractive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spectacular</a:t>
            </a:r>
            <a:r>
              <a:rPr lang="de-DE" dirty="0"/>
              <a:t> </a:t>
            </a:r>
            <a:r>
              <a:rPr lang="de-DE" dirty="0" err="1"/>
              <a:t>photos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videoclips</a:t>
            </a:r>
            <a:endParaRPr lang="de-DE" dirty="0"/>
          </a:p>
          <a:p>
            <a:pPr lvl="1"/>
            <a:r>
              <a:rPr lang="de-DE" dirty="0"/>
              <a:t>Show </a:t>
            </a:r>
            <a:r>
              <a:rPr lang="de-DE" dirty="0" err="1"/>
              <a:t>testimonials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happy </a:t>
            </a:r>
            <a:r>
              <a:rPr lang="de-DE" dirty="0" err="1"/>
              <a:t>visitors</a:t>
            </a:r>
            <a:endParaRPr lang="de-DE" dirty="0"/>
          </a:p>
          <a:p>
            <a:r>
              <a:rPr lang="de-DE" dirty="0"/>
              <a:t>Information </a:t>
            </a:r>
            <a:r>
              <a:rPr lang="de-DE" dirty="0" err="1"/>
              <a:t>for</a:t>
            </a:r>
            <a:r>
              <a:rPr lang="de-DE" dirty="0"/>
              <a:t> (potential) </a:t>
            </a:r>
            <a:r>
              <a:rPr lang="de-DE" dirty="0" err="1"/>
              <a:t>visitors</a:t>
            </a:r>
            <a:endParaRPr lang="de-DE" dirty="0"/>
          </a:p>
          <a:p>
            <a:pPr lvl="1"/>
            <a:r>
              <a:rPr lang="de-DE" dirty="0" err="1"/>
              <a:t>Present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different </a:t>
            </a:r>
            <a:r>
              <a:rPr lang="de-DE" dirty="0" err="1"/>
              <a:t>attractions</a:t>
            </a:r>
            <a:endParaRPr lang="de-DE" dirty="0"/>
          </a:p>
          <a:p>
            <a:pPr lvl="1"/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in </a:t>
            </a:r>
            <a:r>
              <a:rPr lang="de-DE" dirty="0" err="1"/>
              <a:t>the</a:t>
            </a:r>
            <a:r>
              <a:rPr lang="de-DE" dirty="0"/>
              <a:t> park: </a:t>
            </a:r>
            <a:r>
              <a:rPr lang="de-DE" dirty="0" err="1"/>
              <a:t>schedule</a:t>
            </a:r>
            <a:r>
              <a:rPr lang="de-DE" dirty="0"/>
              <a:t>/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events</a:t>
            </a:r>
            <a:r>
              <a:rPr lang="de-DE" dirty="0"/>
              <a:t> like </a:t>
            </a:r>
            <a:r>
              <a:rPr lang="de-DE" dirty="0" err="1"/>
              <a:t>music</a:t>
            </a:r>
            <a:r>
              <a:rPr lang="de-DE" dirty="0"/>
              <a:t>/</a:t>
            </a:r>
            <a:r>
              <a:rPr lang="de-DE" dirty="0" err="1"/>
              <a:t>theatre</a:t>
            </a:r>
            <a:r>
              <a:rPr lang="de-DE" dirty="0"/>
              <a:t> etc. </a:t>
            </a:r>
            <a:r>
              <a:rPr lang="de-DE" dirty="0" err="1"/>
              <a:t>performances</a:t>
            </a:r>
            <a:endParaRPr lang="de-DE" dirty="0"/>
          </a:p>
          <a:p>
            <a:pPr lvl="1"/>
            <a:r>
              <a:rPr lang="de-DE" dirty="0"/>
              <a:t>Special </a:t>
            </a:r>
            <a:r>
              <a:rPr lang="de-DE" dirty="0" err="1"/>
              <a:t>attractions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kids</a:t>
            </a:r>
            <a:r>
              <a:rPr lang="de-DE" dirty="0"/>
              <a:t>..</a:t>
            </a:r>
          </a:p>
          <a:p>
            <a:pPr lvl="1"/>
            <a:r>
              <a:rPr lang="de-DE" dirty="0"/>
              <a:t>Food </a:t>
            </a:r>
            <a:r>
              <a:rPr lang="de-DE" dirty="0" err="1"/>
              <a:t>offers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Accomodation</a:t>
            </a:r>
            <a:r>
              <a:rPr lang="de-DE" dirty="0"/>
              <a:t> </a:t>
            </a:r>
            <a:r>
              <a:rPr lang="de-DE" dirty="0" err="1"/>
              <a:t>possibilities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/ outside </a:t>
            </a:r>
            <a:r>
              <a:rPr lang="de-DE" dirty="0" err="1"/>
              <a:t>the</a:t>
            </a:r>
            <a:r>
              <a:rPr lang="de-DE" dirty="0"/>
              <a:t> park</a:t>
            </a:r>
          </a:p>
          <a:p>
            <a:pPr lvl="1"/>
            <a:r>
              <a:rPr lang="de-DE" dirty="0" err="1"/>
              <a:t>Opening</a:t>
            </a:r>
            <a:r>
              <a:rPr lang="de-DE" dirty="0"/>
              <a:t> </a:t>
            </a:r>
            <a:r>
              <a:rPr lang="de-DE" dirty="0" err="1"/>
              <a:t>hours</a:t>
            </a:r>
            <a:endParaRPr lang="de-DE" dirty="0"/>
          </a:p>
          <a:p>
            <a:pPr lvl="1"/>
            <a:r>
              <a:rPr lang="de-DE" dirty="0"/>
              <a:t>Entry </a:t>
            </a:r>
            <a:r>
              <a:rPr lang="de-DE" dirty="0" err="1"/>
              <a:t>fees</a:t>
            </a:r>
            <a:endParaRPr lang="de-DE" dirty="0"/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: plane, </a:t>
            </a:r>
            <a:r>
              <a:rPr lang="de-DE" dirty="0" err="1"/>
              <a:t>train</a:t>
            </a:r>
            <a:r>
              <a:rPr lang="de-DE" dirty="0"/>
              <a:t>, </a:t>
            </a:r>
            <a:r>
              <a:rPr lang="de-DE" dirty="0" err="1"/>
              <a:t>car</a:t>
            </a:r>
            <a:r>
              <a:rPr lang="de-DE" dirty="0"/>
              <a:t>, </a:t>
            </a:r>
            <a:r>
              <a:rPr lang="de-DE" dirty="0" err="1"/>
              <a:t>bus</a:t>
            </a:r>
            <a:r>
              <a:rPr lang="de-DE" dirty="0"/>
              <a:t>, </a:t>
            </a:r>
            <a:r>
              <a:rPr lang="de-DE" dirty="0" err="1"/>
              <a:t>bycicle</a:t>
            </a:r>
            <a:r>
              <a:rPr lang="de-DE" dirty="0"/>
              <a:t>..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Call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action</a:t>
            </a:r>
            <a:endParaRPr lang="de-DE" dirty="0"/>
          </a:p>
          <a:p>
            <a:pPr lvl="1"/>
            <a:r>
              <a:rPr lang="de-DE" dirty="0"/>
              <a:t>Special </a:t>
            </a:r>
            <a:r>
              <a:rPr lang="de-DE" dirty="0" err="1"/>
              <a:t>offers</a:t>
            </a:r>
            <a:r>
              <a:rPr lang="de-DE" dirty="0"/>
              <a:t> / </a:t>
            </a:r>
            <a:r>
              <a:rPr lang="de-DE" dirty="0" err="1"/>
              <a:t>packages</a:t>
            </a:r>
            <a:r>
              <a:rPr lang="de-DE" dirty="0"/>
              <a:t>. E.g. limited in time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reduction</a:t>
            </a:r>
            <a:r>
              <a:rPr lang="de-DE" dirty="0"/>
              <a:t>.</a:t>
            </a:r>
          </a:p>
          <a:p>
            <a:r>
              <a:rPr lang="de-DE" dirty="0"/>
              <a:t>Shop</a:t>
            </a:r>
          </a:p>
          <a:p>
            <a:pPr lvl="1"/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tickets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entry</a:t>
            </a:r>
            <a:endParaRPr lang="de-DE" dirty="0"/>
          </a:p>
          <a:p>
            <a:pPr lvl="1"/>
            <a:r>
              <a:rPr lang="de-DE" dirty="0"/>
              <a:t>Booking </a:t>
            </a:r>
            <a:r>
              <a:rPr lang="de-DE" dirty="0" err="1"/>
              <a:t>accomodation</a:t>
            </a:r>
            <a:endParaRPr lang="de-DE" dirty="0"/>
          </a:p>
          <a:p>
            <a:pPr lvl="1"/>
            <a:r>
              <a:rPr lang="de-DE" dirty="0" err="1"/>
              <a:t>Buying</a:t>
            </a:r>
            <a:r>
              <a:rPr lang="de-DE" dirty="0"/>
              <a:t> </a:t>
            </a:r>
            <a:r>
              <a:rPr lang="de-DE" dirty="0" err="1"/>
              <a:t>merchandise</a:t>
            </a:r>
            <a:r>
              <a:rPr lang="de-DE" dirty="0"/>
              <a:t> </a:t>
            </a:r>
            <a:r>
              <a:rPr lang="de-DE" dirty="0" err="1"/>
              <a:t>articles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503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A3FD2-5086-4748-8654-30803CF3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5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parks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7832F2-55D8-434F-882B-C51A462B0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>
                <a:hlinkClick r:id="rId2"/>
              </a:rPr>
              <a:t>https://www.thorpepark.com/</a:t>
            </a:r>
            <a:endParaRPr lang="de-DE" dirty="0"/>
          </a:p>
          <a:p>
            <a:r>
              <a:rPr lang="de-DE" dirty="0">
                <a:hlinkClick r:id="rId3"/>
              </a:rPr>
              <a:t>https://www.sixflags.com/</a:t>
            </a:r>
            <a:endParaRPr lang="de-DE" dirty="0"/>
          </a:p>
          <a:p>
            <a:r>
              <a:rPr lang="de-CH" u="sng" dirty="0">
                <a:hlinkClick r:id="rId4"/>
              </a:rPr>
              <a:t>https://www.europapark.de/en</a:t>
            </a:r>
            <a:r>
              <a:rPr lang="de-CH" dirty="0"/>
              <a:t> </a:t>
            </a:r>
          </a:p>
          <a:p>
            <a:r>
              <a:rPr lang="de-DE" dirty="0">
                <a:hlinkClick r:id="rId5"/>
              </a:rPr>
              <a:t>https://www.dreamland.co.uk</a:t>
            </a:r>
            <a:endParaRPr lang="de-DE" dirty="0"/>
          </a:p>
          <a:p>
            <a:r>
              <a:rPr lang="de-DE" dirty="0"/>
              <a:t>..</a:t>
            </a:r>
          </a:p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on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?</a:t>
            </a:r>
          </a:p>
          <a:p>
            <a:pPr marL="0" indent="0"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 on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websites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149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84DB59-F6C4-7641-BFA4-E666750D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Content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theme</a:t>
            </a:r>
            <a:r>
              <a:rPr lang="de-DE" dirty="0"/>
              <a:t> </a:t>
            </a:r>
            <a:r>
              <a:rPr lang="de-DE" dirty="0" err="1"/>
              <a:t>parks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1C15E0-791B-C54F-98AB-3D20BECB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attractions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presented</a:t>
            </a:r>
            <a:endParaRPr lang="de-DE" dirty="0"/>
          </a:p>
          <a:p>
            <a:r>
              <a:rPr lang="de-DE" dirty="0"/>
              <a:t>Other </a:t>
            </a:r>
            <a:r>
              <a:rPr lang="de-DE" dirty="0" err="1"/>
              <a:t>services</a:t>
            </a:r>
            <a:r>
              <a:rPr lang="de-DE" dirty="0"/>
              <a:t>?</a:t>
            </a:r>
          </a:p>
          <a:p>
            <a:r>
              <a:rPr lang="de-DE" dirty="0"/>
              <a:t>Additional </a:t>
            </a:r>
            <a:r>
              <a:rPr lang="de-DE" dirty="0" err="1"/>
              <a:t>informations</a:t>
            </a:r>
            <a:r>
              <a:rPr lang="de-DE" dirty="0"/>
              <a:t> on </a:t>
            </a:r>
            <a:r>
              <a:rPr lang="de-DE" dirty="0" err="1"/>
              <a:t>website</a:t>
            </a:r>
            <a:r>
              <a:rPr lang="de-DE" dirty="0"/>
              <a:t>?</a:t>
            </a:r>
          </a:p>
          <a:p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, e.g.</a:t>
            </a:r>
          </a:p>
          <a:p>
            <a:pPr lvl="1"/>
            <a:r>
              <a:rPr lang="de-DE" dirty="0"/>
              <a:t>Ticket </a:t>
            </a:r>
            <a:r>
              <a:rPr lang="de-DE" dirty="0" err="1"/>
              <a:t>system</a:t>
            </a:r>
            <a:endParaRPr lang="de-DE" dirty="0"/>
          </a:p>
          <a:p>
            <a:pPr lvl="1"/>
            <a:r>
              <a:rPr lang="de-DE" dirty="0" err="1"/>
              <a:t>Present</a:t>
            </a:r>
            <a:r>
              <a:rPr lang="de-DE" dirty="0"/>
              <a:t> 3 </a:t>
            </a:r>
            <a:r>
              <a:rPr lang="de-DE" dirty="0" err="1"/>
              <a:t>attractions</a:t>
            </a:r>
            <a:r>
              <a:rPr lang="de-DE" dirty="0"/>
              <a:t>: </a:t>
            </a:r>
            <a:r>
              <a:rPr lang="de-DE" dirty="0" err="1"/>
              <a:t>roller</a:t>
            </a:r>
            <a:r>
              <a:rPr lang="de-DE" dirty="0"/>
              <a:t> </a:t>
            </a:r>
            <a:r>
              <a:rPr lang="de-DE" dirty="0" err="1"/>
              <a:t>coaster</a:t>
            </a:r>
            <a:r>
              <a:rPr lang="de-DE"/>
              <a:t>,….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82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55AB7A-0A66-3045-8FCB-5B977741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website</a:t>
            </a:r>
            <a:endParaRPr lang="de-DE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44CA292-1E32-0C4D-846C-3A25A83BA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6198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6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8F22-087D-C44E-95C4-8342AD45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Wireframe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- </a:t>
            </a:r>
            <a:r>
              <a:rPr lang="de-DE" dirty="0" err="1"/>
              <a:t>desktop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3D3FEE-17D5-A846-BB30-A15760E861CD}"/>
              </a:ext>
            </a:extLst>
          </p:cNvPr>
          <p:cNvSpPr/>
          <p:nvPr/>
        </p:nvSpPr>
        <p:spPr>
          <a:xfrm>
            <a:off x="1292772" y="1566041"/>
            <a:ext cx="8492358" cy="1145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(</a:t>
            </a:r>
            <a:r>
              <a:rPr lang="de-DE" dirty="0" err="1"/>
              <a:t>header</a:t>
            </a:r>
            <a:r>
              <a:rPr lang="de-DE" dirty="0"/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D2B67C-D357-BF48-A7F0-AF3E080A8F26}"/>
              </a:ext>
            </a:extLst>
          </p:cNvPr>
          <p:cNvSpPr/>
          <p:nvPr/>
        </p:nvSpPr>
        <p:spPr>
          <a:xfrm>
            <a:off x="1298027" y="2828760"/>
            <a:ext cx="1818290" cy="341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(</a:t>
            </a:r>
            <a:r>
              <a:rPr lang="de-DE" dirty="0" err="1"/>
              <a:t>nav</a:t>
            </a:r>
            <a:r>
              <a:rPr lang="de-DE" dirty="0"/>
              <a:t> bar)</a:t>
            </a:r>
          </a:p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9BC291-B367-D445-82C6-C157AC4A9A7F}"/>
              </a:ext>
            </a:extLst>
          </p:cNvPr>
          <p:cNvSpPr/>
          <p:nvPr/>
        </p:nvSpPr>
        <p:spPr>
          <a:xfrm>
            <a:off x="1292772" y="6358759"/>
            <a:ext cx="8492358" cy="346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(</a:t>
            </a:r>
            <a:r>
              <a:rPr lang="de-DE" dirty="0" err="1"/>
              <a:t>footer</a:t>
            </a:r>
            <a:r>
              <a:rPr lang="de-DE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DC888D-79BD-1C4F-AA8B-BD309AD04A36}"/>
              </a:ext>
            </a:extLst>
          </p:cNvPr>
          <p:cNvSpPr/>
          <p:nvPr/>
        </p:nvSpPr>
        <p:spPr>
          <a:xfrm>
            <a:off x="3226676" y="2828760"/>
            <a:ext cx="6558454" cy="3413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– </a:t>
            </a:r>
            <a:r>
              <a:rPr lang="de-DE" dirty="0" err="1"/>
              <a:t>presentation</a:t>
            </a:r>
            <a:r>
              <a:rPr lang="de-DE" dirty="0"/>
              <a:t>)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581BF54-81DD-014D-833B-2F43245E398F}"/>
              </a:ext>
            </a:extLst>
          </p:cNvPr>
          <p:cNvSpPr/>
          <p:nvPr/>
        </p:nvSpPr>
        <p:spPr>
          <a:xfrm>
            <a:off x="1413641" y="3473669"/>
            <a:ext cx="1587062" cy="1271951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8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attractions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3F37E4C5-67B2-684D-864C-8404BAC97A3B}"/>
              </a:ext>
            </a:extLst>
          </p:cNvPr>
          <p:cNvSpPr/>
          <p:nvPr/>
        </p:nvSpPr>
        <p:spPr>
          <a:xfrm>
            <a:off x="1413641" y="4871390"/>
            <a:ext cx="1587062" cy="1271951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474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E8F22-087D-C44E-95C4-8342AD45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 </a:t>
            </a:r>
            <a:r>
              <a:rPr lang="de-DE" dirty="0" err="1"/>
              <a:t>Wireframe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- mobile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13D3FEE-17D5-A846-BB30-A15760E861CD}"/>
              </a:ext>
            </a:extLst>
          </p:cNvPr>
          <p:cNvSpPr/>
          <p:nvPr/>
        </p:nvSpPr>
        <p:spPr>
          <a:xfrm>
            <a:off x="1292772" y="1566041"/>
            <a:ext cx="3059309" cy="98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(</a:t>
            </a:r>
            <a:r>
              <a:rPr lang="de-DE" dirty="0" err="1"/>
              <a:t>header</a:t>
            </a:r>
            <a:r>
              <a:rPr lang="de-DE" dirty="0"/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AD2B67C-D357-BF48-A7F0-AF3E080A8F26}"/>
              </a:ext>
            </a:extLst>
          </p:cNvPr>
          <p:cNvSpPr/>
          <p:nvPr/>
        </p:nvSpPr>
        <p:spPr>
          <a:xfrm>
            <a:off x="1303282" y="2654070"/>
            <a:ext cx="3054054" cy="475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(</a:t>
            </a:r>
            <a:r>
              <a:rPr lang="de-DE" dirty="0" err="1"/>
              <a:t>nav</a:t>
            </a:r>
            <a:r>
              <a:rPr lang="de-DE" dirty="0"/>
              <a:t> bar)</a:t>
            </a:r>
          </a:p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9BC291-B367-D445-82C6-C157AC4A9A7F}"/>
              </a:ext>
            </a:extLst>
          </p:cNvPr>
          <p:cNvSpPr/>
          <p:nvPr/>
        </p:nvSpPr>
        <p:spPr>
          <a:xfrm>
            <a:off x="1292772" y="6277734"/>
            <a:ext cx="3054054" cy="447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(</a:t>
            </a:r>
            <a:r>
              <a:rPr lang="de-DE" dirty="0" err="1"/>
              <a:t>footer</a:t>
            </a:r>
            <a:r>
              <a:rPr lang="de-DE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ADC888D-79BD-1C4F-AA8B-BD309AD04A36}"/>
              </a:ext>
            </a:extLst>
          </p:cNvPr>
          <p:cNvSpPr/>
          <p:nvPr/>
        </p:nvSpPr>
        <p:spPr>
          <a:xfrm>
            <a:off x="1303282" y="3216383"/>
            <a:ext cx="3054054" cy="3025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(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content</a:t>
            </a:r>
            <a:r>
              <a:rPr lang="de-DE" dirty="0"/>
              <a:t> – </a:t>
            </a:r>
            <a:r>
              <a:rPr lang="de-DE" dirty="0" err="1"/>
              <a:t>presentation</a:t>
            </a:r>
            <a:r>
              <a:rPr lang="de-DE" dirty="0"/>
              <a:t>)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581BF54-81DD-014D-833B-2F43245E398F}"/>
              </a:ext>
            </a:extLst>
          </p:cNvPr>
          <p:cNvSpPr/>
          <p:nvPr/>
        </p:nvSpPr>
        <p:spPr>
          <a:xfrm>
            <a:off x="1402399" y="2662386"/>
            <a:ext cx="1144364" cy="438916"/>
          </a:xfrm>
          <a:prstGeom prst="roundRect">
            <a:avLst/>
          </a:prstGeom>
          <a:solidFill>
            <a:schemeClr val="accent3">
              <a:lumMod val="20000"/>
              <a:lumOff val="80000"/>
              <a:alpha val="4381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attractions</a:t>
            </a:r>
            <a:endParaRPr lang="de-DE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3F37E4C5-67B2-684D-864C-8404BAC97A3B}"/>
              </a:ext>
            </a:extLst>
          </p:cNvPr>
          <p:cNvSpPr/>
          <p:nvPr/>
        </p:nvSpPr>
        <p:spPr>
          <a:xfrm>
            <a:off x="3008120" y="2662386"/>
            <a:ext cx="1127867" cy="475067"/>
          </a:xfrm>
          <a:prstGeom prst="roundRect">
            <a:avLst/>
          </a:prstGeom>
          <a:solidFill>
            <a:schemeClr val="accent4">
              <a:lumMod val="20000"/>
              <a:lumOff val="8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7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Macintosh PowerPoint</Application>
  <PresentationFormat>Breitbild</PresentationFormat>
  <Paragraphs>64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Team Assignment Part 1</vt:lpstr>
      <vt:lpstr>1 Purpose of website</vt:lpstr>
      <vt:lpstr>2 Examples of 5 websites of theme parks</vt:lpstr>
      <vt:lpstr>3 Content of our theme parks website</vt:lpstr>
      <vt:lpstr>4 Structure of website</vt:lpstr>
      <vt:lpstr>4 Wireframe main page - desktop</vt:lpstr>
      <vt:lpstr>4 Wireframe main page - mobile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Assignment Part 1</dc:title>
  <dc:subject/>
  <dc:creator>Felix Brunner</dc:creator>
  <cp:keywords/>
  <dc:description/>
  <cp:lastModifiedBy>Felix Brunner</cp:lastModifiedBy>
  <cp:revision>5</cp:revision>
  <dcterms:created xsi:type="dcterms:W3CDTF">2021-05-19T14:15:30Z</dcterms:created>
  <dcterms:modified xsi:type="dcterms:W3CDTF">2021-05-20T19:48:58Z</dcterms:modified>
  <cp:category/>
</cp:coreProperties>
</file>