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653"/>
  </p:normalViewPr>
  <p:slideViewPr>
    <p:cSldViewPr snapToGrid="0">
      <p:cViewPr varScale="1">
        <p:scale>
          <a:sx n="117" d="100"/>
          <a:sy n="117" d="100"/>
        </p:scale>
        <p:origin x="176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6D07-87AC-ACF7-EC5C-DB8C33B61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B0B98-DE14-A5AE-C123-374AFE6E2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7D0F-CD7E-7A3A-DBD6-52FE5843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AB10-3CA0-1DB2-257D-4449AF34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E149-9C6F-658A-1D7F-9463E05A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0D36-076D-9022-9CB2-DD178771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63BF6-45DB-43AC-E8A2-E071D476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5302-5798-F02C-F019-AF0BE892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D9557-358B-492A-1DE2-CFEA2631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E104-D79B-92D1-4762-A60DBA1F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6E2C0-E72C-B2CB-14C6-1FB59CEFD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81F1F-9B1E-35C7-DA11-644DCBDDD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B9AF-06C2-ACAD-15FB-283DFE24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0266-6DD6-C751-4246-5FC3A5D0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B238-CA1D-BD8D-6450-9B0A62A3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551A-4E80-50B2-8EB8-0CD0FF30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578F-88A7-9117-F65D-B58E25A0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556C-A21D-CE2C-6E3A-533E4B16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49AB-1545-5D4A-4BD1-4FDEF20F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04C6-0146-B4E1-9B63-2FD2EF69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2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9491-070D-ED32-DADA-5EB74C97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89B2E-3D02-D330-7DD9-8A4A199BF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8C69-8E8E-E17F-8674-994F557C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5830-67D2-EB93-DBA6-8144154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7033-58DA-6613-D425-D0A8357E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6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3F73-C14E-5250-7DDE-415EE604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8C16-2769-9715-E643-796AA245E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14E8-1ED2-C19A-0E5C-66DAE6BC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34C7B-17AE-69C1-5E14-4AAB1F8B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410FE-B2A8-940D-F122-DA5C0E6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4D5A-E38F-064C-1836-9B5F8C40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B56F-5FAF-2D72-A5C0-DFAD7ACD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74D7-6C3C-F1A6-1189-30F2BB7E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3BD1-E651-6A1E-EFA5-720D5856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2F56-B8B8-3530-EA2E-BE1834499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FD452-25A2-20C0-5631-EADA14282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AA382-F3BE-237A-BE0F-DE0C130A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741CD-0364-FE34-93FF-34099350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86851-2148-CC43-F9B3-09747CBC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8A9E-8D32-8DC8-4593-70606448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41253-7668-92AE-1C83-0355E71B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A9E7E-ACAB-6676-33C8-D279367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106C7-8169-DBD8-2AB4-F753323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12745-26A6-CB84-93E6-4C428A63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8164F-9007-33A8-952A-BA90F927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E8CAA-43FF-D9F9-9089-FF3F49CA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1EEA-54A6-7784-5822-A80D0F51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AA0D-364C-7819-69ED-B6894CB5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BF482-FC50-2972-9AB2-CECFECF5F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B7E7-F78C-C8B7-96EC-F5A40F65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FE6E9-F9D7-C473-6F5E-F26541B0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28F2A-F2EF-5FE7-4AB8-38578780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233C-9A9B-2DDA-BF23-C73C9419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E94EF-A29D-4A4F-60A5-D48269E18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54C31-3340-2502-FE39-33647DD6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9995E-505C-D54A-238F-6A1D50D4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94B9B-6B55-09C6-060D-FBF8F7F7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94810-AB0C-F6CA-0AE4-D166788E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89453-268D-A53C-DDB6-B8B39912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0558-011C-535B-97E5-D424FC53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DF90E-1F98-31F1-AB4D-237AFDA6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CABC-336F-EB40-8F4F-170927C53B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24D6-0DAB-9583-6003-6D519D713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89FB-AF19-D4FF-CA53-D9A0963B0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02AC-CBB0-694B-9798-3C318867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2005B916-797A-6CA3-F407-8E3D6AC4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2" y="500744"/>
            <a:ext cx="10962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5BB3E10C-AE71-DAE6-1A33-33C28B07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99" y="1638771"/>
            <a:ext cx="640080" cy="496062"/>
          </a:xfrm>
          <a:prstGeom prst="rect">
            <a:avLst/>
          </a:prstGeom>
        </p:spPr>
      </p:pic>
      <p:pic>
        <p:nvPicPr>
          <p:cNvPr id="6" name="Picture 5" descr="A green box with a white x on it&#10;&#10;Description automatically generated with medium confidence">
            <a:extLst>
              <a:ext uri="{FF2B5EF4-FFF2-40B4-BE49-F238E27FC236}">
                <a16:creationId xmlns:a16="http://schemas.microsoft.com/office/drawing/2014/main" id="{6AACAB33-7D6E-0D59-D271-A9364C730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43" y="2270711"/>
            <a:ext cx="548640" cy="517794"/>
          </a:xfrm>
          <a:prstGeom prst="rect">
            <a:avLst/>
          </a:prstGeom>
        </p:spPr>
      </p:pic>
      <p:pic>
        <p:nvPicPr>
          <p:cNvPr id="8" name="Picture 7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1635E969-37C9-B94F-7990-DDB24A912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719" y="2924383"/>
            <a:ext cx="1463040" cy="822960"/>
          </a:xfrm>
          <a:prstGeom prst="rect">
            <a:avLst/>
          </a:prstGeom>
        </p:spPr>
      </p:pic>
      <p:pic>
        <p:nvPicPr>
          <p:cNvPr id="10" name="Picture 9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89EE326E-7C29-D15E-1AF5-34E970F34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599" y="3830780"/>
            <a:ext cx="1097280" cy="450336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B5FEB1A-CC27-A7C8-CDAB-B3F76D280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116" y="4420189"/>
            <a:ext cx="1097280" cy="250344"/>
          </a:xfrm>
          <a:prstGeom prst="rect">
            <a:avLst/>
          </a:prstGeom>
        </p:spPr>
      </p:pic>
      <p:pic>
        <p:nvPicPr>
          <p:cNvPr id="14" name="Picture 13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6C334DE4-71DE-36B2-46F8-B115C6E42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199" y="4751660"/>
            <a:ext cx="640080" cy="6400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5CBAD12-5CFC-AEDF-057B-11B86EBB2A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836" y="5472867"/>
            <a:ext cx="1005840" cy="652913"/>
          </a:xfrm>
          <a:prstGeom prst="rect">
            <a:avLst/>
          </a:prstGeom>
        </p:spPr>
      </p:pic>
      <p:pic>
        <p:nvPicPr>
          <p:cNvPr id="17" name="Picture 16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84881D66-AF87-E5B8-5A63-FC273DB590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12" y="500744"/>
            <a:ext cx="10962575" cy="1752600"/>
          </a:xfrm>
          <a:prstGeom prst="rect">
            <a:avLst/>
          </a:prstGeom>
        </p:spPr>
      </p:pic>
      <p:pic>
        <p:nvPicPr>
          <p:cNvPr id="19" name="Picture 18" descr="A picture containing font, graphics, logo, typography&#10;&#10;Description automatically generated">
            <a:extLst>
              <a:ext uri="{FF2B5EF4-FFF2-40B4-BE49-F238E27FC236}">
                <a16:creationId xmlns:a16="http://schemas.microsoft.com/office/drawing/2014/main" id="{1BF2285A-EC82-48FF-F965-58BCB3E94C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8998" y="6194074"/>
            <a:ext cx="947515" cy="4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84881D66-AF87-E5B8-5A63-FC273DB5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2" y="500744"/>
            <a:ext cx="10962575" cy="1752600"/>
          </a:xfrm>
          <a:prstGeom prst="rect">
            <a:avLst/>
          </a:prstGeom>
        </p:spPr>
      </p:pic>
      <p:pic>
        <p:nvPicPr>
          <p:cNvPr id="18" name="Picture 17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DD63B435-20D3-95C4-3244-96B88025D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99" y="1638771"/>
            <a:ext cx="640080" cy="496062"/>
          </a:xfrm>
          <a:prstGeom prst="rect">
            <a:avLst/>
          </a:prstGeom>
        </p:spPr>
      </p:pic>
      <p:pic>
        <p:nvPicPr>
          <p:cNvPr id="19" name="Picture 18" descr="A green box with a white x on it&#10;&#10;Description automatically generated with medium confidence">
            <a:extLst>
              <a:ext uri="{FF2B5EF4-FFF2-40B4-BE49-F238E27FC236}">
                <a16:creationId xmlns:a16="http://schemas.microsoft.com/office/drawing/2014/main" id="{88BC649E-02B7-96E0-16E1-FF329FF8D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43" y="2270711"/>
            <a:ext cx="548640" cy="517794"/>
          </a:xfrm>
          <a:prstGeom prst="rect">
            <a:avLst/>
          </a:prstGeom>
        </p:spPr>
      </p:pic>
      <p:pic>
        <p:nvPicPr>
          <p:cNvPr id="20" name="Picture 19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5875544D-D61C-A07D-ACB4-53EFE6E54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719" y="2924383"/>
            <a:ext cx="1463040" cy="822960"/>
          </a:xfrm>
          <a:prstGeom prst="rect">
            <a:avLst/>
          </a:prstGeom>
        </p:spPr>
      </p:pic>
      <p:pic>
        <p:nvPicPr>
          <p:cNvPr id="21" name="Picture 20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6D44CBCA-F4C9-6DC8-0338-F101F45E5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599" y="3830780"/>
            <a:ext cx="1097280" cy="450336"/>
          </a:xfrm>
          <a:prstGeom prst="rect">
            <a:avLst/>
          </a:prstGeom>
        </p:spPr>
      </p:pic>
      <p:pic>
        <p:nvPicPr>
          <p:cNvPr id="22" name="Picture 21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DCA730E7-6EFE-CFEB-D3C2-1B5F7BCA0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4116" y="4420189"/>
            <a:ext cx="1097280" cy="250344"/>
          </a:xfrm>
          <a:prstGeom prst="rect">
            <a:avLst/>
          </a:prstGeom>
        </p:spPr>
      </p:pic>
      <p:pic>
        <p:nvPicPr>
          <p:cNvPr id="23" name="Picture 22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A8CE7852-68C7-AAA1-9E81-36CEFD681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199" y="4751660"/>
            <a:ext cx="640080" cy="64008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0AE0FFF-0A58-3C21-A476-00C20D3FEA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9836" y="5472867"/>
            <a:ext cx="1005840" cy="652913"/>
          </a:xfrm>
          <a:prstGeom prst="rect">
            <a:avLst/>
          </a:prstGeom>
        </p:spPr>
      </p:pic>
      <p:pic>
        <p:nvPicPr>
          <p:cNvPr id="25" name="Picture 24" descr="A picture containing font, graphics, logo, typography&#10;&#10;Description automatically generated">
            <a:extLst>
              <a:ext uri="{FF2B5EF4-FFF2-40B4-BE49-F238E27FC236}">
                <a16:creationId xmlns:a16="http://schemas.microsoft.com/office/drawing/2014/main" id="{71DF0755-91A5-09A3-00B9-7543F72090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8998" y="6194074"/>
            <a:ext cx="947515" cy="441779"/>
          </a:xfrm>
          <a:prstGeom prst="rect">
            <a:avLst/>
          </a:prstGeom>
        </p:spPr>
      </p:pic>
      <p:pic>
        <p:nvPicPr>
          <p:cNvPr id="32" name="Picture 31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CEB1ADDE-055D-8A76-6A59-9D62C2FE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86" y="1638771"/>
            <a:ext cx="640080" cy="496062"/>
          </a:xfrm>
          <a:prstGeom prst="rect">
            <a:avLst/>
          </a:prstGeom>
        </p:spPr>
      </p:pic>
      <p:pic>
        <p:nvPicPr>
          <p:cNvPr id="33" name="Picture 32" descr="A green box with a white x on it&#10;&#10;Description automatically generated with medium confidence">
            <a:extLst>
              <a:ext uri="{FF2B5EF4-FFF2-40B4-BE49-F238E27FC236}">
                <a16:creationId xmlns:a16="http://schemas.microsoft.com/office/drawing/2014/main" id="{90E13415-5AA3-E586-2D98-DAF576978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630" y="2270711"/>
            <a:ext cx="548640" cy="517794"/>
          </a:xfrm>
          <a:prstGeom prst="rect">
            <a:avLst/>
          </a:prstGeom>
        </p:spPr>
      </p:pic>
      <p:pic>
        <p:nvPicPr>
          <p:cNvPr id="34" name="Picture 33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76534B94-6BAE-0488-8AED-BE959AE46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206" y="2924383"/>
            <a:ext cx="1463040" cy="822960"/>
          </a:xfrm>
          <a:prstGeom prst="rect">
            <a:avLst/>
          </a:prstGeom>
        </p:spPr>
      </p:pic>
      <p:pic>
        <p:nvPicPr>
          <p:cNvPr id="35" name="Picture 3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9867876E-FE99-5A0C-0C85-1BCD227A7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086" y="3830780"/>
            <a:ext cx="1097280" cy="450336"/>
          </a:xfrm>
          <a:prstGeom prst="rect">
            <a:avLst/>
          </a:prstGeom>
        </p:spPr>
      </p:pic>
      <p:pic>
        <p:nvPicPr>
          <p:cNvPr id="36" name="Picture 35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49EFBAD-4C85-4321-AA3E-D0C6AA1D0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603" y="4420189"/>
            <a:ext cx="1097280" cy="250344"/>
          </a:xfrm>
          <a:prstGeom prst="rect">
            <a:avLst/>
          </a:prstGeom>
        </p:spPr>
      </p:pic>
      <p:pic>
        <p:nvPicPr>
          <p:cNvPr id="37" name="Picture 36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942ADB-4051-6382-0296-54FB86FD3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7686" y="4751660"/>
            <a:ext cx="640080" cy="64008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CEE4927-1FBA-2D65-D5C2-7009F4837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6323" y="5472867"/>
            <a:ext cx="1005840" cy="652913"/>
          </a:xfrm>
          <a:prstGeom prst="rect">
            <a:avLst/>
          </a:prstGeom>
        </p:spPr>
      </p:pic>
      <p:pic>
        <p:nvPicPr>
          <p:cNvPr id="39" name="Picture 38" descr="A picture containing font, graphics, logo, typography&#10;&#10;Description automatically generated">
            <a:extLst>
              <a:ext uri="{FF2B5EF4-FFF2-40B4-BE49-F238E27FC236}">
                <a16:creationId xmlns:a16="http://schemas.microsoft.com/office/drawing/2014/main" id="{B75B909B-E5D6-0BEB-D8E3-2C9CB3C411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5485" y="6194074"/>
            <a:ext cx="947515" cy="4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7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84881D66-AF87-E5B8-5A63-FC273DB5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2" y="500744"/>
            <a:ext cx="10962575" cy="1752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720752-9C6A-2B48-0C59-FC3504766D10}"/>
              </a:ext>
            </a:extLst>
          </p:cNvPr>
          <p:cNvSpPr txBox="1"/>
          <p:nvPr/>
        </p:nvSpPr>
        <p:spPr>
          <a:xfrm>
            <a:off x="5094514" y="-1556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B801113C-B5EF-1995-E19A-91ECE017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95" y="2134833"/>
            <a:ext cx="640080" cy="496062"/>
          </a:xfrm>
          <a:prstGeom prst="rect">
            <a:avLst/>
          </a:prstGeom>
        </p:spPr>
      </p:pic>
      <p:pic>
        <p:nvPicPr>
          <p:cNvPr id="19" name="Picture 18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349D7630-FF30-FAB0-697B-C9575FEE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23" y="2766773"/>
            <a:ext cx="1463040" cy="822960"/>
          </a:xfrm>
          <a:prstGeom prst="rect">
            <a:avLst/>
          </a:prstGeom>
        </p:spPr>
      </p:pic>
      <p:pic>
        <p:nvPicPr>
          <p:cNvPr id="20" name="Picture 19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538DCDD6-FB10-8568-9BCB-BC84F86A6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603" y="3673170"/>
            <a:ext cx="1097280" cy="450336"/>
          </a:xfrm>
          <a:prstGeom prst="rect">
            <a:avLst/>
          </a:prstGeom>
        </p:spPr>
      </p:pic>
      <p:pic>
        <p:nvPicPr>
          <p:cNvPr id="21" name="Picture 20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D84FB60-82F2-D764-5947-DFEA5EDCD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2120" y="4262579"/>
            <a:ext cx="1097280" cy="250344"/>
          </a:xfrm>
          <a:prstGeom prst="rect">
            <a:avLst/>
          </a:prstGeom>
        </p:spPr>
      </p:pic>
      <p:pic>
        <p:nvPicPr>
          <p:cNvPr id="22" name="Picture 21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949BA375-0EED-870A-C614-6EA1C62BF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203" y="4594050"/>
            <a:ext cx="640080" cy="64008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784E39E-C4F3-BA05-F2FC-479CBB7DC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7840" y="5315257"/>
            <a:ext cx="1005840" cy="652913"/>
          </a:xfrm>
          <a:prstGeom prst="rect">
            <a:avLst/>
          </a:prstGeom>
        </p:spPr>
      </p:pic>
      <p:pic>
        <p:nvPicPr>
          <p:cNvPr id="24" name="Picture 23" descr="A red and black logo&#10;&#10;Description automatically generated with medium confidence">
            <a:extLst>
              <a:ext uri="{FF2B5EF4-FFF2-40B4-BE49-F238E27FC236}">
                <a16:creationId xmlns:a16="http://schemas.microsoft.com/office/drawing/2014/main" id="{61117037-D5E3-F81C-04D9-C7BB9478E4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6517" y="5968170"/>
            <a:ext cx="751684" cy="751684"/>
          </a:xfrm>
          <a:prstGeom prst="rect">
            <a:avLst/>
          </a:prstGeom>
        </p:spPr>
      </p:pic>
      <p:pic>
        <p:nvPicPr>
          <p:cNvPr id="25" name="Picture 24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64D41ED6-72BD-6366-C411-341E3AD9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99" y="1638771"/>
            <a:ext cx="640080" cy="496062"/>
          </a:xfrm>
          <a:prstGeom prst="rect">
            <a:avLst/>
          </a:prstGeom>
        </p:spPr>
      </p:pic>
      <p:pic>
        <p:nvPicPr>
          <p:cNvPr id="26" name="Picture 25" descr="A green box with a white x on it&#10;&#10;Description automatically generated with medium confidence">
            <a:extLst>
              <a:ext uri="{FF2B5EF4-FFF2-40B4-BE49-F238E27FC236}">
                <a16:creationId xmlns:a16="http://schemas.microsoft.com/office/drawing/2014/main" id="{846E5AA9-D2C0-F245-820B-64CA1AAA8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1143" y="2270711"/>
            <a:ext cx="548640" cy="517794"/>
          </a:xfrm>
          <a:prstGeom prst="rect">
            <a:avLst/>
          </a:prstGeom>
        </p:spPr>
      </p:pic>
      <p:pic>
        <p:nvPicPr>
          <p:cNvPr id="27" name="Picture 26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A5AD3D94-6713-D269-62C4-DEE252399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719" y="2924383"/>
            <a:ext cx="1463040" cy="822960"/>
          </a:xfrm>
          <a:prstGeom prst="rect">
            <a:avLst/>
          </a:prstGeom>
        </p:spPr>
      </p:pic>
      <p:pic>
        <p:nvPicPr>
          <p:cNvPr id="28" name="Picture 27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CBFB0B00-CEFB-A75A-33A0-D7EEA8074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599" y="3830780"/>
            <a:ext cx="1097280" cy="450336"/>
          </a:xfrm>
          <a:prstGeom prst="rect">
            <a:avLst/>
          </a:prstGeom>
        </p:spPr>
      </p:pic>
      <p:pic>
        <p:nvPicPr>
          <p:cNvPr id="29" name="Picture 28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F50C10C-F70F-2DE1-F961-5B4BCDBA3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116" y="4420189"/>
            <a:ext cx="1097280" cy="250344"/>
          </a:xfrm>
          <a:prstGeom prst="rect">
            <a:avLst/>
          </a:prstGeom>
        </p:spPr>
      </p:pic>
      <p:pic>
        <p:nvPicPr>
          <p:cNvPr id="30" name="Picture 29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8152059F-A7A8-C76E-F410-C5CDF2336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199" y="4751660"/>
            <a:ext cx="640080" cy="6400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3C1BEE8-4BE9-CFCD-15F3-A8A188B5C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836" y="5472867"/>
            <a:ext cx="1005840" cy="652913"/>
          </a:xfrm>
          <a:prstGeom prst="rect">
            <a:avLst/>
          </a:prstGeom>
        </p:spPr>
      </p:pic>
      <p:pic>
        <p:nvPicPr>
          <p:cNvPr id="32" name="Picture 31" descr="A picture containing font, graphics, logo, typography&#10;&#10;Description automatically generated">
            <a:extLst>
              <a:ext uri="{FF2B5EF4-FFF2-40B4-BE49-F238E27FC236}">
                <a16:creationId xmlns:a16="http://schemas.microsoft.com/office/drawing/2014/main" id="{AF0F6236-1D60-F93D-212C-A9D824E99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8998" y="6194074"/>
            <a:ext cx="947515" cy="441779"/>
          </a:xfrm>
          <a:prstGeom prst="rect">
            <a:avLst/>
          </a:prstGeom>
        </p:spPr>
      </p:pic>
      <p:pic>
        <p:nvPicPr>
          <p:cNvPr id="33" name="Picture 32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259A6ECC-40E2-D86E-287B-E970D860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86" y="1638771"/>
            <a:ext cx="640080" cy="496062"/>
          </a:xfrm>
          <a:prstGeom prst="rect">
            <a:avLst/>
          </a:prstGeom>
        </p:spPr>
      </p:pic>
      <p:pic>
        <p:nvPicPr>
          <p:cNvPr id="34" name="Picture 33" descr="A green box with a white x on it&#10;&#10;Description automatically generated with medium confidence">
            <a:extLst>
              <a:ext uri="{FF2B5EF4-FFF2-40B4-BE49-F238E27FC236}">
                <a16:creationId xmlns:a16="http://schemas.microsoft.com/office/drawing/2014/main" id="{AD69A9FD-2BCC-E019-8281-282DF88A5E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7630" y="2270711"/>
            <a:ext cx="548640" cy="517794"/>
          </a:xfrm>
          <a:prstGeom prst="rect">
            <a:avLst/>
          </a:prstGeom>
        </p:spPr>
      </p:pic>
      <p:pic>
        <p:nvPicPr>
          <p:cNvPr id="35" name="Picture 34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DB08DDB1-73E7-3B56-9750-054AD0B95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06" y="2924383"/>
            <a:ext cx="1463040" cy="822960"/>
          </a:xfrm>
          <a:prstGeom prst="rect">
            <a:avLst/>
          </a:prstGeom>
        </p:spPr>
      </p:pic>
      <p:pic>
        <p:nvPicPr>
          <p:cNvPr id="36" name="Picture 35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587DAE39-022E-C756-A55B-400E6B678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086" y="3830780"/>
            <a:ext cx="1097280" cy="450336"/>
          </a:xfrm>
          <a:prstGeom prst="rect">
            <a:avLst/>
          </a:prstGeom>
        </p:spPr>
      </p:pic>
      <p:pic>
        <p:nvPicPr>
          <p:cNvPr id="37" name="Picture 36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3DB623FB-C028-1797-6B0C-CC7A1E2F4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603" y="4420189"/>
            <a:ext cx="1097280" cy="250344"/>
          </a:xfrm>
          <a:prstGeom prst="rect">
            <a:avLst/>
          </a:prstGeom>
        </p:spPr>
      </p:pic>
      <p:pic>
        <p:nvPicPr>
          <p:cNvPr id="38" name="Picture 37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24E14F6B-37EA-3EB5-2537-C638E7ED6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7686" y="4751660"/>
            <a:ext cx="640080" cy="64008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3267460-1FF5-C380-52C5-D354530244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6323" y="5472867"/>
            <a:ext cx="1005840" cy="652913"/>
          </a:xfrm>
          <a:prstGeom prst="rect">
            <a:avLst/>
          </a:prstGeom>
        </p:spPr>
      </p:pic>
      <p:pic>
        <p:nvPicPr>
          <p:cNvPr id="40" name="Picture 39" descr="A picture containing font, graphics, logo, typography&#10;&#10;Description automatically generated">
            <a:extLst>
              <a:ext uri="{FF2B5EF4-FFF2-40B4-BE49-F238E27FC236}">
                <a16:creationId xmlns:a16="http://schemas.microsoft.com/office/drawing/2014/main" id="{B4750B4A-9545-957C-D735-9C9E880323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5485" y="6194074"/>
            <a:ext cx="947515" cy="4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font, screenshot, graphics, logo&#10;&#10;Description automatically generated">
            <a:extLst>
              <a:ext uri="{FF2B5EF4-FFF2-40B4-BE49-F238E27FC236}">
                <a16:creationId xmlns:a16="http://schemas.microsoft.com/office/drawing/2014/main" id="{84881D66-AF87-E5B8-5A63-FC273DB5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2" y="500744"/>
            <a:ext cx="10962575" cy="1752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720752-9C6A-2B48-0C59-FC3504766D10}"/>
              </a:ext>
            </a:extLst>
          </p:cNvPr>
          <p:cNvSpPr txBox="1"/>
          <p:nvPr/>
        </p:nvSpPr>
        <p:spPr>
          <a:xfrm>
            <a:off x="5094514" y="-1556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B801113C-B5EF-1995-E19A-91ECE017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95" y="2134833"/>
            <a:ext cx="640080" cy="496062"/>
          </a:xfrm>
          <a:prstGeom prst="rect">
            <a:avLst/>
          </a:prstGeom>
        </p:spPr>
      </p:pic>
      <p:pic>
        <p:nvPicPr>
          <p:cNvPr id="19" name="Picture 18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349D7630-FF30-FAB0-697B-C9575FEE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23" y="2766773"/>
            <a:ext cx="1463040" cy="822960"/>
          </a:xfrm>
          <a:prstGeom prst="rect">
            <a:avLst/>
          </a:prstGeom>
        </p:spPr>
      </p:pic>
      <p:pic>
        <p:nvPicPr>
          <p:cNvPr id="20" name="Picture 19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538DCDD6-FB10-8568-9BCB-BC84F86A6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603" y="3673170"/>
            <a:ext cx="1097280" cy="450336"/>
          </a:xfrm>
          <a:prstGeom prst="rect">
            <a:avLst/>
          </a:prstGeom>
        </p:spPr>
      </p:pic>
      <p:pic>
        <p:nvPicPr>
          <p:cNvPr id="21" name="Picture 20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D84FB60-82F2-D764-5947-DFEA5EDCD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2120" y="4262579"/>
            <a:ext cx="1097280" cy="250344"/>
          </a:xfrm>
          <a:prstGeom prst="rect">
            <a:avLst/>
          </a:prstGeom>
        </p:spPr>
      </p:pic>
      <p:pic>
        <p:nvPicPr>
          <p:cNvPr id="22" name="Picture 21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949BA375-0EED-870A-C614-6EA1C62BF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203" y="4594050"/>
            <a:ext cx="640080" cy="64008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784E39E-C4F3-BA05-F2FC-479CBB7DC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7840" y="5315257"/>
            <a:ext cx="1005840" cy="652913"/>
          </a:xfrm>
          <a:prstGeom prst="rect">
            <a:avLst/>
          </a:prstGeom>
        </p:spPr>
      </p:pic>
      <p:pic>
        <p:nvPicPr>
          <p:cNvPr id="24" name="Picture 23" descr="A red and black logo&#10;&#10;Description automatically generated with medium confidence">
            <a:extLst>
              <a:ext uri="{FF2B5EF4-FFF2-40B4-BE49-F238E27FC236}">
                <a16:creationId xmlns:a16="http://schemas.microsoft.com/office/drawing/2014/main" id="{61117037-D5E3-F81C-04D9-C7BB9478E4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6517" y="5968170"/>
            <a:ext cx="751684" cy="751684"/>
          </a:xfrm>
          <a:prstGeom prst="rect">
            <a:avLst/>
          </a:prstGeom>
        </p:spPr>
      </p:pic>
      <p:pic>
        <p:nvPicPr>
          <p:cNvPr id="25" name="Picture 24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F5218AF4-0E4C-1FDF-E03A-889C5AAC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402" y="2136624"/>
            <a:ext cx="640080" cy="496062"/>
          </a:xfrm>
          <a:prstGeom prst="rect">
            <a:avLst/>
          </a:prstGeom>
        </p:spPr>
      </p:pic>
      <p:pic>
        <p:nvPicPr>
          <p:cNvPr id="26" name="Picture 25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C79E1076-F03C-FD4C-D5BA-35EFCF0D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330" y="2768564"/>
            <a:ext cx="1463040" cy="822960"/>
          </a:xfrm>
          <a:prstGeom prst="rect">
            <a:avLst/>
          </a:prstGeom>
        </p:spPr>
      </p:pic>
      <p:pic>
        <p:nvPicPr>
          <p:cNvPr id="27" name="Picture 26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3C6CA3E7-363E-11F1-E054-B95C8F1F5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210" y="3674961"/>
            <a:ext cx="1097280" cy="450336"/>
          </a:xfrm>
          <a:prstGeom prst="rect">
            <a:avLst/>
          </a:prstGeom>
        </p:spPr>
      </p:pic>
      <p:pic>
        <p:nvPicPr>
          <p:cNvPr id="28" name="Picture 27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0C5A0F6-DA3E-0BFE-610A-AA560A6C6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727" y="4264370"/>
            <a:ext cx="1097280" cy="250344"/>
          </a:xfrm>
          <a:prstGeom prst="rect">
            <a:avLst/>
          </a:prstGeom>
        </p:spPr>
      </p:pic>
      <p:pic>
        <p:nvPicPr>
          <p:cNvPr id="29" name="Picture 28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2FAF9F8C-5C74-F7F7-3983-335F09E0FE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6810" y="4595841"/>
            <a:ext cx="640080" cy="64008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71E4FD-A018-2A48-7533-313303DD8D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5447" y="5317048"/>
            <a:ext cx="1005840" cy="652913"/>
          </a:xfrm>
          <a:prstGeom prst="rect">
            <a:avLst/>
          </a:prstGeom>
        </p:spPr>
      </p:pic>
      <p:pic>
        <p:nvPicPr>
          <p:cNvPr id="31" name="Picture 30" descr="A red and black logo&#10;&#10;Description automatically generated with medium confidence">
            <a:extLst>
              <a:ext uri="{FF2B5EF4-FFF2-40B4-BE49-F238E27FC236}">
                <a16:creationId xmlns:a16="http://schemas.microsoft.com/office/drawing/2014/main" id="{DB6E011E-FADF-6429-CCCB-072F584C2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4124" y="5969961"/>
            <a:ext cx="751684" cy="751684"/>
          </a:xfrm>
          <a:prstGeom prst="rect">
            <a:avLst/>
          </a:prstGeom>
        </p:spPr>
      </p:pic>
      <p:pic>
        <p:nvPicPr>
          <p:cNvPr id="32" name="Picture 31" descr="A picture containing graphics, font, symbol, design&#10;&#10;Description automatically generated">
            <a:extLst>
              <a:ext uri="{FF2B5EF4-FFF2-40B4-BE49-F238E27FC236}">
                <a16:creationId xmlns:a16="http://schemas.microsoft.com/office/drawing/2014/main" id="{FD54CECD-1AED-D8EB-AE41-62EF0BDAF5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5490" y="2170301"/>
            <a:ext cx="891797" cy="372743"/>
          </a:xfrm>
          <a:prstGeom prst="rect">
            <a:avLst/>
          </a:prstGeom>
        </p:spPr>
      </p:pic>
      <p:pic>
        <p:nvPicPr>
          <p:cNvPr id="33" name="Picture 3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691BC0A-0752-05E5-877E-E840DB713F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1287" y="2646172"/>
            <a:ext cx="1059693" cy="596077"/>
          </a:xfrm>
          <a:prstGeom prst="rect">
            <a:avLst/>
          </a:prstGeom>
        </p:spPr>
      </p:pic>
      <p:pic>
        <p:nvPicPr>
          <p:cNvPr id="34" name="Picture 33" descr="A red hexagon with a white text and a feather&#10;&#10;Description automatically generated with low confidence">
            <a:extLst>
              <a:ext uri="{FF2B5EF4-FFF2-40B4-BE49-F238E27FC236}">
                <a16:creationId xmlns:a16="http://schemas.microsoft.com/office/drawing/2014/main" id="{8AC237E4-1DCC-CDA2-1724-2164348439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55600" y="3379123"/>
            <a:ext cx="671066" cy="777744"/>
          </a:xfrm>
          <a:prstGeom prst="rect">
            <a:avLst/>
          </a:prstGeom>
        </p:spPr>
      </p:pic>
      <p:pic>
        <p:nvPicPr>
          <p:cNvPr id="35" name="Picture 34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723CBD56-D484-D048-2CE3-1E785E7ABE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45147" y="4212601"/>
            <a:ext cx="944374" cy="318121"/>
          </a:xfrm>
          <a:prstGeom prst="rect">
            <a:avLst/>
          </a:prstGeom>
        </p:spPr>
      </p:pic>
      <p:pic>
        <p:nvPicPr>
          <p:cNvPr id="37" name="Picture 36" descr="A picture containing graphics, symbol, orange, design&#10;&#10;Description automatically generated">
            <a:extLst>
              <a:ext uri="{FF2B5EF4-FFF2-40B4-BE49-F238E27FC236}">
                <a16:creationId xmlns:a16="http://schemas.microsoft.com/office/drawing/2014/main" id="{1339667E-6A9A-C6F7-A969-7409F07002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00136" y="4578882"/>
            <a:ext cx="834396" cy="834396"/>
          </a:xfrm>
          <a:prstGeom prst="rect">
            <a:avLst/>
          </a:prstGeom>
        </p:spPr>
      </p:pic>
      <p:pic>
        <p:nvPicPr>
          <p:cNvPr id="39" name="Picture 38" descr="A white letter in a pink circle&#10;&#10;Description automatically generated with medium confidence">
            <a:extLst>
              <a:ext uri="{FF2B5EF4-FFF2-40B4-BE49-F238E27FC236}">
                <a16:creationId xmlns:a16="http://schemas.microsoft.com/office/drawing/2014/main" id="{08BE44DE-75D3-EF08-FC5A-C5F03A6E88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39942" y="5467705"/>
            <a:ext cx="554784" cy="554784"/>
          </a:xfrm>
          <a:prstGeom prst="rect">
            <a:avLst/>
          </a:prstGeom>
        </p:spPr>
      </p:pic>
      <p:pic>
        <p:nvPicPr>
          <p:cNvPr id="56" name="Picture 55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FBCB4DB6-0767-4065-E769-62A7250A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99" y="1638771"/>
            <a:ext cx="640080" cy="496062"/>
          </a:xfrm>
          <a:prstGeom prst="rect">
            <a:avLst/>
          </a:prstGeom>
        </p:spPr>
      </p:pic>
      <p:pic>
        <p:nvPicPr>
          <p:cNvPr id="57" name="Picture 56" descr="A green box with a white x on it&#10;&#10;Description automatically generated with medium confidence">
            <a:extLst>
              <a:ext uri="{FF2B5EF4-FFF2-40B4-BE49-F238E27FC236}">
                <a16:creationId xmlns:a16="http://schemas.microsoft.com/office/drawing/2014/main" id="{2FD05228-2792-8D14-C842-531EE88615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81143" y="2270711"/>
            <a:ext cx="548640" cy="517794"/>
          </a:xfrm>
          <a:prstGeom prst="rect">
            <a:avLst/>
          </a:prstGeom>
        </p:spPr>
      </p:pic>
      <p:pic>
        <p:nvPicPr>
          <p:cNvPr id="58" name="Picture 57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A04749D2-05D8-7146-EA86-E5699C4A6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719" y="2924383"/>
            <a:ext cx="1463040" cy="822960"/>
          </a:xfrm>
          <a:prstGeom prst="rect">
            <a:avLst/>
          </a:prstGeom>
        </p:spPr>
      </p:pic>
      <p:pic>
        <p:nvPicPr>
          <p:cNvPr id="59" name="Picture 58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653BD959-B373-D04A-4B5F-2B090DC23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599" y="3830780"/>
            <a:ext cx="1097280" cy="450336"/>
          </a:xfrm>
          <a:prstGeom prst="rect">
            <a:avLst/>
          </a:prstGeom>
        </p:spPr>
      </p:pic>
      <p:pic>
        <p:nvPicPr>
          <p:cNvPr id="60" name="Picture 5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CAF4D57-7983-4337-FD2A-846623116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116" y="4420189"/>
            <a:ext cx="1097280" cy="250344"/>
          </a:xfrm>
          <a:prstGeom prst="rect">
            <a:avLst/>
          </a:prstGeom>
        </p:spPr>
      </p:pic>
      <p:pic>
        <p:nvPicPr>
          <p:cNvPr id="61" name="Picture 60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C41E9EDA-CDC9-5B4F-2707-0A4876030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199" y="4751660"/>
            <a:ext cx="640080" cy="64008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F8D2982-45F7-4EAD-7F94-DE323DD7D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836" y="5472867"/>
            <a:ext cx="1005840" cy="652913"/>
          </a:xfrm>
          <a:prstGeom prst="rect">
            <a:avLst/>
          </a:prstGeom>
        </p:spPr>
      </p:pic>
      <p:pic>
        <p:nvPicPr>
          <p:cNvPr id="63" name="Picture 62" descr="A picture containing font, graphics, logo, typography&#10;&#10;Description automatically generated">
            <a:extLst>
              <a:ext uri="{FF2B5EF4-FFF2-40B4-BE49-F238E27FC236}">
                <a16:creationId xmlns:a16="http://schemas.microsoft.com/office/drawing/2014/main" id="{6A3C645F-E0C7-5D52-D033-08DA9D33209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78998" y="6194074"/>
            <a:ext cx="947515" cy="441779"/>
          </a:xfrm>
          <a:prstGeom prst="rect">
            <a:avLst/>
          </a:prstGeom>
        </p:spPr>
      </p:pic>
      <p:pic>
        <p:nvPicPr>
          <p:cNvPr id="64" name="Picture 63" descr="A picture containing graphics, symbol, graphic design, font&#10;&#10;Description automatically generated">
            <a:extLst>
              <a:ext uri="{FF2B5EF4-FFF2-40B4-BE49-F238E27FC236}">
                <a16:creationId xmlns:a16="http://schemas.microsoft.com/office/drawing/2014/main" id="{B797193C-8E7D-2D46-842A-FDA49C52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86" y="1638771"/>
            <a:ext cx="640080" cy="496062"/>
          </a:xfrm>
          <a:prstGeom prst="rect">
            <a:avLst/>
          </a:prstGeom>
        </p:spPr>
      </p:pic>
      <p:pic>
        <p:nvPicPr>
          <p:cNvPr id="65" name="Picture 64" descr="A green box with a white x on it&#10;&#10;Description automatically generated with medium confidence">
            <a:extLst>
              <a:ext uri="{FF2B5EF4-FFF2-40B4-BE49-F238E27FC236}">
                <a16:creationId xmlns:a16="http://schemas.microsoft.com/office/drawing/2014/main" id="{50C73A77-32C3-9377-314D-6F58262DDEE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77630" y="2270711"/>
            <a:ext cx="548640" cy="517794"/>
          </a:xfrm>
          <a:prstGeom prst="rect">
            <a:avLst/>
          </a:prstGeom>
        </p:spPr>
      </p:pic>
      <p:pic>
        <p:nvPicPr>
          <p:cNvPr id="66" name="Picture 65" descr="A picture containing logo, clipart, graphics, font&#10;&#10;Description automatically generated">
            <a:extLst>
              <a:ext uri="{FF2B5EF4-FFF2-40B4-BE49-F238E27FC236}">
                <a16:creationId xmlns:a16="http://schemas.microsoft.com/office/drawing/2014/main" id="{946943FB-8920-B43D-EEB1-ECFFCF5D4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06" y="2924383"/>
            <a:ext cx="1463040" cy="822960"/>
          </a:xfrm>
          <a:prstGeom prst="rect">
            <a:avLst/>
          </a:prstGeom>
        </p:spPr>
      </p:pic>
      <p:pic>
        <p:nvPicPr>
          <p:cNvPr id="67" name="Picture 66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46EB3337-1FC3-808E-6DBF-638566FC1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086" y="3830780"/>
            <a:ext cx="1097280" cy="450336"/>
          </a:xfrm>
          <a:prstGeom prst="rect">
            <a:avLst/>
          </a:prstGeom>
        </p:spPr>
      </p:pic>
      <p:pic>
        <p:nvPicPr>
          <p:cNvPr id="68" name="Picture 67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67ECD3B-8E9C-BCA7-865F-4B25864C1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603" y="4420189"/>
            <a:ext cx="1097280" cy="250344"/>
          </a:xfrm>
          <a:prstGeom prst="rect">
            <a:avLst/>
          </a:prstGeom>
        </p:spPr>
      </p:pic>
      <p:pic>
        <p:nvPicPr>
          <p:cNvPr id="69" name="Picture 68" descr="A red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09E968F5-BE46-F974-BED2-EC8FD8663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7686" y="4751660"/>
            <a:ext cx="640080" cy="64008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2CAFD134-437D-ED42-9350-1EF0DA79D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6323" y="5472867"/>
            <a:ext cx="1005840" cy="652913"/>
          </a:xfrm>
          <a:prstGeom prst="rect">
            <a:avLst/>
          </a:prstGeom>
        </p:spPr>
      </p:pic>
      <p:pic>
        <p:nvPicPr>
          <p:cNvPr id="71" name="Picture 70" descr="A picture containing font, graphics, logo, typography&#10;&#10;Description automatically generated">
            <a:extLst>
              <a:ext uri="{FF2B5EF4-FFF2-40B4-BE49-F238E27FC236}">
                <a16:creationId xmlns:a16="http://schemas.microsoft.com/office/drawing/2014/main" id="{8ADC3C4F-0432-138C-EE2F-ADAABA8EC75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75485" y="6194074"/>
            <a:ext cx="947515" cy="441779"/>
          </a:xfrm>
          <a:prstGeom prst="rect">
            <a:avLst/>
          </a:prstGeom>
        </p:spPr>
      </p:pic>
      <p:pic>
        <p:nvPicPr>
          <p:cNvPr id="73" name="Picture 7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984E8E3-E8C4-8A52-A0F2-6663AADF33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20005" y="6178406"/>
            <a:ext cx="794657" cy="3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Flynn</dc:creator>
  <cp:lastModifiedBy>Michael Flynn</cp:lastModifiedBy>
  <cp:revision>17</cp:revision>
  <dcterms:created xsi:type="dcterms:W3CDTF">2023-06-19T17:06:09Z</dcterms:created>
  <dcterms:modified xsi:type="dcterms:W3CDTF">2023-06-19T19:47:17Z</dcterms:modified>
</cp:coreProperties>
</file>