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9144000" cy="6858000" type="screen4x3"/>
  <p:notesSz cx="6797675" cy="9928225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C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6395" autoAdjust="0"/>
  </p:normalViewPr>
  <p:slideViewPr>
    <p:cSldViewPr>
      <p:cViewPr varScale="1">
        <p:scale>
          <a:sx n="79" d="100"/>
          <a:sy n="79" d="100"/>
        </p:scale>
        <p:origin x="13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99A2F4-2842-4A5F-AD71-A5CA68244E6D}" type="datetimeFigureOut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 smtClean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9A9B22-9D90-44A0-AA3F-28FF74F664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724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1126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04842D-DEF8-458B-A82C-005C0966C4F4}" type="slidenum">
              <a:rPr lang="it-IT" smtClean="0"/>
              <a:pPr/>
              <a:t>2</a:t>
            </a:fld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18237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1126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04842D-DEF8-458B-A82C-005C0966C4F4}" type="slidenum">
              <a:rPr lang="it-IT" smtClean="0"/>
              <a:pPr/>
              <a:t>3</a:t>
            </a:fld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20269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1126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04842D-DEF8-458B-A82C-005C0966C4F4}" type="slidenum">
              <a:rPr lang="it-IT" smtClean="0"/>
              <a:pPr/>
              <a:t>4</a:t>
            </a:fld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0789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18C3B-F842-4984-962C-97F66E19EE60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EC9A2-50A7-4104-A9AE-42C34F5C1CC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B3FE-43C4-463F-81DB-2DB5B17198C1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FD3E7-BB8D-472B-973A-9BD084B8E9D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A95C7-37B7-4D21-BFE6-2BC6DD4FCFA8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88489-863A-4ABA-B26C-2BCC9D67BB5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97AE1-D8B3-48FE-8706-C7AA4110FDD8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7F290-8628-4B9A-AE36-09E680D7D99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8C233-FA97-4F8A-A23F-813A6EF583AD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051FE-3171-4B53-96D6-246008F0B95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A1821-9603-4800-B9B2-C449E95A45D1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64C42-A46C-47C3-8F8B-6A4F904D945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DD1C3-5DC0-404E-8303-04D78120A579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9376F-E6CD-4DA7-897F-30CC08663A2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2CE6D-8667-454A-B4B1-885FE27CA5D1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C4E28-9381-4A6D-9B9E-F29FC10AB45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6FA37-5D98-4471-A3B6-B49C329C6DB5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83D67-2068-4745-8C9F-2FA200DEEDF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71AF-11FF-4B91-AD8D-7168AB9C5EC8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7047-29AF-4A90-B164-1F17D7FBD64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3F1FF-EA8A-40A5-9834-E9CAB5D2FC46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FD79C-7DD7-4BF6-B75F-EBE762DD923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389E00A-1CD9-4C65-8ADB-827A494836D8}" type="datetime1">
              <a:rPr lang="it-IT"/>
              <a:pPr>
                <a:defRPr/>
              </a:pPr>
              <a:t>09/05/2020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it-IT"/>
              <a:t>Impianti elettrici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8FE7ECD-5D08-4C90-97E7-89C142EB416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ttore 1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50800" cmpd="sng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Titolo 16"/>
          <p:cNvSpPr>
            <a:spLocks noGrp="1"/>
          </p:cNvSpPr>
          <p:nvPr>
            <p:ph type="title"/>
          </p:nvPr>
        </p:nvSpPr>
        <p:spPr>
          <a:xfrm>
            <a:off x="827088" y="188913"/>
            <a:ext cx="5113337" cy="433387"/>
          </a:xfrm>
        </p:spPr>
        <p:txBody>
          <a:bodyPr/>
          <a:lstStyle/>
          <a:p>
            <a:pPr eaLnBrk="1" hangingPunct="1">
              <a:defRPr/>
            </a:pPr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Data </a:t>
            </a:r>
            <a:r>
              <a:rPr lang="it-IT" sz="2000" b="1" dirty="0" err="1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Acquisition</a:t>
            </a:r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 Systems  </a:t>
            </a:r>
          </a:p>
        </p:txBody>
      </p:sp>
      <p:sp>
        <p:nvSpPr>
          <p:cNvPr id="1024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6021388"/>
            <a:ext cx="9144000" cy="700087"/>
          </a:xfrm>
        </p:spPr>
        <p:txBody>
          <a:bodyPr/>
          <a:lstStyle/>
          <a:p>
            <a:pPr>
              <a:defRPr/>
            </a:pPr>
            <a:endParaRPr lang="it-IT" dirty="0"/>
          </a:p>
        </p:txBody>
      </p:sp>
      <p:pic>
        <p:nvPicPr>
          <p:cNvPr id="2054" name="Picture 8" descr="C:\Users\Lavazzi\Desktop\work\resty_layout_formazione\K2blu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21388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3"/>
          <p:cNvSpPr txBox="1">
            <a:spLocks noChangeArrowheads="1"/>
          </p:cNvSpPr>
          <p:nvPr/>
        </p:nvSpPr>
        <p:spPr bwMode="auto">
          <a:xfrm>
            <a:off x="1908174" y="1412875"/>
            <a:ext cx="5688161" cy="98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it-IT" sz="2800" b="1" dirty="0" smtClean="0">
                <a:latin typeface="Candara" pitchFamily="34" charset="0"/>
                <a:ea typeface="+mj-ea"/>
                <a:cs typeface="+mj-cs"/>
              </a:rPr>
              <a:t>Project of a station </a:t>
            </a:r>
            <a:r>
              <a:rPr lang="en-US" sz="2800" b="1" dirty="0">
                <a:latin typeface="Candara" pitchFamily="34" charset="0"/>
                <a:ea typeface="+mj-ea"/>
                <a:cs typeface="+mj-cs"/>
              </a:rPr>
              <a:t>for detecting air quality and temperature</a:t>
            </a:r>
            <a:endParaRPr lang="it-IT" sz="2800" b="1" dirty="0"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132138" y="3213100"/>
            <a:ext cx="4400550" cy="957263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it-IT" sz="2400" dirty="0" smtClean="0">
                <a:latin typeface="Candara" pitchFamily="34" charset="0"/>
                <a:cs typeface="+mn-cs"/>
              </a:rPr>
              <a:t>Massimiliano Visintainer</a:t>
            </a:r>
            <a:endParaRPr lang="it-IT" sz="2400" dirty="0">
              <a:latin typeface="Candara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it-IT" sz="2400" dirty="0" smtClean="0">
                <a:latin typeface="Candara" pitchFamily="34" charset="0"/>
                <a:cs typeface="+mn-cs"/>
              </a:rPr>
              <a:t>N. 97742</a:t>
            </a:r>
            <a:endParaRPr lang="it-IT" sz="2400" dirty="0">
              <a:latin typeface="Candar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ttore 1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50800" cmpd="sng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Titolo 16"/>
          <p:cNvSpPr>
            <a:spLocks noGrp="1"/>
          </p:cNvSpPr>
          <p:nvPr>
            <p:ph type="title"/>
          </p:nvPr>
        </p:nvSpPr>
        <p:spPr>
          <a:xfrm>
            <a:off x="971550" y="188913"/>
            <a:ext cx="3672458" cy="431800"/>
          </a:xfrm>
        </p:spPr>
        <p:txBody>
          <a:bodyPr/>
          <a:lstStyle/>
          <a:p>
            <a:pPr eaLnBrk="1" hangingPunct="1">
              <a:defRPr/>
            </a:pPr>
            <a:r>
              <a:rPr lang="it-IT" sz="2000" b="1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Data </a:t>
            </a:r>
            <a:r>
              <a:rPr lang="it-IT" sz="2000" b="1" dirty="0" err="1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Acquisition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 Systems </a:t>
            </a:r>
            <a:endParaRPr lang="it-IT" sz="2000" b="1" dirty="0" smtClean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  <a:ln w="171450" cmpd="sng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>
          <a:xfrm>
            <a:off x="8532813" y="6381750"/>
            <a:ext cx="369887" cy="365125"/>
          </a:xfrm>
        </p:spPr>
        <p:txBody>
          <a:bodyPr/>
          <a:lstStyle/>
          <a:p>
            <a:pPr>
              <a:defRPr/>
            </a:pPr>
            <a:fld id="{552E3D74-ADB5-4A10-9B9A-24AEC921F339}" type="slidenum">
              <a:rPr lang="it-IT" sz="1000" smtClean="0"/>
              <a:pPr>
                <a:defRPr/>
              </a:pPr>
              <a:t>2</a:t>
            </a:fld>
            <a:endParaRPr lang="it-IT" sz="1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73723" y="1628800"/>
            <a:ext cx="84113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station foresees the reading of two sensors: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LM35</a:t>
            </a:r>
            <a:r>
              <a:rPr lang="en-US" dirty="0" smtClean="0"/>
              <a:t> </a:t>
            </a:r>
            <a:r>
              <a:rPr lang="en-US" dirty="0"/>
              <a:t>temperature </a:t>
            </a:r>
            <a:r>
              <a:rPr lang="en-US" dirty="0" smtClean="0"/>
              <a:t>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DS 18B20 </a:t>
            </a:r>
            <a:r>
              <a:rPr lang="en-US" dirty="0" smtClean="0"/>
              <a:t>temperature sensor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SD011 particle</a:t>
            </a:r>
            <a:r>
              <a:rPr lang="en-US" dirty="0" smtClean="0"/>
              <a:t> sensor </a:t>
            </a:r>
            <a:r>
              <a:rPr lang="en-US" dirty="0"/>
              <a:t>for detecting air </a:t>
            </a:r>
            <a:r>
              <a:rPr lang="en-US" dirty="0" smtClean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station aims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detect </a:t>
            </a:r>
            <a:r>
              <a:rPr lang="en-US" dirty="0"/>
              <a:t>the t</a:t>
            </a:r>
            <a:r>
              <a:rPr lang="en-US" dirty="0" smtClean="0"/>
              <a:t>emperature and the parameters identified by the particle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display the detected values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have a relay activated upon exceeding </a:t>
            </a:r>
            <a:r>
              <a:rPr lang="en-US" dirty="0" smtClean="0"/>
              <a:t> a </a:t>
            </a:r>
            <a:r>
              <a:rPr lang="en-US" dirty="0"/>
              <a:t>pre-established </a:t>
            </a:r>
            <a:r>
              <a:rPr lang="en-US" dirty="0" smtClean="0"/>
              <a:t>temperature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ttore 1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50800" cmpd="sng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  <a:ln w="171450" cmpd="sng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>
          <a:xfrm>
            <a:off x="8532813" y="6381750"/>
            <a:ext cx="369887" cy="365125"/>
          </a:xfrm>
        </p:spPr>
        <p:txBody>
          <a:bodyPr/>
          <a:lstStyle/>
          <a:p>
            <a:pPr>
              <a:defRPr/>
            </a:pPr>
            <a:fld id="{552E3D74-ADB5-4A10-9B9A-24AEC921F339}" type="slidenum">
              <a:rPr lang="it-IT" sz="1000" smtClean="0"/>
              <a:pPr>
                <a:defRPr/>
              </a:pPr>
              <a:t>3</a:t>
            </a:fld>
            <a:endParaRPr lang="it-IT" sz="1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91272" y="1700808"/>
            <a:ext cx="44556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 required: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Arduino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 Sensor LM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 Sensor </a:t>
            </a:r>
            <a:r>
              <a:rPr lang="en-US" dirty="0" smtClean="0"/>
              <a:t>DS 18B20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SD011 Particle Sensor for air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Relay 5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Jumpers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Resistors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olo 16"/>
          <p:cNvSpPr>
            <a:spLocks noGrp="1"/>
          </p:cNvSpPr>
          <p:nvPr>
            <p:ph type="title"/>
          </p:nvPr>
        </p:nvSpPr>
        <p:spPr>
          <a:xfrm>
            <a:off x="971550" y="188913"/>
            <a:ext cx="3672458" cy="431800"/>
          </a:xfrm>
        </p:spPr>
        <p:txBody>
          <a:bodyPr/>
          <a:lstStyle/>
          <a:p>
            <a:pPr eaLnBrk="1" hangingPunct="1">
              <a:defRPr/>
            </a:pPr>
            <a:r>
              <a:rPr lang="it-IT" sz="2000" b="1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Data </a:t>
            </a:r>
            <a:r>
              <a:rPr lang="it-IT" sz="2000" b="1" dirty="0" err="1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Acquisition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 Systems </a:t>
            </a:r>
            <a:endParaRPr lang="it-IT" sz="2000" b="1" dirty="0" smtClean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pic>
        <p:nvPicPr>
          <p:cNvPr id="1026" name="Picture 2" descr="LM35 Temperature Sensor - My Tech To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000146"/>
            <a:ext cx="1857760" cy="156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ca de desenvolvimento Arduino UNO REV3 ATMega16U2, ATMega328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73" y="800134"/>
            <a:ext cx="2304256" cy="16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BB400 Solderless Plug-in BreadBoard, 400 tie-Points, 4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0133"/>
            <a:ext cx="2304256" cy="151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com: Tolako 5v Relay Module for Arduino ARM PIC AVR MCU 5V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38" y="3246825"/>
            <a:ext cx="2464008" cy="215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S PRO 560Ω 0.25W Carbon Film Resistor ±5% | RS Component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31" y="5129882"/>
            <a:ext cx="1615954" cy="74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ttore 1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50800" cmpd="sng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Titolo 16"/>
          <p:cNvSpPr>
            <a:spLocks noGrp="1"/>
          </p:cNvSpPr>
          <p:nvPr>
            <p:ph type="title"/>
          </p:nvPr>
        </p:nvSpPr>
        <p:spPr>
          <a:xfrm>
            <a:off x="3203575" y="908720"/>
            <a:ext cx="2736850" cy="288057"/>
          </a:xfrm>
        </p:spPr>
        <p:txBody>
          <a:bodyPr/>
          <a:lstStyle/>
          <a:p>
            <a:pPr eaLnBrk="1" hangingPunct="1">
              <a:defRPr/>
            </a:pPr>
            <a:r>
              <a:rPr lang="it-IT" sz="2000" b="1" dirty="0" err="1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Gantt</a:t>
            </a:r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 Chart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  <a:ln w="171450" cmpd="sng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>
          <a:xfrm>
            <a:off x="8532813" y="6381750"/>
            <a:ext cx="369887" cy="365125"/>
          </a:xfrm>
        </p:spPr>
        <p:txBody>
          <a:bodyPr/>
          <a:lstStyle/>
          <a:p>
            <a:pPr>
              <a:defRPr/>
            </a:pPr>
            <a:fld id="{552E3D74-ADB5-4A10-9B9A-24AEC921F339}" type="slidenum">
              <a:rPr lang="it-IT" sz="1000" smtClean="0"/>
              <a:pPr>
                <a:defRPr/>
              </a:pPr>
              <a:t>4</a:t>
            </a:fld>
            <a:endParaRPr lang="it-IT" sz="1000" dirty="0"/>
          </a:p>
        </p:txBody>
      </p:sp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97436"/>
              </p:ext>
            </p:extLst>
          </p:nvPr>
        </p:nvGraphicFramePr>
        <p:xfrm>
          <a:off x="1115616" y="1299571"/>
          <a:ext cx="6768752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Foglio di lavoro" r:id="rId4" imgW="10696409" imgH="6096088" progId="Excel.Sheet.12">
                  <p:embed/>
                </p:oleObj>
              </mc:Choice>
              <mc:Fallback>
                <p:oleObj name="Foglio di lavoro" r:id="rId4" imgW="10696409" imgH="60960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1299571"/>
                        <a:ext cx="6768752" cy="347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71450" cmpd="sng">
          <a:gradFill flip="none" rotWithShape="1">
            <a:gsLst>
              <a:gs pos="0">
                <a:schemeClr val="bg1">
                  <a:lumMod val="7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0800000" scaled="0"/>
            <a:tileRect/>
          </a:gradFill>
        </a:ln>
        <a:effectLst>
          <a:outerShdw blurRad="50800" dist="50800" dir="5400000" sx="1000" sy="1000" algn="ctr" rotWithShape="0">
            <a:srgbClr val="000000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112</Words>
  <Application>Microsoft Office PowerPoint</Application>
  <PresentationFormat>Presentazione su schermo (4:3)</PresentationFormat>
  <Paragraphs>34</Paragraphs>
  <Slides>4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Candara</vt:lpstr>
      <vt:lpstr>Tema di Office</vt:lpstr>
      <vt:lpstr>Foglio di lavoro</vt:lpstr>
      <vt:lpstr>Data Acquisition Systems  </vt:lpstr>
      <vt:lpstr>Data Acquisition Systems </vt:lpstr>
      <vt:lpstr>Data Acquisition Systems </vt:lpstr>
      <vt:lpstr>Gantt Chart</vt:lpstr>
    </vt:vector>
  </TitlesOfParts>
  <Company>Comitato Elettrotecnico Italiano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Panetta</dc:creator>
  <cp:lastModifiedBy>Utente</cp:lastModifiedBy>
  <cp:revision>104</cp:revision>
  <dcterms:created xsi:type="dcterms:W3CDTF">2012-10-02T09:51:56Z</dcterms:created>
  <dcterms:modified xsi:type="dcterms:W3CDTF">2020-05-09T15:53:13Z</dcterms:modified>
</cp:coreProperties>
</file>