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CC59A-2C22-436D-BE92-A4529901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48B26D-DE57-4519-87FF-3A4B1A83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AC02C-A5C7-4E65-A978-B2741560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1B310-0243-48D3-B9CB-0698C059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10BC4-EB85-4EBF-9415-1EED2E0B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550AD-51BD-4963-B17C-6FBE8DBF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2A7D79-E6FE-413C-8478-05CDA531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E33B1-E3D3-4A70-A3F8-8B9D73C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48AC2-ED42-44A4-988F-27CB1F22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1DA8C-4DC2-4BA6-B548-78B6F92E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71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7A7FEC-878A-45EF-A862-32DD28DE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80785F-A66D-4E76-AE5C-A2FDE735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BCB9C-D2CB-4D36-A734-79EA2C7D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F2CF91-D171-460A-8DAF-58829BF2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DA3B30-5D3E-47D0-94F3-6548285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9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688E2-AA25-4A51-B76C-84B3FED5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785C2-2BCD-4135-B46C-84A047F0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6D2AB-0456-4647-A881-8D9F9A14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10320E-6FB4-4E95-B444-DDA632C1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E035D2-DEFD-47BA-AA72-067CAED5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6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AC8D8-EAA9-4AC7-8648-00DA6E0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2F370D-66EB-42EA-8B9A-CFE3EF30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417DC-CDEF-4EBA-973F-AAB3430C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09C1D-2C7C-459E-83A2-EEF7ACDA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530D82-522B-4800-A08F-36A5C3E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1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24348-1FC3-4A91-B695-77144E4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FE7DBC-53D4-4ED1-A32D-995A3488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B1A264-49FC-4F88-87B8-EF7FB5EF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A7DFA7-4618-4122-BC5B-DB96525B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338C93-E0A7-4E4F-9428-85EFCC9B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85042E-0814-4121-BDA6-2CDF81C2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44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8E86D-7D56-46BC-8253-5906606C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F3E8F6-622C-48B6-AD72-1A345D57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085D0F-E3C3-4991-873A-915EE970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99CC68-E0DC-44BB-8291-3FAE215B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A383E6-C996-4CAD-B10A-40DB33759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B1A1CE-1B77-4938-9A2F-04C7F74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CB92E0-20BB-4441-8518-56B0D7D2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966487-4E20-4D6F-924C-5D777D88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00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C3981-F34A-49B6-B191-A51328BA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7BEC16-2887-41C0-8C9A-D6653A55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37643F-3FC1-4B44-9C79-D0EC521D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EFE636-E99C-4A16-A0CA-81C83455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8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64DA0B-642A-4BCA-887F-8D1AFA50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903E75-5372-45AB-B73A-622340F8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B94C04-78C3-43CE-AA14-004148A0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90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D7097-6DD9-4FE0-91EE-26AD16BC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A1781-D031-487D-A9CD-D9823535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9CF137-343B-4AFD-98B3-FE5B73A7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28C0E-1EE8-4DD7-96E0-6E69355C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A1A35C-49DA-4F91-817C-A205C1E0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31DB4-18F6-4F3E-AFCA-2FFE7A1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0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FA532-E785-4863-A012-2577F26F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C458AE-F6EA-4C2D-BE26-30B57056B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5CD732-974B-4631-B34F-7121096D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2C178-C902-4C7D-8D7F-B5EA51F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73AC39-DCB9-4E80-AAAE-B0BC2EC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8703CC-B36A-488A-9851-6BBE0ED1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22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1501B9-2C33-4C27-BE39-9F8B86D9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394FD5-4EE0-4A3C-95D4-156B5461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82EFBB-278A-4507-8376-622BE186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9F8-1659-4D31-A4DE-389601B9365A}" type="datetimeFigureOut">
              <a:rPr lang="it-IT" smtClean="0"/>
              <a:t>08/05/2020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1CBA45-2B65-4E4C-A8C8-A33AAB146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331C0-2BE6-4F8A-A953-C2EF1872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EF61-0B6F-4C0B-B6BB-7911F1C5DB5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22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fumo, nuvole, esterni, natura&#10;&#10;Descrizione generata automaticamente">
            <a:extLst>
              <a:ext uri="{FF2B5EF4-FFF2-40B4-BE49-F238E27FC236}">
                <a16:creationId xmlns:a16="http://schemas.microsoft.com/office/drawing/2014/main" id="{96D64D79-41D3-44F5-BBCE-067436675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777" b="202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E7CA38-3A95-4736-988C-B99CEBC70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 </a:t>
            </a:r>
            <a:r>
              <a:rPr lang="en-GB">
                <a:solidFill>
                  <a:srgbClr val="FFFFFF"/>
                </a:solidFill>
              </a:rPr>
              <a:t>Acquisition</a:t>
            </a:r>
            <a:r>
              <a:rPr lang="it-IT">
                <a:solidFill>
                  <a:srgbClr val="FFFFFF"/>
                </a:solidFill>
              </a:rPr>
              <a:t> System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C538C-B471-42D3-98F0-F1D78C8A5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Giovanni De Angelis</a:t>
            </a:r>
          </a:p>
          <a:p>
            <a:r>
              <a:rPr lang="it-IT">
                <a:solidFill>
                  <a:srgbClr val="FFFFFF"/>
                </a:solidFill>
              </a:rPr>
              <a:t>IST197634</a:t>
            </a:r>
          </a:p>
        </p:txBody>
      </p:sp>
    </p:spTree>
    <p:extLst>
      <p:ext uri="{BB962C8B-B14F-4D97-AF65-F5344CB8AC3E}">
        <p14:creationId xmlns:p14="http://schemas.microsoft.com/office/powerpoint/2010/main" val="120919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F151FB-AA1F-4F23-A801-6C72EDDE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it-IT" sz="4000"/>
              <a:t>Components: input sensors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08101-7AD0-400A-BF51-ECDE88F9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586049" cy="3626917"/>
          </a:xfrm>
        </p:spPr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dirty="0"/>
              <a:t>Temperature and </a:t>
            </a:r>
            <a:r>
              <a:rPr lang="it-IT" sz="2400" dirty="0" err="1"/>
              <a:t>humidity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DHT11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</a:t>
            </a:r>
          </a:p>
          <a:p>
            <a:r>
              <a:rPr lang="it-IT" sz="2400" dirty="0"/>
              <a:t>Pressure </a:t>
            </a:r>
            <a:r>
              <a:rPr lang="it-IT" sz="2400" dirty="0" err="1"/>
              <a:t>sensor</a:t>
            </a:r>
            <a:r>
              <a:rPr lang="it-IT" sz="2400" dirty="0"/>
              <a:t> BMP280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34A4BF-DD9C-4844-8EBA-04E8CE88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91" y="1471321"/>
            <a:ext cx="2358925" cy="23589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EBE935-739D-40C5-B8C4-A2A00021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90" y="3830246"/>
            <a:ext cx="2358926" cy="23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AC5FA5-1344-465B-9CD9-5C2AB49F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it-IT" sz="4000" dirty="0"/>
              <a:t>Components: outputs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B4CE7-7D7D-4F02-9208-10567EFC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dirty="0"/>
              <a:t>Serial monitor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LED </a:t>
            </a:r>
            <a:r>
              <a:rPr lang="it-IT" sz="2400" dirty="0" err="1"/>
              <a:t>matrix</a:t>
            </a:r>
            <a:endParaRPr lang="it-IT" sz="2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20291AB-D641-46D5-9CAA-02B67079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526" y="1988392"/>
            <a:ext cx="3223032" cy="25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07503-18F1-41C6-8172-E08481AC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Function part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773616-49D1-41DE-B8AC-F887AAA9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400"/>
              <a:t>Read temperature, humidity, pressure</a:t>
            </a:r>
          </a:p>
          <a:p>
            <a:endParaRPr lang="it-IT" sz="2400"/>
          </a:p>
          <a:p>
            <a:endParaRPr lang="it-IT" sz="2400"/>
          </a:p>
          <a:p>
            <a:endParaRPr lang="it-IT" sz="2400"/>
          </a:p>
          <a:p>
            <a:r>
              <a:rPr lang="it-IT" sz="2400"/>
              <a:t>Show the parameters on the serial monitor using UART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EE8DDD5-AD35-43DC-BBC2-861C0E9A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5FD519-F12C-482B-979E-DA8E684D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pPr algn="ctr"/>
            <a:r>
              <a:rPr lang="it-IT" sz="4000"/>
              <a:t>Function part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7CA6B-15F4-4C3B-928F-CA453FBF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endParaRPr lang="it-IT" sz="2000" dirty="0"/>
          </a:p>
          <a:p>
            <a:r>
              <a:rPr lang="it-IT" sz="2000" dirty="0"/>
              <a:t>By </a:t>
            </a:r>
            <a:r>
              <a:rPr lang="it-IT" sz="2000" dirty="0" err="1"/>
              <a:t>means</a:t>
            </a:r>
            <a:r>
              <a:rPr lang="it-IT" sz="2000" dirty="0"/>
              <a:t> of a model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humidity</a:t>
            </a:r>
            <a:r>
              <a:rPr lang="it-IT" sz="2000" dirty="0"/>
              <a:t> and pressure </a:t>
            </a:r>
            <a:r>
              <a:rPr lang="it-IT" sz="2000" dirty="0" err="1"/>
              <a:t>define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wheter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Show on the LED </a:t>
            </a:r>
            <a:r>
              <a:rPr lang="it-IT" sz="2000" dirty="0" err="1"/>
              <a:t>matrix</a:t>
            </a:r>
            <a:r>
              <a:rPr lang="it-IT" sz="2000" dirty="0"/>
              <a:t> a cloud or a </a:t>
            </a:r>
            <a:r>
              <a:rPr lang="it-IT" sz="2000" dirty="0" err="1"/>
              <a:t>sun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inform</a:t>
            </a:r>
            <a:r>
              <a:rPr lang="it-IT" sz="2000" dirty="0"/>
              <a:t> the user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 descr="Immagine che contiene calcolatrice, tastiera, tavolo&#10;&#10;Descrizione generata automaticamente">
            <a:extLst>
              <a:ext uri="{FF2B5EF4-FFF2-40B4-BE49-F238E27FC236}">
                <a16:creationId xmlns:a16="http://schemas.microsoft.com/office/drawing/2014/main" id="{CB505B6A-B5B9-49CA-94C7-9B481C713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/>
          <a:stretch/>
        </p:blipFill>
        <p:spPr>
          <a:xfrm>
            <a:off x="7618200" y="1775851"/>
            <a:ext cx="3444314" cy="3306298"/>
          </a:xfrm>
          <a:prstGeom prst="rect">
            <a:avLst/>
          </a:prstGeom>
        </p:spPr>
      </p:pic>
      <p:pic>
        <p:nvPicPr>
          <p:cNvPr id="9" name="Elemento grafico 8" descr="Dimensione (sole medio)">
            <a:extLst>
              <a:ext uri="{FF2B5EF4-FFF2-40B4-BE49-F238E27FC236}">
                <a16:creationId xmlns:a16="http://schemas.microsoft.com/office/drawing/2014/main" id="{6E410CA6-BDDC-4656-9329-04D412E56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728" y="843980"/>
            <a:ext cx="1141258" cy="1141258"/>
          </a:xfrm>
          <a:prstGeom prst="rect">
            <a:avLst/>
          </a:prstGeom>
        </p:spPr>
      </p:pic>
      <p:pic>
        <p:nvPicPr>
          <p:cNvPr id="12" name="Elemento grafico 11" descr="Nuvola">
            <a:extLst>
              <a:ext uri="{FF2B5EF4-FFF2-40B4-BE49-F238E27FC236}">
                <a16:creationId xmlns:a16="http://schemas.microsoft.com/office/drawing/2014/main" id="{F888AF4B-195F-474A-A7B0-A9DBB6599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9728" y="4630851"/>
            <a:ext cx="1263922" cy="12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07B6B2-477E-4E21-AA01-1EF5194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10285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730C0E-A7EA-4CA3-887B-D1A1C5CC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Set up the </a:t>
            </a:r>
            <a:r>
              <a:rPr lang="it-IT" sz="2400" dirty="0" err="1"/>
              <a:t>circuit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/>
              <a:t>Code the </a:t>
            </a:r>
            <a:r>
              <a:rPr lang="it-IT" sz="2400" dirty="0" err="1"/>
              <a:t>acquisition</a:t>
            </a:r>
            <a:r>
              <a:rPr lang="it-IT" sz="2400" dirty="0"/>
              <a:t> of the data from the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Write down the </a:t>
            </a:r>
            <a:r>
              <a:rPr lang="it-IT" sz="2400" dirty="0" err="1"/>
              <a:t>mathematical</a:t>
            </a:r>
            <a:r>
              <a:rPr lang="it-IT" sz="2400" dirty="0"/>
              <a:t> model</a:t>
            </a:r>
          </a:p>
          <a:p>
            <a:endParaRPr lang="it-IT" sz="2400" dirty="0"/>
          </a:p>
          <a:p>
            <a:r>
              <a:rPr lang="it-IT" sz="2400" dirty="0"/>
              <a:t>Test the performances of the system</a:t>
            </a:r>
          </a:p>
          <a:p>
            <a:endParaRPr lang="it-IT" sz="2400" dirty="0"/>
          </a:p>
          <a:p>
            <a:r>
              <a:rPr lang="it-IT" sz="2400" dirty="0"/>
              <a:t>Make </a:t>
            </a:r>
            <a:r>
              <a:rPr lang="it-IT" sz="2400" dirty="0" err="1"/>
              <a:t>changes</a:t>
            </a:r>
            <a:r>
              <a:rPr lang="it-IT" sz="2400" dirty="0"/>
              <a:t> in the code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optimize</a:t>
            </a:r>
            <a:r>
              <a:rPr lang="it-IT" sz="2400" dirty="0"/>
              <a:t> the performances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198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3796A44-C562-4106-8DEB-552D72AEE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947854"/>
            <a:ext cx="11039371" cy="51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Data Acquisition System Project</vt:lpstr>
      <vt:lpstr>Components: input sensors</vt:lpstr>
      <vt:lpstr>Components: outputs</vt:lpstr>
      <vt:lpstr>Function part 1</vt:lpstr>
      <vt:lpstr>Function part 2</vt:lpstr>
      <vt:lpstr>Steps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System Project</dc:title>
  <dc:creator>Giovanni De Angelis</dc:creator>
  <cp:lastModifiedBy>Giovanni De Angelis</cp:lastModifiedBy>
  <cp:revision>2</cp:revision>
  <dcterms:created xsi:type="dcterms:W3CDTF">2020-05-08T16:31:50Z</dcterms:created>
  <dcterms:modified xsi:type="dcterms:W3CDTF">2020-05-08T16:36:53Z</dcterms:modified>
</cp:coreProperties>
</file>