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8C976-519C-4F05-B65C-B533F00292F7}" v="487" dt="2020-11-09T00:12:12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Relational</a:t>
            </a:r>
            <a:r>
              <a:rPr lang="fr-FR" dirty="0">
                <a:ea typeface="+mj-lt"/>
                <a:cs typeface="+mj-lt"/>
              </a:rPr>
              <a:t> model Checkpoint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Meftah </a:t>
            </a:r>
            <a:r>
              <a:rPr lang="fr-FR" dirty="0" err="1"/>
              <a:t>Jaafer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4583-9066-4849-BBE4-1C47EC0F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BC08-6468-4696-B5C6-DD83A7AB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cap="all" dirty="0">
                <a:ea typeface="+mj-lt"/>
                <a:cs typeface="+mj-lt"/>
              </a:rPr>
              <a:t>OBJECTIVES</a:t>
            </a:r>
          </a:p>
          <a:p>
            <a:r>
              <a:rPr lang="fr-FR" b="1" cap="all" dirty="0">
                <a:ea typeface="+mj-lt"/>
                <a:cs typeface="+mj-lt"/>
              </a:rPr>
              <a:t>INSTRUCTIONS</a:t>
            </a:r>
          </a:p>
          <a:p>
            <a:r>
              <a:rPr lang="fr-FR" b="1" cap="all" dirty="0" err="1"/>
              <a:t>Relational</a:t>
            </a:r>
            <a:r>
              <a:rPr lang="fr-FR" b="1" cap="all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413556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A5689-941B-4BB4-9A82-317B750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b="1" cap="all" dirty="0">
                <a:solidFill>
                  <a:schemeClr val="bg1"/>
                </a:solidFill>
                <a:ea typeface="+mj-lt"/>
                <a:cs typeface="+mj-lt"/>
              </a:rPr>
              <a:t>OBJECTIVES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D2ED-2239-4E6F-94C4-FA8ADB14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After the construction of his hotels in one of the tourist areas, a director wishes to prepare a database to facilitate the management of his data.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The director has presented the following information to you through the entity relationship model.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47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A5689-941B-4BB4-9A82-317B750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b="1" cap="all" dirty="0">
                <a:solidFill>
                  <a:schemeClr val="bg1"/>
                </a:solidFill>
                <a:ea typeface="+mj-lt"/>
                <a:cs typeface="+mj-lt"/>
              </a:rPr>
              <a:t>OBJECTIVES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634B1-C52F-4237-9B13-3DA193BE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82956"/>
            <a:ext cx="8946541" cy="8455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 err="1">
                <a:ea typeface="+mj-lt"/>
                <a:cs typeface="+mj-lt"/>
              </a:rPr>
              <a:t>Entity</a:t>
            </a:r>
            <a:r>
              <a:rPr lang="fr-FR" b="1" dirty="0">
                <a:ea typeface="+mj-lt"/>
                <a:cs typeface="+mj-lt"/>
              </a:rPr>
              <a:t> </a:t>
            </a:r>
            <a:r>
              <a:rPr lang="fr-FR" b="1" dirty="0" err="1">
                <a:ea typeface="+mj-lt"/>
                <a:cs typeface="+mj-lt"/>
              </a:rPr>
              <a:t>relationship</a:t>
            </a:r>
            <a:r>
              <a:rPr lang="fr-FR" b="1" dirty="0">
                <a:ea typeface="+mj-lt"/>
                <a:cs typeface="+mj-lt"/>
              </a:rPr>
              <a:t> model</a:t>
            </a:r>
            <a:endParaRPr lang="fr-FR" b="1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9CD7FF97-FF8F-40BE-A54C-1555A4D7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3" y="2887267"/>
            <a:ext cx="9558065" cy="33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A5689-941B-4BB4-9A82-317B750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b="1" cap="all" dirty="0">
                <a:solidFill>
                  <a:schemeClr val="bg1"/>
                </a:solidFill>
                <a:ea typeface="+mj-lt"/>
                <a:cs typeface="+mj-lt"/>
              </a:rPr>
              <a:t>INSTRUCTIONS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634B1-C52F-4237-9B13-3DA193BE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82956"/>
            <a:ext cx="8946541" cy="25708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ea typeface="+mj-lt"/>
              <a:cs typeface="+mj-lt"/>
            </a:endParaRPr>
          </a:p>
          <a:p>
            <a:endParaRPr lang="fr-FR" dirty="0">
              <a:ea typeface="+mj-lt"/>
              <a:cs typeface="+mj-lt"/>
            </a:endParaRPr>
          </a:p>
          <a:p>
            <a:r>
              <a:rPr lang="fr-FR" dirty="0" err="1">
                <a:ea typeface="+mj-lt"/>
                <a:cs typeface="+mj-lt"/>
              </a:rPr>
              <a:t>Convert</a:t>
            </a:r>
            <a:r>
              <a:rPr lang="fr-FR" dirty="0">
                <a:ea typeface="+mj-lt"/>
                <a:cs typeface="+mj-lt"/>
              </a:rPr>
              <a:t> the  </a:t>
            </a:r>
            <a:r>
              <a:rPr lang="fr-FR" dirty="0" err="1">
                <a:ea typeface="+mj-lt"/>
                <a:cs typeface="+mj-lt"/>
              </a:rPr>
              <a:t>entity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relationship</a:t>
            </a:r>
            <a:r>
              <a:rPr lang="fr-FR" dirty="0">
                <a:ea typeface="+mj-lt"/>
                <a:cs typeface="+mj-lt"/>
              </a:rPr>
              <a:t> model to a </a:t>
            </a:r>
            <a:r>
              <a:rPr lang="fr-FR" dirty="0" err="1">
                <a:ea typeface="+mj-lt"/>
                <a:cs typeface="+mj-lt"/>
              </a:rPr>
              <a:t>relational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diagram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874339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A5689-941B-4BB4-9A82-317B750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b="1" cap="all" dirty="0" err="1">
                <a:solidFill>
                  <a:schemeClr val="bg1"/>
                </a:solidFill>
              </a:rPr>
              <a:t>Relational</a:t>
            </a:r>
            <a:r>
              <a:rPr lang="fr-FR" b="1" cap="all" dirty="0">
                <a:solidFill>
                  <a:schemeClr val="bg1"/>
                </a:solidFill>
              </a:rPr>
              <a:t> </a:t>
            </a:r>
            <a:r>
              <a:rPr lang="fr-FR" b="1" cap="all" dirty="0" err="1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634B1-C52F-4237-9B13-3DA193BE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82956"/>
            <a:ext cx="8946541" cy="39510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ea typeface="+mj-lt"/>
              <a:cs typeface="+mj-lt"/>
            </a:endParaRPr>
          </a:p>
          <a:p>
            <a:endParaRPr lang="fr-FR" dirty="0">
              <a:ea typeface="+mj-lt"/>
              <a:cs typeface="+mj-lt"/>
            </a:endParaRPr>
          </a:p>
          <a:p>
            <a:r>
              <a:rPr lang="fr-FR" b="1" dirty="0" err="1"/>
              <a:t>Employee</a:t>
            </a:r>
            <a:r>
              <a:rPr lang="fr-FR" b="1" dirty="0"/>
              <a:t> </a:t>
            </a:r>
            <a:r>
              <a:rPr lang="fr-FR" dirty="0"/>
              <a:t>(</a:t>
            </a:r>
            <a:r>
              <a:rPr lang="fr-FR" dirty="0" err="1"/>
              <a:t>Employee_id</a:t>
            </a:r>
            <a:r>
              <a:rPr lang="fr-FR" dirty="0"/>
              <a:t>, </a:t>
            </a:r>
            <a:r>
              <a:rPr lang="fr-FR" dirty="0" err="1"/>
              <a:t>Employee_name</a:t>
            </a:r>
            <a:r>
              <a:rPr lang="fr-FR" dirty="0"/>
              <a:t>, </a:t>
            </a:r>
            <a:r>
              <a:rPr lang="fr-FR" dirty="0" err="1"/>
              <a:t>Emplyee_speciality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#Hotel_id, #Director_id</a:t>
            </a:r>
            <a:r>
              <a:rPr lang="fr-FR" dirty="0"/>
              <a:t>)</a:t>
            </a:r>
          </a:p>
          <a:p>
            <a:r>
              <a:rPr lang="fr-FR" b="1" dirty="0" err="1"/>
              <a:t>Hotel</a:t>
            </a:r>
            <a:r>
              <a:rPr lang="fr-FR" dirty="0"/>
              <a:t> (</a:t>
            </a:r>
            <a:r>
              <a:rPr lang="fr-FR" u="sng" dirty="0" err="1">
                <a:ea typeface="+mj-lt"/>
                <a:cs typeface="+mj-lt"/>
              </a:rPr>
              <a:t>Hotel_id</a:t>
            </a:r>
            <a:r>
              <a:rPr lang="fr-FR" dirty="0">
                <a:ea typeface="+mj-lt"/>
                <a:cs typeface="+mj-lt"/>
              </a:rPr>
              <a:t>, </a:t>
            </a:r>
            <a:r>
              <a:rPr lang="fr-FR" dirty="0" err="1">
                <a:ea typeface="+mj-lt"/>
                <a:cs typeface="+mj-lt"/>
              </a:rPr>
              <a:t>Hotel_name</a:t>
            </a:r>
            <a:r>
              <a:rPr lang="fr-FR" dirty="0">
                <a:ea typeface="+mj-lt"/>
                <a:cs typeface="+mj-lt"/>
              </a:rPr>
              <a:t>, </a:t>
            </a:r>
            <a:r>
              <a:rPr lang="fr-FR" dirty="0">
                <a:solidFill>
                  <a:srgbClr val="FF0000"/>
                </a:solidFill>
                <a:ea typeface="+mj-lt"/>
                <a:cs typeface="+mj-lt"/>
              </a:rPr>
              <a:t>#Type_id</a:t>
            </a:r>
            <a:r>
              <a:rPr lang="fr-FR" dirty="0">
                <a:ea typeface="+mj-lt"/>
                <a:cs typeface="+mj-lt"/>
              </a:rPr>
              <a:t>)</a:t>
            </a:r>
          </a:p>
          <a:p>
            <a:r>
              <a:rPr lang="fr-FR" b="1" dirty="0"/>
              <a:t>Type</a:t>
            </a:r>
            <a:r>
              <a:rPr lang="fr-FR" dirty="0"/>
              <a:t> (</a:t>
            </a:r>
            <a:r>
              <a:rPr lang="fr-FR" u="sng" dirty="0" err="1"/>
              <a:t>Type_id</a:t>
            </a:r>
            <a:r>
              <a:rPr lang="fr-FR" dirty="0"/>
              <a:t>, </a:t>
            </a:r>
            <a:r>
              <a:rPr lang="fr-FR" dirty="0" err="1"/>
              <a:t>Type_name</a:t>
            </a:r>
            <a:r>
              <a:rPr lang="fr-FR" dirty="0"/>
              <a:t>)</a:t>
            </a:r>
          </a:p>
          <a:p>
            <a:r>
              <a:rPr lang="fr-FR" b="1" dirty="0"/>
              <a:t>Room</a:t>
            </a:r>
            <a:r>
              <a:rPr lang="fr-FR" dirty="0"/>
              <a:t> (</a:t>
            </a:r>
            <a:r>
              <a:rPr lang="fr-FR" u="sng" dirty="0" err="1"/>
              <a:t>Room_id</a:t>
            </a:r>
            <a:r>
              <a:rPr lang="fr-FR" dirty="0"/>
              <a:t>, </a:t>
            </a:r>
            <a:r>
              <a:rPr lang="fr-FR" dirty="0" err="1"/>
              <a:t>Floor</a:t>
            </a:r>
            <a:r>
              <a:rPr lang="fr-FR" dirty="0"/>
              <a:t>, #</a:t>
            </a:r>
            <a:r>
              <a:rPr lang="fr-FR" dirty="0">
                <a:ea typeface="+mj-lt"/>
                <a:cs typeface="+mj-lt"/>
              </a:rPr>
              <a:t>Hotel_id, </a:t>
            </a:r>
            <a:r>
              <a:rPr lang="fr-FR" dirty="0">
                <a:solidFill>
                  <a:srgbClr val="FF0000"/>
                </a:solidFill>
                <a:ea typeface="+mj-lt"/>
                <a:cs typeface="+mj-lt"/>
              </a:rPr>
              <a:t>#Category_id</a:t>
            </a:r>
            <a:r>
              <a:rPr lang="fr-FR" dirty="0">
                <a:ea typeface="+mj-lt"/>
                <a:cs typeface="+mj-lt"/>
              </a:rPr>
              <a:t>)</a:t>
            </a:r>
          </a:p>
          <a:p>
            <a:r>
              <a:rPr lang="fr-FR" b="1" dirty="0" err="1"/>
              <a:t>Categoty</a:t>
            </a:r>
            <a:r>
              <a:rPr lang="fr-FR" dirty="0"/>
              <a:t> (</a:t>
            </a:r>
            <a:r>
              <a:rPr lang="fr-FR" u="sng" dirty="0" err="1">
                <a:ea typeface="+mj-lt"/>
                <a:cs typeface="+mj-lt"/>
              </a:rPr>
              <a:t>Categoty_id</a:t>
            </a:r>
            <a:r>
              <a:rPr lang="fr-FR" dirty="0">
                <a:ea typeface="+mj-lt"/>
                <a:cs typeface="+mj-lt"/>
              </a:rPr>
              <a:t>, </a:t>
            </a:r>
            <a:r>
              <a:rPr lang="fr-FR" dirty="0" err="1">
                <a:ea typeface="+mj-lt"/>
                <a:cs typeface="+mj-lt"/>
              </a:rPr>
              <a:t>Categoty_name</a:t>
            </a:r>
            <a:r>
              <a:rPr lang="fr-FR" dirty="0"/>
              <a:t>, Price, </a:t>
            </a:r>
            <a:r>
              <a:rPr lang="fr-FR" dirty="0" err="1"/>
              <a:t>Beds_Numbers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5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Relational model Checkpoint</vt:lpstr>
      <vt:lpstr>PowerPoint Presentation</vt:lpstr>
      <vt:lpstr>OBJECTIVES</vt:lpstr>
      <vt:lpstr>OBJECTIVES</vt:lpstr>
      <vt:lpstr>INSTRUCTIONS</vt:lpstr>
      <vt:lpstr>Relational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created xsi:type="dcterms:W3CDTF">2020-11-08T23:54:20Z</dcterms:created>
  <dcterms:modified xsi:type="dcterms:W3CDTF">2020-11-09T00:14:02Z</dcterms:modified>
</cp:coreProperties>
</file>