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A082EA-6012-4ED7-AFD7-3C2927F1F09E}">
  <a:tblStyle styleId="{54A082EA-6012-4ED7-AFD7-3C2927F1F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32bdfa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32bdfa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32bdfa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32bdfa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a32bdfa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a32bdfa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a32bdfa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a32bdfa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Anavid Test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Safa Mefteh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Handling Null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Feature 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Handling Categorical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using Non-Tree based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952500" y="14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{54A082EA-6012-4ED7-AFD7-3C2927F1F09E}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F1 Score </a:t>
                      </a:r>
                      <a:r>
                        <a:rPr b="1" lang="en"/>
                        <a:t>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(using linear kernel)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(using sigmoid kernel)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(using RBF Kernel)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 (using poly RBF kernel)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92.59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Tree based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952500" y="19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{54A082EA-6012-4ED7-AFD7-3C2927F1F09E}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Classifier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using Convolutional Neural Network 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952500" y="146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{54A082EA-6012-4ED7-AFD7-3C2927F1F09E}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5486400" y="4585175"/>
            <a:ext cx="2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Confusion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425" y="2255688"/>
            <a:ext cx="29718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