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Proxima Nova"/>
      <p:regular r:id="rId35"/>
      <p:bold r:id="rId36"/>
      <p:italic r:id="rId37"/>
      <p:boldItalic r:id="rId38"/>
    </p:embeddedFont>
    <p:embeddedFont>
      <p:font typeface="Viga"/>
      <p:regular r:id="rId39"/>
    </p:embeddedFont>
    <p:embeddedFont>
      <p:font typeface="Proxima Nova Semibold"/>
      <p:regular r:id="rId40"/>
      <p:bold r:id="rId41"/>
      <p:boldItalic r:id="rId42"/>
    </p:embeddedFont>
    <p:embeddedFont>
      <p:font typeface="DM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http://customooxmlschemas.google.com/">
      <go:slidesCustomData xmlns:go="http://customooxmlschemas.google.com/" r:id="rId47" roundtripDataSignature="AMtx7mgx6egO03oFJS41gbS6LpSOzOfaf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Hassan Boucheri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3.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5.xml"/><Relationship Id="rId44" Type="http://schemas.openxmlformats.org/officeDocument/2006/relationships/font" Target="fonts/DMSans-bold.fntdata"/><Relationship Id="rId21" Type="http://schemas.openxmlformats.org/officeDocument/2006/relationships/slide" Target="slides/slide14.xml"/><Relationship Id="rId43" Type="http://schemas.openxmlformats.org/officeDocument/2006/relationships/font" Target="fonts/DMSans-regular.fntdata"/><Relationship Id="rId24" Type="http://schemas.openxmlformats.org/officeDocument/2006/relationships/slide" Target="slides/slide17.xml"/><Relationship Id="rId46" Type="http://schemas.openxmlformats.org/officeDocument/2006/relationships/font" Target="fonts/DMSans-boldItalic.fntdata"/><Relationship Id="rId23" Type="http://schemas.openxmlformats.org/officeDocument/2006/relationships/slide" Target="slides/slide16.xml"/><Relationship Id="rId45"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roximaNova-italic.fntdata"/><Relationship Id="rId14" Type="http://schemas.openxmlformats.org/officeDocument/2006/relationships/slide" Target="slides/slide7.xml"/><Relationship Id="rId36" Type="http://schemas.openxmlformats.org/officeDocument/2006/relationships/font" Target="fonts/ProximaNova-bold.fntdata"/><Relationship Id="rId17" Type="http://schemas.openxmlformats.org/officeDocument/2006/relationships/slide" Target="slides/slide10.xml"/><Relationship Id="rId39" Type="http://schemas.openxmlformats.org/officeDocument/2006/relationships/font" Target="fonts/Viga-regular.fntdata"/><Relationship Id="rId16" Type="http://schemas.openxmlformats.org/officeDocument/2006/relationships/slide" Target="slides/slide9.xml"/><Relationship Id="rId38" Type="http://schemas.openxmlformats.org/officeDocument/2006/relationships/font" Target="fonts/ProximaNova-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2T23:44:50.536">
    <p:pos x="6000" y="0"/>
    <p:text>hassan</p:text>
    <p:extLst>
      <p:ext uri="{C676402C-5697-4E1C-873F-D02D1690AC5C}">
        <p15:threadingInfo timeZoneBias="0"/>
      </p:ext>
      <p:ext uri="http://customooxmlschemas.google.com/">
        <go:slidesCustomData xmlns:go="http://customooxmlschemas.google.com/" commentPostId="AAAAnDE3ELk"/>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12T23:44:58.966">
    <p:pos x="6000" y="0"/>
    <p:text>hassan</p:text>
    <p:extLst>
      <p:ext uri="{C676402C-5697-4E1C-873F-D02D1690AC5C}">
        <p15:threadingInfo timeZoneBias="0"/>
      </p:ext>
      <p:ext uri="http://customooxmlschemas.google.com/">
        <go:slidesCustomData xmlns:go="http://customooxmlschemas.google.com/" commentPostId="AAAAnDE3ELo"/>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12T23:46:41.739">
    <p:pos x="6000" y="0"/>
    <p:text>h</p:text>
    <p:extLst>
      <p:ext uri="{C676402C-5697-4E1C-873F-D02D1690AC5C}">
        <p15:threadingInfo timeZoneBias="0"/>
      </p:ext>
      <p:ext uri="http://customooxmlschemas.google.com/">
        <go:slidesCustomData xmlns:go="http://customooxmlschemas.google.com/" commentPostId="AAAAnDE3ELs"/>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1-12T23:46:48.763">
    <p:pos x="6000" y="0"/>
    <p:text>h</p:text>
    <p:extLst>
      <p:ext uri="{C676402C-5697-4E1C-873F-D02D1690AC5C}">
        <p15:threadingInfo timeZoneBias="0"/>
      </p:ext>
      <p:ext uri="http://customooxmlschemas.google.com/">
        <go:slidesCustomData xmlns:go="http://customooxmlschemas.google.com/" commentPostId="AAAAnDE3ELw"/>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1-12T23:46:55.078">
    <p:pos x="6000" y="0"/>
    <p:text>h</p:text>
    <p:extLst>
      <p:ext uri="{C676402C-5697-4E1C-873F-D02D1690AC5C}">
        <p15:threadingInfo timeZoneBias="0"/>
      </p:ext>
      <p:ext uri="http://customooxmlschemas.google.com/">
        <go:slidesCustomData xmlns:go="http://customooxmlschemas.google.com/" commentPostId="AAAAnDE3EL0"/>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1-12T23:47:04.570">
    <p:pos x="6000" y="0"/>
    <p:text>h</p:text>
    <p:extLst>
      <p:ext uri="{C676402C-5697-4E1C-873F-D02D1690AC5C}">
        <p15:threadingInfo timeZoneBias="0"/>
      </p:ext>
      <p:ext uri="http://customooxmlschemas.google.com/">
        <go:slidesCustomData xmlns:go="http://customooxmlschemas.google.com/" commentPostId="AAAAnDE3EL4"/>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1-12T23:47:12.340">
    <p:pos x="6000" y="0"/>
    <p:text>h</p:text>
    <p:extLst>
      <p:ext uri="{C676402C-5697-4E1C-873F-D02D1690AC5C}">
        <p15:threadingInfo timeZoneBias="0"/>
      </p:ext>
      <p:ext uri="http://customooxmlschemas.google.com/">
        <go:slidesCustomData xmlns:go="http://customooxmlschemas.google.com/" commentPostId="AAAAnDE3EL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DAOUD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cef69e88e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cef69e88e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cf796190ac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g1cf796190ac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6" name="Google Shape;10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
        <p:nvSpPr>
          <p:cNvPr id="1079" name="Google Shape;107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cf796190ac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cf796190ac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MYRIAM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cf796190ac_1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g1cf796190ac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0" name="Google Shape;13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MYRIAM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1cf796190ac_1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9" name="Google Shape;1449;g1cf796190ac_1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8" name="Google Shape;14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5" name="Google Shape;16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MYRIAM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DAOUD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1cf796190ac_3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3" name="Google Shape;1803;g1cf796190ac_3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MYRIAM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0" name="Google Shape;19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9" name="Google Shape;21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8" name="Google Shape;21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MYRIAM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1cf796190ac_3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1cf796190ac_3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DAOUD (tu précisera que les clients ont 48h pour nous renvoyer les docs signés)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1cf796190ac_1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1" name="Google Shape;2191;g1cf796190ac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1d01a58e7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1d01a58e7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5" name="Google Shape;23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DAOUD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MYRIAM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cef69e88e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cef69e88e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cf796190a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cf796190a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MYRIAM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cef69e88ef_3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1cef69e88ef_3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HASSAN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1"/>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4800"/>
              <a:buNone/>
              <a:defRPr sz="4800">
                <a:solidFill>
                  <a:srgbClr val="1F1C51"/>
                </a:solidFill>
              </a:defRPr>
            </a:lvl1pPr>
            <a:lvl2pPr lvl="1" rtl="0" algn="l">
              <a:lnSpc>
                <a:spcPct val="100000"/>
              </a:lnSpc>
              <a:spcBef>
                <a:spcPts val="0"/>
              </a:spcBef>
              <a:spcAft>
                <a:spcPts val="0"/>
              </a:spcAft>
              <a:buClr>
                <a:srgbClr val="1F1C51"/>
              </a:buClr>
              <a:buSzPts val="6000"/>
              <a:buNone/>
              <a:defRPr sz="6000">
                <a:solidFill>
                  <a:srgbClr val="1F1C51"/>
                </a:solidFill>
              </a:defRPr>
            </a:lvl2pPr>
            <a:lvl3pPr lvl="2" rtl="0" algn="l">
              <a:lnSpc>
                <a:spcPct val="100000"/>
              </a:lnSpc>
              <a:spcBef>
                <a:spcPts val="0"/>
              </a:spcBef>
              <a:spcAft>
                <a:spcPts val="0"/>
              </a:spcAft>
              <a:buClr>
                <a:srgbClr val="1F1C51"/>
              </a:buClr>
              <a:buSzPts val="6000"/>
              <a:buNone/>
              <a:defRPr sz="6000">
                <a:solidFill>
                  <a:srgbClr val="1F1C51"/>
                </a:solidFill>
              </a:defRPr>
            </a:lvl3pPr>
            <a:lvl4pPr lvl="3" rtl="0" algn="l">
              <a:lnSpc>
                <a:spcPct val="100000"/>
              </a:lnSpc>
              <a:spcBef>
                <a:spcPts val="0"/>
              </a:spcBef>
              <a:spcAft>
                <a:spcPts val="0"/>
              </a:spcAft>
              <a:buClr>
                <a:srgbClr val="1F1C51"/>
              </a:buClr>
              <a:buSzPts val="6000"/>
              <a:buNone/>
              <a:defRPr sz="6000">
                <a:solidFill>
                  <a:srgbClr val="1F1C51"/>
                </a:solidFill>
              </a:defRPr>
            </a:lvl4pPr>
            <a:lvl5pPr lvl="4" rtl="0" algn="l">
              <a:lnSpc>
                <a:spcPct val="100000"/>
              </a:lnSpc>
              <a:spcBef>
                <a:spcPts val="0"/>
              </a:spcBef>
              <a:spcAft>
                <a:spcPts val="0"/>
              </a:spcAft>
              <a:buClr>
                <a:srgbClr val="1F1C51"/>
              </a:buClr>
              <a:buSzPts val="6000"/>
              <a:buNone/>
              <a:defRPr sz="6000">
                <a:solidFill>
                  <a:srgbClr val="1F1C51"/>
                </a:solidFill>
              </a:defRPr>
            </a:lvl5pPr>
            <a:lvl6pPr lvl="5" rtl="0" algn="l">
              <a:lnSpc>
                <a:spcPct val="100000"/>
              </a:lnSpc>
              <a:spcBef>
                <a:spcPts val="0"/>
              </a:spcBef>
              <a:spcAft>
                <a:spcPts val="0"/>
              </a:spcAft>
              <a:buClr>
                <a:srgbClr val="1F1C51"/>
              </a:buClr>
              <a:buSzPts val="6000"/>
              <a:buNone/>
              <a:defRPr sz="6000">
                <a:solidFill>
                  <a:srgbClr val="1F1C51"/>
                </a:solidFill>
              </a:defRPr>
            </a:lvl6pPr>
            <a:lvl7pPr lvl="6" rtl="0" algn="l">
              <a:lnSpc>
                <a:spcPct val="100000"/>
              </a:lnSpc>
              <a:spcBef>
                <a:spcPts val="0"/>
              </a:spcBef>
              <a:spcAft>
                <a:spcPts val="0"/>
              </a:spcAft>
              <a:buClr>
                <a:srgbClr val="1F1C51"/>
              </a:buClr>
              <a:buSzPts val="6000"/>
              <a:buNone/>
              <a:defRPr sz="6000">
                <a:solidFill>
                  <a:srgbClr val="1F1C51"/>
                </a:solidFill>
              </a:defRPr>
            </a:lvl7pPr>
            <a:lvl8pPr lvl="7" rtl="0" algn="l">
              <a:lnSpc>
                <a:spcPct val="100000"/>
              </a:lnSpc>
              <a:spcBef>
                <a:spcPts val="0"/>
              </a:spcBef>
              <a:spcAft>
                <a:spcPts val="0"/>
              </a:spcAft>
              <a:buClr>
                <a:srgbClr val="1F1C51"/>
              </a:buClr>
              <a:buSzPts val="6000"/>
              <a:buNone/>
              <a:defRPr sz="6000">
                <a:solidFill>
                  <a:srgbClr val="1F1C51"/>
                </a:solidFill>
              </a:defRPr>
            </a:lvl8pPr>
            <a:lvl9pPr lvl="8" rtl="0" algn="l">
              <a:lnSpc>
                <a:spcPct val="100000"/>
              </a:lnSpc>
              <a:spcBef>
                <a:spcPts val="0"/>
              </a:spcBef>
              <a:spcAft>
                <a:spcPts val="0"/>
              </a:spcAft>
              <a:buClr>
                <a:srgbClr val="1F1C51"/>
              </a:buClr>
              <a:buSzPts val="6000"/>
              <a:buNone/>
              <a:defRPr sz="6000">
                <a:solidFill>
                  <a:srgbClr val="1F1C51"/>
                </a:solidFill>
              </a:defRPr>
            </a:lvl9pPr>
          </a:lstStyle>
          <a:p/>
        </p:txBody>
      </p:sp>
      <p:sp>
        <p:nvSpPr>
          <p:cNvPr id="10" name="Google Shape;10;p51"/>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70" name="Shape 70"/>
        <p:cNvGrpSpPr/>
        <p:nvPr/>
      </p:nvGrpSpPr>
      <p:grpSpPr>
        <a:xfrm>
          <a:off x="0" y="0"/>
          <a:ext cx="0" cy="0"/>
          <a:chOff x="0" y="0"/>
          <a:chExt cx="0" cy="0"/>
        </a:xfrm>
      </p:grpSpPr>
      <p:sp>
        <p:nvSpPr>
          <p:cNvPr id="71" name="Google Shape;71;p60"/>
          <p:cNvSpPr txBox="1"/>
          <p:nvPr>
            <p:ph type="title"/>
          </p:nvPr>
        </p:nvSpPr>
        <p:spPr>
          <a:xfrm>
            <a:off x="4288151" y="1458975"/>
            <a:ext cx="3967500" cy="16719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72" name="Google Shape;72;p60"/>
          <p:cNvSpPr txBox="1"/>
          <p:nvPr>
            <p:ph idx="1" type="subTitle"/>
          </p:nvPr>
        </p:nvSpPr>
        <p:spPr>
          <a:xfrm>
            <a:off x="5277851" y="3087550"/>
            <a:ext cx="2977800" cy="792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73" name="Google Shape;73;p60"/>
          <p:cNvSpPr txBox="1"/>
          <p:nvPr>
            <p:ph idx="2" type="title"/>
          </p:nvPr>
        </p:nvSpPr>
        <p:spPr>
          <a:xfrm>
            <a:off x="5597951" y="792425"/>
            <a:ext cx="2657700" cy="792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cxnSp>
        <p:nvCxnSpPr>
          <p:cNvPr id="75" name="Google Shape;75;p6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76" name="Google Shape;76;p6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77" name="Shape 77"/>
        <p:cNvGrpSpPr/>
        <p:nvPr/>
      </p:nvGrpSpPr>
      <p:grpSpPr>
        <a:xfrm>
          <a:off x="0" y="0"/>
          <a:ext cx="0" cy="0"/>
          <a:chOff x="0" y="0"/>
          <a:chExt cx="0" cy="0"/>
        </a:xfrm>
      </p:grpSpPr>
      <p:cxnSp>
        <p:nvCxnSpPr>
          <p:cNvPr id="78" name="Google Shape;78;p62"/>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79" name="Google Shape;79;p6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80" name="Shape 80"/>
        <p:cNvGrpSpPr/>
        <p:nvPr/>
      </p:nvGrpSpPr>
      <p:grpSpPr>
        <a:xfrm>
          <a:off x="0" y="0"/>
          <a:ext cx="0" cy="0"/>
          <a:chOff x="0" y="0"/>
          <a:chExt cx="0" cy="0"/>
        </a:xfrm>
      </p:grpSpPr>
      <p:cxnSp>
        <p:nvCxnSpPr>
          <p:cNvPr id="81" name="Google Shape;81;p63"/>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82" name="Google Shape;82;p6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3" name="Google Shape;83;p63"/>
          <p:cNvSpPr txBox="1"/>
          <p:nvPr>
            <p:ph idx="1" type="body"/>
          </p:nvPr>
        </p:nvSpPr>
        <p:spPr>
          <a:xfrm>
            <a:off x="1010100"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84" name="Google Shape;84;p63"/>
          <p:cNvSpPr txBox="1"/>
          <p:nvPr>
            <p:ph idx="2" type="title"/>
          </p:nvPr>
        </p:nvSpPr>
        <p:spPr>
          <a:xfrm>
            <a:off x="1010088"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5" name="Google Shape;85;p63"/>
          <p:cNvSpPr txBox="1"/>
          <p:nvPr>
            <p:ph idx="3" type="body"/>
          </p:nvPr>
        </p:nvSpPr>
        <p:spPr>
          <a:xfrm>
            <a:off x="2891901"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86" name="Google Shape;86;p63"/>
          <p:cNvSpPr txBox="1"/>
          <p:nvPr>
            <p:ph idx="4" type="title"/>
          </p:nvPr>
        </p:nvSpPr>
        <p:spPr>
          <a:xfrm>
            <a:off x="2891894"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7" name="Google Shape;87;p63"/>
          <p:cNvSpPr txBox="1"/>
          <p:nvPr>
            <p:ph idx="5" type="body"/>
          </p:nvPr>
        </p:nvSpPr>
        <p:spPr>
          <a:xfrm>
            <a:off x="4773703"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88" name="Google Shape;88;p63"/>
          <p:cNvSpPr txBox="1"/>
          <p:nvPr>
            <p:ph idx="6" type="title"/>
          </p:nvPr>
        </p:nvSpPr>
        <p:spPr>
          <a:xfrm>
            <a:off x="4773701"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9" name="Google Shape;89;p63"/>
          <p:cNvSpPr txBox="1"/>
          <p:nvPr>
            <p:ph idx="7" type="body"/>
          </p:nvPr>
        </p:nvSpPr>
        <p:spPr>
          <a:xfrm>
            <a:off x="6655504" y="3819175"/>
            <a:ext cx="1478400" cy="7353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90" name="Google Shape;90;p63"/>
          <p:cNvSpPr txBox="1"/>
          <p:nvPr>
            <p:ph idx="8" type="title"/>
          </p:nvPr>
        </p:nvSpPr>
        <p:spPr>
          <a:xfrm>
            <a:off x="6655507" y="3321325"/>
            <a:ext cx="14784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91" name="Shape 91"/>
        <p:cNvGrpSpPr/>
        <p:nvPr/>
      </p:nvGrpSpPr>
      <p:grpSpPr>
        <a:xfrm>
          <a:off x="0" y="0"/>
          <a:ext cx="0" cy="0"/>
          <a:chOff x="0" y="0"/>
          <a:chExt cx="0" cy="0"/>
        </a:xfrm>
      </p:grpSpPr>
      <p:sp>
        <p:nvSpPr>
          <p:cNvPr id="92" name="Google Shape;92;p64"/>
          <p:cNvSpPr txBox="1"/>
          <p:nvPr>
            <p:ph type="title"/>
          </p:nvPr>
        </p:nvSpPr>
        <p:spPr>
          <a:xfrm>
            <a:off x="2588250" y="1458975"/>
            <a:ext cx="3967500" cy="167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93" name="Google Shape;93;p64"/>
          <p:cNvSpPr txBox="1"/>
          <p:nvPr>
            <p:ph idx="1" type="subTitle"/>
          </p:nvPr>
        </p:nvSpPr>
        <p:spPr>
          <a:xfrm>
            <a:off x="3083100" y="3087550"/>
            <a:ext cx="29778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94" name="Google Shape;94;p64"/>
          <p:cNvSpPr txBox="1"/>
          <p:nvPr>
            <p:ph idx="2" type="title"/>
          </p:nvPr>
        </p:nvSpPr>
        <p:spPr>
          <a:xfrm>
            <a:off x="3243150" y="792425"/>
            <a:ext cx="2657700" cy="79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95" name="Shape 95"/>
        <p:cNvGrpSpPr/>
        <p:nvPr/>
      </p:nvGrpSpPr>
      <p:grpSpPr>
        <a:xfrm>
          <a:off x="0" y="0"/>
          <a:ext cx="0" cy="0"/>
          <a:chOff x="0" y="0"/>
          <a:chExt cx="0" cy="0"/>
        </a:xfrm>
      </p:grpSpPr>
      <p:cxnSp>
        <p:nvCxnSpPr>
          <p:cNvPr id="96" name="Google Shape;96;p65"/>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97" name="Google Shape;97;p6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65"/>
          <p:cNvSpPr txBox="1"/>
          <p:nvPr>
            <p:ph idx="1" type="body"/>
          </p:nvPr>
        </p:nvSpPr>
        <p:spPr>
          <a:xfrm>
            <a:off x="3465005"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99" name="Google Shape;99;p65"/>
          <p:cNvSpPr txBox="1"/>
          <p:nvPr>
            <p:ph idx="2" type="title"/>
          </p:nvPr>
        </p:nvSpPr>
        <p:spPr>
          <a:xfrm>
            <a:off x="3464998"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65"/>
          <p:cNvSpPr txBox="1"/>
          <p:nvPr>
            <p:ph idx="3" type="body"/>
          </p:nvPr>
        </p:nvSpPr>
        <p:spPr>
          <a:xfrm>
            <a:off x="835225"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01" name="Google Shape;101;p65"/>
          <p:cNvSpPr txBox="1"/>
          <p:nvPr>
            <p:ph idx="4" type="title"/>
          </p:nvPr>
        </p:nvSpPr>
        <p:spPr>
          <a:xfrm>
            <a:off x="835213"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2" name="Google Shape;102;p65"/>
          <p:cNvSpPr txBox="1"/>
          <p:nvPr>
            <p:ph idx="5" type="body"/>
          </p:nvPr>
        </p:nvSpPr>
        <p:spPr>
          <a:xfrm>
            <a:off x="6094780" y="1971203"/>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03" name="Google Shape;103;p65"/>
          <p:cNvSpPr txBox="1"/>
          <p:nvPr>
            <p:ph idx="6" type="title"/>
          </p:nvPr>
        </p:nvSpPr>
        <p:spPr>
          <a:xfrm>
            <a:off x="6094778" y="1473360"/>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4" name="Google Shape;104;p65"/>
          <p:cNvSpPr txBox="1"/>
          <p:nvPr>
            <p:ph idx="7" type="body"/>
          </p:nvPr>
        </p:nvSpPr>
        <p:spPr>
          <a:xfrm>
            <a:off x="3465005"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05" name="Google Shape;105;p65"/>
          <p:cNvSpPr txBox="1"/>
          <p:nvPr>
            <p:ph idx="8" type="title"/>
          </p:nvPr>
        </p:nvSpPr>
        <p:spPr>
          <a:xfrm>
            <a:off x="3464998"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 name="Google Shape;106;p65"/>
          <p:cNvSpPr txBox="1"/>
          <p:nvPr>
            <p:ph idx="9" type="body"/>
          </p:nvPr>
        </p:nvSpPr>
        <p:spPr>
          <a:xfrm>
            <a:off x="835225"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07" name="Google Shape;107;p65"/>
          <p:cNvSpPr txBox="1"/>
          <p:nvPr>
            <p:ph idx="13" type="title"/>
          </p:nvPr>
        </p:nvSpPr>
        <p:spPr>
          <a:xfrm>
            <a:off x="835213"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65"/>
          <p:cNvSpPr txBox="1"/>
          <p:nvPr>
            <p:ph idx="14" type="body"/>
          </p:nvPr>
        </p:nvSpPr>
        <p:spPr>
          <a:xfrm>
            <a:off x="6094780" y="3882828"/>
            <a:ext cx="2214000" cy="7938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09" name="Google Shape;109;p65"/>
          <p:cNvSpPr txBox="1"/>
          <p:nvPr>
            <p:ph idx="15" type="title"/>
          </p:nvPr>
        </p:nvSpPr>
        <p:spPr>
          <a:xfrm>
            <a:off x="6094778" y="33849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110" name="Shape 110"/>
        <p:cNvGrpSpPr/>
        <p:nvPr/>
      </p:nvGrpSpPr>
      <p:grpSpPr>
        <a:xfrm>
          <a:off x="0" y="0"/>
          <a:ext cx="0" cy="0"/>
          <a:chOff x="0" y="0"/>
          <a:chExt cx="0" cy="0"/>
        </a:xfrm>
      </p:grpSpPr>
      <p:sp>
        <p:nvSpPr>
          <p:cNvPr id="111" name="Google Shape;111;p66"/>
          <p:cNvSpPr txBox="1"/>
          <p:nvPr>
            <p:ph type="title"/>
          </p:nvPr>
        </p:nvSpPr>
        <p:spPr>
          <a:xfrm>
            <a:off x="4979375" y="2028425"/>
            <a:ext cx="3572400" cy="539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2" name="Google Shape;112;p66"/>
          <p:cNvSpPr txBox="1"/>
          <p:nvPr>
            <p:ph idx="1" type="body"/>
          </p:nvPr>
        </p:nvSpPr>
        <p:spPr>
          <a:xfrm>
            <a:off x="4979375" y="2568125"/>
            <a:ext cx="2785200" cy="2145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13" name="Shape 113"/>
        <p:cNvGrpSpPr/>
        <p:nvPr/>
      </p:nvGrpSpPr>
      <p:grpSpPr>
        <a:xfrm>
          <a:off x="0" y="0"/>
          <a:ext cx="0" cy="0"/>
          <a:chOff x="0" y="0"/>
          <a:chExt cx="0" cy="0"/>
        </a:xfrm>
      </p:grpSpPr>
      <p:cxnSp>
        <p:nvCxnSpPr>
          <p:cNvPr id="114" name="Google Shape;114;p6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15" name="Google Shape;115;p6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6" name="Google Shape;116;p67"/>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17" name="Google Shape;117;p67"/>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8" name="Google Shape;118;p67"/>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19" name="Google Shape;119;p67"/>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67"/>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121" name="Google Shape;121;p67"/>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68"/>
          <p:cNvSpPr txBox="1"/>
          <p:nvPr>
            <p:ph idx="1" type="subTitle"/>
          </p:nvPr>
        </p:nvSpPr>
        <p:spPr>
          <a:xfrm>
            <a:off x="626625" y="1515050"/>
            <a:ext cx="1940700" cy="7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Font typeface="Viga"/>
              <a:buNone/>
              <a:defRPr sz="1400">
                <a:latin typeface="Viga"/>
                <a:ea typeface="Viga"/>
                <a:cs typeface="Viga"/>
                <a:sym typeface="Viga"/>
              </a:defRPr>
            </a:lvl1pPr>
            <a:lvl2pPr lvl="1" rtl="0" algn="ctr">
              <a:lnSpc>
                <a:spcPct val="100000"/>
              </a:lnSpc>
              <a:spcBef>
                <a:spcPts val="0"/>
              </a:spcBef>
              <a:spcAft>
                <a:spcPts val="0"/>
              </a:spcAft>
              <a:buSzPts val="1400"/>
              <a:buFont typeface="Viga"/>
              <a:buNone/>
              <a:defRPr>
                <a:latin typeface="Viga"/>
                <a:ea typeface="Viga"/>
                <a:cs typeface="Viga"/>
                <a:sym typeface="Viga"/>
              </a:defRPr>
            </a:lvl2pPr>
            <a:lvl3pPr lvl="2" rtl="0" algn="ctr">
              <a:lnSpc>
                <a:spcPct val="100000"/>
              </a:lnSpc>
              <a:spcBef>
                <a:spcPts val="0"/>
              </a:spcBef>
              <a:spcAft>
                <a:spcPts val="0"/>
              </a:spcAft>
              <a:buSzPts val="1400"/>
              <a:buFont typeface="Viga"/>
              <a:buNone/>
              <a:defRPr>
                <a:latin typeface="Viga"/>
                <a:ea typeface="Viga"/>
                <a:cs typeface="Viga"/>
                <a:sym typeface="Viga"/>
              </a:defRPr>
            </a:lvl3pPr>
            <a:lvl4pPr lvl="3" rtl="0" algn="ctr">
              <a:lnSpc>
                <a:spcPct val="100000"/>
              </a:lnSpc>
              <a:spcBef>
                <a:spcPts val="0"/>
              </a:spcBef>
              <a:spcAft>
                <a:spcPts val="0"/>
              </a:spcAft>
              <a:buSzPts val="1400"/>
              <a:buFont typeface="Viga"/>
              <a:buNone/>
              <a:defRPr>
                <a:latin typeface="Viga"/>
                <a:ea typeface="Viga"/>
                <a:cs typeface="Viga"/>
                <a:sym typeface="Viga"/>
              </a:defRPr>
            </a:lvl4pPr>
            <a:lvl5pPr lvl="4" rtl="0" algn="ctr">
              <a:lnSpc>
                <a:spcPct val="100000"/>
              </a:lnSpc>
              <a:spcBef>
                <a:spcPts val="0"/>
              </a:spcBef>
              <a:spcAft>
                <a:spcPts val="0"/>
              </a:spcAft>
              <a:buSzPts val="1400"/>
              <a:buFont typeface="Viga"/>
              <a:buNone/>
              <a:defRPr>
                <a:latin typeface="Viga"/>
                <a:ea typeface="Viga"/>
                <a:cs typeface="Viga"/>
                <a:sym typeface="Viga"/>
              </a:defRPr>
            </a:lvl5pPr>
            <a:lvl6pPr lvl="5" rtl="0" algn="ctr">
              <a:lnSpc>
                <a:spcPct val="100000"/>
              </a:lnSpc>
              <a:spcBef>
                <a:spcPts val="0"/>
              </a:spcBef>
              <a:spcAft>
                <a:spcPts val="0"/>
              </a:spcAft>
              <a:buSzPts val="1400"/>
              <a:buFont typeface="Viga"/>
              <a:buNone/>
              <a:defRPr>
                <a:latin typeface="Viga"/>
                <a:ea typeface="Viga"/>
                <a:cs typeface="Viga"/>
                <a:sym typeface="Viga"/>
              </a:defRPr>
            </a:lvl6pPr>
            <a:lvl7pPr lvl="6" rtl="0" algn="ctr">
              <a:lnSpc>
                <a:spcPct val="100000"/>
              </a:lnSpc>
              <a:spcBef>
                <a:spcPts val="0"/>
              </a:spcBef>
              <a:spcAft>
                <a:spcPts val="0"/>
              </a:spcAft>
              <a:buSzPts val="1400"/>
              <a:buFont typeface="Viga"/>
              <a:buNone/>
              <a:defRPr>
                <a:latin typeface="Viga"/>
                <a:ea typeface="Viga"/>
                <a:cs typeface="Viga"/>
                <a:sym typeface="Viga"/>
              </a:defRPr>
            </a:lvl7pPr>
            <a:lvl8pPr lvl="7" rtl="0" algn="ctr">
              <a:lnSpc>
                <a:spcPct val="100000"/>
              </a:lnSpc>
              <a:spcBef>
                <a:spcPts val="0"/>
              </a:spcBef>
              <a:spcAft>
                <a:spcPts val="0"/>
              </a:spcAft>
              <a:buSzPts val="1400"/>
              <a:buFont typeface="Viga"/>
              <a:buNone/>
              <a:defRPr>
                <a:latin typeface="Viga"/>
                <a:ea typeface="Viga"/>
                <a:cs typeface="Viga"/>
                <a:sym typeface="Viga"/>
              </a:defRPr>
            </a:lvl8pPr>
            <a:lvl9pPr lvl="8" rtl="0"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124" name="Google Shape;124;p68"/>
          <p:cNvSpPr txBox="1"/>
          <p:nvPr>
            <p:ph idx="2" type="body"/>
          </p:nvPr>
        </p:nvSpPr>
        <p:spPr>
          <a:xfrm>
            <a:off x="626625" y="2266850"/>
            <a:ext cx="2925900" cy="2391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cxnSp>
        <p:nvCxnSpPr>
          <p:cNvPr id="125" name="Google Shape;125;p6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26" name="Google Shape;126;p6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69"/>
          <p:cNvSpPr txBox="1"/>
          <p:nvPr>
            <p:ph type="title"/>
          </p:nvPr>
        </p:nvSpPr>
        <p:spPr>
          <a:xfrm>
            <a:off x="5554975" y="526350"/>
            <a:ext cx="27306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3600"/>
              <a:buNone/>
              <a:defRPr sz="3600">
                <a:solidFill>
                  <a:schemeClr val="accent2"/>
                </a:solidFill>
              </a:defRPr>
            </a:lvl1pPr>
            <a:lvl2pPr lvl="1" rtl="0" algn="l">
              <a:lnSpc>
                <a:spcPct val="100000"/>
              </a:lnSpc>
              <a:spcBef>
                <a:spcPts val="0"/>
              </a:spcBef>
              <a:spcAft>
                <a:spcPts val="0"/>
              </a:spcAft>
              <a:buClr>
                <a:schemeClr val="accent2"/>
              </a:buClr>
              <a:buSzPts val="4800"/>
              <a:buNone/>
              <a:defRPr sz="4800">
                <a:solidFill>
                  <a:schemeClr val="accent2"/>
                </a:solidFill>
              </a:defRPr>
            </a:lvl2pPr>
            <a:lvl3pPr lvl="2" rtl="0" algn="l">
              <a:lnSpc>
                <a:spcPct val="100000"/>
              </a:lnSpc>
              <a:spcBef>
                <a:spcPts val="0"/>
              </a:spcBef>
              <a:spcAft>
                <a:spcPts val="0"/>
              </a:spcAft>
              <a:buClr>
                <a:schemeClr val="accent2"/>
              </a:buClr>
              <a:buSzPts val="4800"/>
              <a:buNone/>
              <a:defRPr sz="4800">
                <a:solidFill>
                  <a:schemeClr val="accent2"/>
                </a:solidFill>
              </a:defRPr>
            </a:lvl3pPr>
            <a:lvl4pPr lvl="3" rtl="0" algn="l">
              <a:lnSpc>
                <a:spcPct val="100000"/>
              </a:lnSpc>
              <a:spcBef>
                <a:spcPts val="0"/>
              </a:spcBef>
              <a:spcAft>
                <a:spcPts val="0"/>
              </a:spcAft>
              <a:buClr>
                <a:schemeClr val="accent2"/>
              </a:buClr>
              <a:buSzPts val="4800"/>
              <a:buNone/>
              <a:defRPr sz="4800">
                <a:solidFill>
                  <a:schemeClr val="accent2"/>
                </a:solidFill>
              </a:defRPr>
            </a:lvl4pPr>
            <a:lvl5pPr lvl="4" rtl="0" algn="l">
              <a:lnSpc>
                <a:spcPct val="100000"/>
              </a:lnSpc>
              <a:spcBef>
                <a:spcPts val="0"/>
              </a:spcBef>
              <a:spcAft>
                <a:spcPts val="0"/>
              </a:spcAft>
              <a:buClr>
                <a:schemeClr val="accent2"/>
              </a:buClr>
              <a:buSzPts val="4800"/>
              <a:buNone/>
              <a:defRPr sz="4800">
                <a:solidFill>
                  <a:schemeClr val="accent2"/>
                </a:solidFill>
              </a:defRPr>
            </a:lvl5pPr>
            <a:lvl6pPr lvl="5" rtl="0" algn="l">
              <a:lnSpc>
                <a:spcPct val="100000"/>
              </a:lnSpc>
              <a:spcBef>
                <a:spcPts val="0"/>
              </a:spcBef>
              <a:spcAft>
                <a:spcPts val="0"/>
              </a:spcAft>
              <a:buClr>
                <a:schemeClr val="accent2"/>
              </a:buClr>
              <a:buSzPts val="4800"/>
              <a:buNone/>
              <a:defRPr sz="4800">
                <a:solidFill>
                  <a:schemeClr val="accent2"/>
                </a:solidFill>
              </a:defRPr>
            </a:lvl6pPr>
            <a:lvl7pPr lvl="6" rtl="0" algn="l">
              <a:lnSpc>
                <a:spcPct val="100000"/>
              </a:lnSpc>
              <a:spcBef>
                <a:spcPts val="0"/>
              </a:spcBef>
              <a:spcAft>
                <a:spcPts val="0"/>
              </a:spcAft>
              <a:buClr>
                <a:schemeClr val="accent2"/>
              </a:buClr>
              <a:buSzPts val="4800"/>
              <a:buNone/>
              <a:defRPr sz="4800">
                <a:solidFill>
                  <a:schemeClr val="accent2"/>
                </a:solidFill>
              </a:defRPr>
            </a:lvl7pPr>
            <a:lvl8pPr lvl="7" rtl="0" algn="l">
              <a:lnSpc>
                <a:spcPct val="100000"/>
              </a:lnSpc>
              <a:spcBef>
                <a:spcPts val="0"/>
              </a:spcBef>
              <a:spcAft>
                <a:spcPts val="0"/>
              </a:spcAft>
              <a:buClr>
                <a:schemeClr val="accent2"/>
              </a:buClr>
              <a:buSzPts val="4800"/>
              <a:buNone/>
              <a:defRPr sz="4800">
                <a:solidFill>
                  <a:schemeClr val="accent2"/>
                </a:solidFill>
              </a:defRPr>
            </a:lvl8pPr>
            <a:lvl9pPr lvl="8" rtl="0" algn="l">
              <a:lnSpc>
                <a:spcPct val="100000"/>
              </a:lnSpc>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52"/>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3" name="Google Shape;13;p52"/>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4" name="Google Shape;14;p52"/>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5" name="Google Shape;15;p52"/>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6" name="Google Shape;16;p52"/>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sz="1800">
                <a:solidFill>
                  <a:srgbClr val="1F1C51"/>
                </a:solidFill>
              </a:defRPr>
            </a:lvl1pPr>
            <a:lvl2pPr lvl="1" rtl="0" algn="r">
              <a:lnSpc>
                <a:spcPct val="100000"/>
              </a:lnSpc>
              <a:spcBef>
                <a:spcPts val="0"/>
              </a:spcBef>
              <a:spcAft>
                <a:spcPts val="0"/>
              </a:spcAft>
              <a:buClr>
                <a:srgbClr val="1F1C51"/>
              </a:buClr>
              <a:buSzPts val="1800"/>
              <a:buNone/>
              <a:defRPr sz="1800">
                <a:solidFill>
                  <a:srgbClr val="1F1C51"/>
                </a:solidFill>
              </a:defRPr>
            </a:lvl2pPr>
            <a:lvl3pPr lvl="2" rtl="0" algn="r">
              <a:lnSpc>
                <a:spcPct val="100000"/>
              </a:lnSpc>
              <a:spcBef>
                <a:spcPts val="0"/>
              </a:spcBef>
              <a:spcAft>
                <a:spcPts val="0"/>
              </a:spcAft>
              <a:buClr>
                <a:srgbClr val="1F1C51"/>
              </a:buClr>
              <a:buSzPts val="1800"/>
              <a:buNone/>
              <a:defRPr sz="1800">
                <a:solidFill>
                  <a:srgbClr val="1F1C51"/>
                </a:solidFill>
              </a:defRPr>
            </a:lvl3pPr>
            <a:lvl4pPr lvl="3" rtl="0" algn="r">
              <a:lnSpc>
                <a:spcPct val="100000"/>
              </a:lnSpc>
              <a:spcBef>
                <a:spcPts val="0"/>
              </a:spcBef>
              <a:spcAft>
                <a:spcPts val="0"/>
              </a:spcAft>
              <a:buClr>
                <a:srgbClr val="1F1C51"/>
              </a:buClr>
              <a:buSzPts val="1800"/>
              <a:buNone/>
              <a:defRPr sz="1800">
                <a:solidFill>
                  <a:srgbClr val="1F1C51"/>
                </a:solidFill>
              </a:defRPr>
            </a:lvl4pPr>
            <a:lvl5pPr lvl="4" rtl="0" algn="r">
              <a:lnSpc>
                <a:spcPct val="100000"/>
              </a:lnSpc>
              <a:spcBef>
                <a:spcPts val="0"/>
              </a:spcBef>
              <a:spcAft>
                <a:spcPts val="0"/>
              </a:spcAft>
              <a:buClr>
                <a:srgbClr val="1F1C51"/>
              </a:buClr>
              <a:buSzPts val="1800"/>
              <a:buNone/>
              <a:defRPr sz="1800">
                <a:solidFill>
                  <a:srgbClr val="1F1C51"/>
                </a:solidFill>
              </a:defRPr>
            </a:lvl5pPr>
            <a:lvl6pPr lvl="5" rtl="0" algn="r">
              <a:lnSpc>
                <a:spcPct val="100000"/>
              </a:lnSpc>
              <a:spcBef>
                <a:spcPts val="0"/>
              </a:spcBef>
              <a:spcAft>
                <a:spcPts val="0"/>
              </a:spcAft>
              <a:buClr>
                <a:srgbClr val="1F1C51"/>
              </a:buClr>
              <a:buSzPts val="1800"/>
              <a:buNone/>
              <a:defRPr sz="1800">
                <a:solidFill>
                  <a:srgbClr val="1F1C51"/>
                </a:solidFill>
              </a:defRPr>
            </a:lvl6pPr>
            <a:lvl7pPr lvl="6" rtl="0" algn="r">
              <a:lnSpc>
                <a:spcPct val="100000"/>
              </a:lnSpc>
              <a:spcBef>
                <a:spcPts val="0"/>
              </a:spcBef>
              <a:spcAft>
                <a:spcPts val="0"/>
              </a:spcAft>
              <a:buClr>
                <a:srgbClr val="1F1C51"/>
              </a:buClr>
              <a:buSzPts val="1800"/>
              <a:buNone/>
              <a:defRPr sz="1800">
                <a:solidFill>
                  <a:srgbClr val="1F1C51"/>
                </a:solidFill>
              </a:defRPr>
            </a:lvl7pPr>
            <a:lvl8pPr lvl="7" rtl="0" algn="r">
              <a:lnSpc>
                <a:spcPct val="100000"/>
              </a:lnSpc>
              <a:spcBef>
                <a:spcPts val="0"/>
              </a:spcBef>
              <a:spcAft>
                <a:spcPts val="0"/>
              </a:spcAft>
              <a:buClr>
                <a:srgbClr val="1F1C51"/>
              </a:buClr>
              <a:buSzPts val="1800"/>
              <a:buNone/>
              <a:defRPr sz="1800">
                <a:solidFill>
                  <a:srgbClr val="1F1C51"/>
                </a:solidFill>
              </a:defRPr>
            </a:lvl8pPr>
            <a:lvl9pPr lvl="8" rtl="0" algn="r">
              <a:lnSpc>
                <a:spcPct val="100000"/>
              </a:lnSpc>
              <a:spcBef>
                <a:spcPts val="0"/>
              </a:spcBef>
              <a:spcAft>
                <a:spcPts val="0"/>
              </a:spcAft>
              <a:buClr>
                <a:srgbClr val="1F1C51"/>
              </a:buClr>
              <a:buSzPts val="1800"/>
              <a:buNone/>
              <a:defRPr sz="1800">
                <a:solidFill>
                  <a:srgbClr val="1F1C51"/>
                </a:solidFill>
              </a:defRPr>
            </a:lvl9pPr>
          </a:lstStyle>
          <a:p/>
        </p:txBody>
      </p:sp>
      <p:sp>
        <p:nvSpPr>
          <p:cNvPr id="17" name="Google Shape;17;p52"/>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18" name="Google Shape;18;p52"/>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9" name="Google Shape;19;p52"/>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20" name="Google Shape;20;p52"/>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21" name="Google Shape;21;p52"/>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22" name="Google Shape;22;p52"/>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23" name="Google Shape;23;p52"/>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4000"/>
              <a:buNone/>
              <a:defRPr sz="4000"/>
            </a:lvl1pPr>
            <a:lvl2pPr lvl="1" rtl="0" algn="r">
              <a:lnSpc>
                <a:spcPct val="100000"/>
              </a:lnSpc>
              <a:spcBef>
                <a:spcPts val="0"/>
              </a:spcBef>
              <a:spcAft>
                <a:spcPts val="0"/>
              </a:spcAft>
              <a:buSzPts val="4000"/>
              <a:buNone/>
              <a:defRPr sz="4000"/>
            </a:lvl2pPr>
            <a:lvl3pPr lvl="2" rtl="0" algn="r">
              <a:lnSpc>
                <a:spcPct val="100000"/>
              </a:lnSpc>
              <a:spcBef>
                <a:spcPts val="0"/>
              </a:spcBef>
              <a:spcAft>
                <a:spcPts val="0"/>
              </a:spcAft>
              <a:buSzPts val="4000"/>
              <a:buNone/>
              <a:defRPr sz="4000"/>
            </a:lvl3pPr>
            <a:lvl4pPr lvl="3" rtl="0" algn="r">
              <a:lnSpc>
                <a:spcPct val="100000"/>
              </a:lnSpc>
              <a:spcBef>
                <a:spcPts val="0"/>
              </a:spcBef>
              <a:spcAft>
                <a:spcPts val="0"/>
              </a:spcAft>
              <a:buSzPts val="4000"/>
              <a:buNone/>
              <a:defRPr sz="4000"/>
            </a:lvl4pPr>
            <a:lvl5pPr lvl="4" rtl="0" algn="r">
              <a:lnSpc>
                <a:spcPct val="100000"/>
              </a:lnSpc>
              <a:spcBef>
                <a:spcPts val="0"/>
              </a:spcBef>
              <a:spcAft>
                <a:spcPts val="0"/>
              </a:spcAft>
              <a:buSzPts val="4000"/>
              <a:buNone/>
              <a:defRPr sz="4000"/>
            </a:lvl5pPr>
            <a:lvl6pPr lvl="5" rtl="0" algn="r">
              <a:lnSpc>
                <a:spcPct val="100000"/>
              </a:lnSpc>
              <a:spcBef>
                <a:spcPts val="0"/>
              </a:spcBef>
              <a:spcAft>
                <a:spcPts val="0"/>
              </a:spcAft>
              <a:buSzPts val="4000"/>
              <a:buNone/>
              <a:defRPr sz="4000"/>
            </a:lvl6pPr>
            <a:lvl7pPr lvl="6" rtl="0" algn="r">
              <a:lnSpc>
                <a:spcPct val="100000"/>
              </a:lnSpc>
              <a:spcBef>
                <a:spcPts val="0"/>
              </a:spcBef>
              <a:spcAft>
                <a:spcPts val="0"/>
              </a:spcAft>
              <a:buSzPts val="4000"/>
              <a:buNone/>
              <a:defRPr sz="4000"/>
            </a:lvl7pPr>
            <a:lvl8pPr lvl="7" rtl="0" algn="r">
              <a:lnSpc>
                <a:spcPct val="100000"/>
              </a:lnSpc>
              <a:spcBef>
                <a:spcPts val="0"/>
              </a:spcBef>
              <a:spcAft>
                <a:spcPts val="0"/>
              </a:spcAft>
              <a:buSzPts val="4000"/>
              <a:buNone/>
              <a:defRPr sz="4000"/>
            </a:lvl8pPr>
            <a:lvl9pPr lvl="8" rtl="0" algn="r">
              <a:lnSpc>
                <a:spcPct val="100000"/>
              </a:lnSpc>
              <a:spcBef>
                <a:spcPts val="0"/>
              </a:spcBef>
              <a:spcAft>
                <a:spcPts val="0"/>
              </a:spcAft>
              <a:buSzPts val="4000"/>
              <a:buNone/>
              <a:defRPr sz="4000"/>
            </a:lvl9pPr>
          </a:lstStyle>
          <a:p/>
        </p:txBody>
      </p:sp>
      <p:sp>
        <p:nvSpPr>
          <p:cNvPr id="24" name="Google Shape;24;p52"/>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25" name="Google Shape;25;p52"/>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26" name="Google Shape;26;p52"/>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27" name="Google Shape;27;p52"/>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
        <p:nvSpPr>
          <p:cNvPr id="28" name="Google Shape;28;p52"/>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sz="1800">
                <a:solidFill>
                  <a:srgbClr val="1F1C51"/>
                </a:solidFill>
              </a:defRPr>
            </a:lvl1pPr>
            <a:lvl2pPr lvl="1" rtl="0" algn="l">
              <a:lnSpc>
                <a:spcPct val="100000"/>
              </a:lnSpc>
              <a:spcBef>
                <a:spcPts val="0"/>
              </a:spcBef>
              <a:spcAft>
                <a:spcPts val="0"/>
              </a:spcAft>
              <a:buClr>
                <a:srgbClr val="1F1C51"/>
              </a:buClr>
              <a:buSzPts val="1800"/>
              <a:buNone/>
              <a:defRPr sz="1800">
                <a:solidFill>
                  <a:srgbClr val="1F1C51"/>
                </a:solidFill>
              </a:defRPr>
            </a:lvl2pPr>
            <a:lvl3pPr lvl="2" rtl="0" algn="l">
              <a:lnSpc>
                <a:spcPct val="100000"/>
              </a:lnSpc>
              <a:spcBef>
                <a:spcPts val="0"/>
              </a:spcBef>
              <a:spcAft>
                <a:spcPts val="0"/>
              </a:spcAft>
              <a:buClr>
                <a:srgbClr val="1F1C51"/>
              </a:buClr>
              <a:buSzPts val="1800"/>
              <a:buNone/>
              <a:defRPr sz="1800">
                <a:solidFill>
                  <a:srgbClr val="1F1C51"/>
                </a:solidFill>
              </a:defRPr>
            </a:lvl3pPr>
            <a:lvl4pPr lvl="3" rtl="0" algn="l">
              <a:lnSpc>
                <a:spcPct val="100000"/>
              </a:lnSpc>
              <a:spcBef>
                <a:spcPts val="0"/>
              </a:spcBef>
              <a:spcAft>
                <a:spcPts val="0"/>
              </a:spcAft>
              <a:buClr>
                <a:srgbClr val="1F1C51"/>
              </a:buClr>
              <a:buSzPts val="1800"/>
              <a:buNone/>
              <a:defRPr sz="1800">
                <a:solidFill>
                  <a:srgbClr val="1F1C51"/>
                </a:solidFill>
              </a:defRPr>
            </a:lvl4pPr>
            <a:lvl5pPr lvl="4" rtl="0" algn="l">
              <a:lnSpc>
                <a:spcPct val="100000"/>
              </a:lnSpc>
              <a:spcBef>
                <a:spcPts val="0"/>
              </a:spcBef>
              <a:spcAft>
                <a:spcPts val="0"/>
              </a:spcAft>
              <a:buClr>
                <a:srgbClr val="1F1C51"/>
              </a:buClr>
              <a:buSzPts val="1800"/>
              <a:buNone/>
              <a:defRPr sz="1800">
                <a:solidFill>
                  <a:srgbClr val="1F1C51"/>
                </a:solidFill>
              </a:defRPr>
            </a:lvl5pPr>
            <a:lvl6pPr lvl="5" rtl="0" algn="l">
              <a:lnSpc>
                <a:spcPct val="100000"/>
              </a:lnSpc>
              <a:spcBef>
                <a:spcPts val="0"/>
              </a:spcBef>
              <a:spcAft>
                <a:spcPts val="0"/>
              </a:spcAft>
              <a:buClr>
                <a:srgbClr val="1F1C51"/>
              </a:buClr>
              <a:buSzPts val="1800"/>
              <a:buNone/>
              <a:defRPr sz="1800">
                <a:solidFill>
                  <a:srgbClr val="1F1C51"/>
                </a:solidFill>
              </a:defRPr>
            </a:lvl6pPr>
            <a:lvl7pPr lvl="6" rtl="0" algn="l">
              <a:lnSpc>
                <a:spcPct val="100000"/>
              </a:lnSpc>
              <a:spcBef>
                <a:spcPts val="0"/>
              </a:spcBef>
              <a:spcAft>
                <a:spcPts val="0"/>
              </a:spcAft>
              <a:buClr>
                <a:srgbClr val="1F1C51"/>
              </a:buClr>
              <a:buSzPts val="1800"/>
              <a:buNone/>
              <a:defRPr sz="1800">
                <a:solidFill>
                  <a:srgbClr val="1F1C51"/>
                </a:solidFill>
              </a:defRPr>
            </a:lvl7pPr>
            <a:lvl8pPr lvl="7" rtl="0" algn="l">
              <a:lnSpc>
                <a:spcPct val="100000"/>
              </a:lnSpc>
              <a:spcBef>
                <a:spcPts val="0"/>
              </a:spcBef>
              <a:spcAft>
                <a:spcPts val="0"/>
              </a:spcAft>
              <a:buClr>
                <a:srgbClr val="1F1C51"/>
              </a:buClr>
              <a:buSzPts val="1800"/>
              <a:buNone/>
              <a:defRPr sz="1800">
                <a:solidFill>
                  <a:srgbClr val="1F1C51"/>
                </a:solidFill>
              </a:defRPr>
            </a:lvl8pPr>
            <a:lvl9pPr lvl="8" rtl="0" algn="l">
              <a:lnSpc>
                <a:spcPct val="100000"/>
              </a:lnSpc>
              <a:spcBef>
                <a:spcPts val="0"/>
              </a:spcBef>
              <a:spcAft>
                <a:spcPts val="0"/>
              </a:spcAft>
              <a:buClr>
                <a:srgbClr val="1F1C51"/>
              </a:buClr>
              <a:buSzPts val="1800"/>
              <a:buNone/>
              <a:defRPr sz="1800">
                <a:solidFill>
                  <a:srgbClr val="1F1C51"/>
                </a:solidFill>
              </a:defRPr>
            </a:lvl9pPr>
          </a:lstStyle>
          <a:p/>
        </p:txBody>
      </p:sp>
      <p:sp>
        <p:nvSpPr>
          <p:cNvPr id="29" name="Google Shape;29;p52"/>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400"/>
              <a:buNone/>
              <a:defRPr sz="1400">
                <a:solidFill>
                  <a:srgbClr val="1F1C51"/>
                </a:solidFill>
              </a:defRPr>
            </a:lvl1pPr>
            <a:lvl2pPr lvl="1" rtl="0" algn="l">
              <a:lnSpc>
                <a:spcPct val="100000"/>
              </a:lnSpc>
              <a:spcBef>
                <a:spcPts val="0"/>
              </a:spcBef>
              <a:spcAft>
                <a:spcPts val="0"/>
              </a:spcAft>
              <a:buClr>
                <a:srgbClr val="1F1C51"/>
              </a:buClr>
              <a:buSzPts val="1400"/>
              <a:buNone/>
              <a:defRPr>
                <a:solidFill>
                  <a:srgbClr val="1F1C51"/>
                </a:solidFill>
              </a:defRPr>
            </a:lvl2pPr>
            <a:lvl3pPr lvl="2" rtl="0" algn="l">
              <a:lnSpc>
                <a:spcPct val="100000"/>
              </a:lnSpc>
              <a:spcBef>
                <a:spcPts val="0"/>
              </a:spcBef>
              <a:spcAft>
                <a:spcPts val="0"/>
              </a:spcAft>
              <a:buClr>
                <a:srgbClr val="1F1C51"/>
              </a:buClr>
              <a:buSzPts val="1400"/>
              <a:buNone/>
              <a:defRPr>
                <a:solidFill>
                  <a:srgbClr val="1F1C51"/>
                </a:solidFill>
              </a:defRPr>
            </a:lvl3pPr>
            <a:lvl4pPr lvl="3" rtl="0" algn="l">
              <a:lnSpc>
                <a:spcPct val="100000"/>
              </a:lnSpc>
              <a:spcBef>
                <a:spcPts val="0"/>
              </a:spcBef>
              <a:spcAft>
                <a:spcPts val="0"/>
              </a:spcAft>
              <a:buClr>
                <a:srgbClr val="1F1C51"/>
              </a:buClr>
              <a:buSzPts val="1400"/>
              <a:buNone/>
              <a:defRPr>
                <a:solidFill>
                  <a:srgbClr val="1F1C51"/>
                </a:solidFill>
              </a:defRPr>
            </a:lvl4pPr>
            <a:lvl5pPr lvl="4" rtl="0" algn="l">
              <a:lnSpc>
                <a:spcPct val="100000"/>
              </a:lnSpc>
              <a:spcBef>
                <a:spcPts val="0"/>
              </a:spcBef>
              <a:spcAft>
                <a:spcPts val="0"/>
              </a:spcAft>
              <a:buClr>
                <a:srgbClr val="1F1C51"/>
              </a:buClr>
              <a:buSzPts val="1400"/>
              <a:buNone/>
              <a:defRPr>
                <a:solidFill>
                  <a:srgbClr val="1F1C51"/>
                </a:solidFill>
              </a:defRPr>
            </a:lvl5pPr>
            <a:lvl6pPr lvl="5" rtl="0" algn="l">
              <a:lnSpc>
                <a:spcPct val="100000"/>
              </a:lnSpc>
              <a:spcBef>
                <a:spcPts val="0"/>
              </a:spcBef>
              <a:spcAft>
                <a:spcPts val="0"/>
              </a:spcAft>
              <a:buClr>
                <a:srgbClr val="1F1C51"/>
              </a:buClr>
              <a:buSzPts val="1400"/>
              <a:buNone/>
              <a:defRPr>
                <a:solidFill>
                  <a:srgbClr val="1F1C51"/>
                </a:solidFill>
              </a:defRPr>
            </a:lvl6pPr>
            <a:lvl7pPr lvl="6" rtl="0" algn="l">
              <a:lnSpc>
                <a:spcPct val="100000"/>
              </a:lnSpc>
              <a:spcBef>
                <a:spcPts val="0"/>
              </a:spcBef>
              <a:spcAft>
                <a:spcPts val="0"/>
              </a:spcAft>
              <a:buClr>
                <a:srgbClr val="1F1C51"/>
              </a:buClr>
              <a:buSzPts val="1400"/>
              <a:buNone/>
              <a:defRPr>
                <a:solidFill>
                  <a:srgbClr val="1F1C51"/>
                </a:solidFill>
              </a:defRPr>
            </a:lvl7pPr>
            <a:lvl8pPr lvl="7" rtl="0" algn="l">
              <a:lnSpc>
                <a:spcPct val="100000"/>
              </a:lnSpc>
              <a:spcBef>
                <a:spcPts val="0"/>
              </a:spcBef>
              <a:spcAft>
                <a:spcPts val="0"/>
              </a:spcAft>
              <a:buClr>
                <a:srgbClr val="1F1C51"/>
              </a:buClr>
              <a:buSzPts val="1400"/>
              <a:buNone/>
              <a:defRPr>
                <a:solidFill>
                  <a:srgbClr val="1F1C51"/>
                </a:solidFill>
              </a:defRPr>
            </a:lvl8pPr>
            <a:lvl9pPr lvl="8" rtl="0"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129" name="Shape 129"/>
        <p:cNvGrpSpPr/>
        <p:nvPr/>
      </p:nvGrpSpPr>
      <p:grpSpPr>
        <a:xfrm>
          <a:off x="0" y="0"/>
          <a:ext cx="0" cy="0"/>
          <a:chOff x="0" y="0"/>
          <a:chExt cx="0" cy="0"/>
        </a:xfrm>
      </p:grpSpPr>
      <p:sp>
        <p:nvSpPr>
          <p:cNvPr id="130" name="Google Shape;130;p7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7200"/>
              <a:buNone/>
              <a:defRPr sz="72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1" name="Google Shape;131;p7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32" name="Shape 132"/>
        <p:cNvGrpSpPr/>
        <p:nvPr/>
      </p:nvGrpSpPr>
      <p:grpSpPr>
        <a:xfrm>
          <a:off x="0" y="0"/>
          <a:ext cx="0" cy="0"/>
          <a:chOff x="0" y="0"/>
          <a:chExt cx="0" cy="0"/>
        </a:xfrm>
      </p:grpSpPr>
      <p:sp>
        <p:nvSpPr>
          <p:cNvPr id="133" name="Google Shape;133;p71"/>
          <p:cNvSpPr txBox="1"/>
          <p:nvPr>
            <p:ph type="title"/>
          </p:nvPr>
        </p:nvSpPr>
        <p:spPr>
          <a:xfrm>
            <a:off x="671150" y="-101475"/>
            <a:ext cx="3967500" cy="1671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4" name="Google Shape;134;p71"/>
          <p:cNvSpPr txBox="1"/>
          <p:nvPr>
            <p:ph idx="1" type="subTitle"/>
          </p:nvPr>
        </p:nvSpPr>
        <p:spPr>
          <a:xfrm>
            <a:off x="671150" y="1450900"/>
            <a:ext cx="3742800" cy="1556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600"/>
              <a:buNone/>
              <a:defRPr sz="1600">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
        <p:nvSpPr>
          <p:cNvPr id="135" name="Google Shape;135;p71"/>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CREDITS: This presentation template was created by </a:t>
            </a:r>
            <a:r>
              <a:rPr b="1" i="0" lang="en" sz="1100" u="none" cap="none" strike="noStrike">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b="0" i="0" lang="en" sz="1100" u="none" cap="none" strike="noStrike">
                <a:solidFill>
                  <a:schemeClr val="lt2"/>
                </a:solidFill>
                <a:latin typeface="DM Sans"/>
                <a:ea typeface="DM Sans"/>
                <a:cs typeface="DM Sans"/>
                <a:sym typeface="DM Sans"/>
              </a:rPr>
              <a:t>, including icons by </a:t>
            </a:r>
            <a:r>
              <a:rPr b="1" i="0" lang="en" sz="1100" u="none" cap="none" strike="noStrike">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b="0" i="0" lang="en" sz="1100" u="none" cap="none" strike="noStrike">
                <a:solidFill>
                  <a:schemeClr val="lt2"/>
                </a:solidFill>
                <a:latin typeface="DM Sans"/>
                <a:ea typeface="DM Sans"/>
                <a:cs typeface="DM Sans"/>
                <a:sym typeface="DM Sans"/>
              </a:rPr>
              <a:t>, infographics &amp; images by </a:t>
            </a:r>
            <a:r>
              <a:rPr b="1" i="0" lang="en" sz="1100" u="none" cap="none" strike="noStrike">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b="0" i="0" lang="en" sz="1100" u="none" cap="none" strike="noStrike">
                <a:solidFill>
                  <a:schemeClr val="lt2"/>
                </a:solidFill>
                <a:latin typeface="DM Sans"/>
                <a:ea typeface="DM Sans"/>
                <a:cs typeface="DM Sans"/>
                <a:sym typeface="DM Sans"/>
              </a:rPr>
              <a:t> and illustrations by </a:t>
            </a:r>
            <a:r>
              <a:rPr b="0" i="0" lang="en" sz="1100" u="none" cap="none" strike="noStrike">
                <a:solidFill>
                  <a:schemeClr val="hlink"/>
                </a:solidFill>
                <a:uFill>
                  <a:noFill/>
                </a:uFill>
                <a:latin typeface="DM Sans"/>
                <a:ea typeface="DM Sans"/>
                <a:cs typeface="DM Sans"/>
                <a:sym typeface="DM Sans"/>
                <a:hlinkClick r:id="rId5"/>
              </a:rPr>
              <a:t>Stories</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1" i="0" sz="1100" u="none" cap="none" strike="noStrike">
              <a:solidFill>
                <a:schemeClr val="lt2"/>
              </a:solidFill>
              <a:latin typeface="DM Sans"/>
              <a:ea typeface="DM Sans"/>
              <a:cs typeface="DM Sans"/>
              <a:sym typeface="DM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36" name="Shape 136"/>
        <p:cNvGrpSpPr/>
        <p:nvPr/>
      </p:nvGrpSpPr>
      <p:grpSpPr>
        <a:xfrm>
          <a:off x="0" y="0"/>
          <a:ext cx="0" cy="0"/>
          <a:chOff x="0" y="0"/>
          <a:chExt cx="0" cy="0"/>
        </a:xfrm>
      </p:grpSpPr>
      <p:sp>
        <p:nvSpPr>
          <p:cNvPr id="137" name="Google Shape;137;p72"/>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cxnSp>
        <p:nvCxnSpPr>
          <p:cNvPr id="138" name="Google Shape;138;p72"/>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139" name="Google Shape;139;p72"/>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4"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cxnSp>
        <p:nvCxnSpPr>
          <p:cNvPr id="31" name="Google Shape;31;p53"/>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32" name="Google Shape;32;p5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3" name="Google Shape;33;p53"/>
          <p:cNvSpPr txBox="1"/>
          <p:nvPr>
            <p:ph idx="1" type="body"/>
          </p:nvPr>
        </p:nvSpPr>
        <p:spPr>
          <a:xfrm>
            <a:off x="626625" y="1404600"/>
            <a:ext cx="2785200" cy="31794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34" name="Shape 34"/>
        <p:cNvGrpSpPr/>
        <p:nvPr/>
      </p:nvGrpSpPr>
      <p:grpSpPr>
        <a:xfrm>
          <a:off x="0" y="0"/>
          <a:ext cx="0" cy="0"/>
          <a:chOff x="0" y="0"/>
          <a:chExt cx="0" cy="0"/>
        </a:xfrm>
      </p:grpSpPr>
      <p:cxnSp>
        <p:nvCxnSpPr>
          <p:cNvPr id="35" name="Google Shape;35;p5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36" name="Google Shape;36;p5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7" name="Google Shape;37;p54"/>
          <p:cNvSpPr txBox="1"/>
          <p:nvPr>
            <p:ph idx="1" type="body"/>
          </p:nvPr>
        </p:nvSpPr>
        <p:spPr>
          <a:xfrm>
            <a:off x="5267775" y="2040625"/>
            <a:ext cx="2785200" cy="17895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38" name="Shape 38"/>
        <p:cNvGrpSpPr/>
        <p:nvPr/>
      </p:nvGrpSpPr>
      <p:grpSpPr>
        <a:xfrm>
          <a:off x="0" y="0"/>
          <a:ext cx="0" cy="0"/>
          <a:chOff x="0" y="0"/>
          <a:chExt cx="0" cy="0"/>
        </a:xfrm>
      </p:grpSpPr>
      <p:sp>
        <p:nvSpPr>
          <p:cNvPr id="39" name="Google Shape;39;p55"/>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0" name="Google Shape;40;p55"/>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F1C51"/>
              </a:buClr>
              <a:buSzPts val="1800"/>
              <a:buNone/>
              <a:defRPr>
                <a:solidFill>
                  <a:srgbClr val="1F1C51"/>
                </a:solidFill>
              </a:defRPr>
            </a:lvl1pPr>
            <a:lvl2pPr lvl="1" rtl="0" algn="l">
              <a:lnSpc>
                <a:spcPct val="100000"/>
              </a:lnSpc>
              <a:spcBef>
                <a:spcPts val="0"/>
              </a:spcBef>
              <a:spcAft>
                <a:spcPts val="0"/>
              </a:spcAft>
              <a:buClr>
                <a:srgbClr val="1F1C51"/>
              </a:buClr>
              <a:buSzPts val="2800"/>
              <a:buNone/>
              <a:defRPr sz="2800">
                <a:solidFill>
                  <a:srgbClr val="1F1C51"/>
                </a:solidFill>
              </a:defRPr>
            </a:lvl2pPr>
            <a:lvl3pPr lvl="2" rtl="0" algn="l">
              <a:lnSpc>
                <a:spcPct val="100000"/>
              </a:lnSpc>
              <a:spcBef>
                <a:spcPts val="0"/>
              </a:spcBef>
              <a:spcAft>
                <a:spcPts val="0"/>
              </a:spcAft>
              <a:buClr>
                <a:srgbClr val="1F1C51"/>
              </a:buClr>
              <a:buSzPts val="2800"/>
              <a:buNone/>
              <a:defRPr sz="2800">
                <a:solidFill>
                  <a:srgbClr val="1F1C51"/>
                </a:solidFill>
              </a:defRPr>
            </a:lvl3pPr>
            <a:lvl4pPr lvl="3" rtl="0" algn="l">
              <a:lnSpc>
                <a:spcPct val="100000"/>
              </a:lnSpc>
              <a:spcBef>
                <a:spcPts val="0"/>
              </a:spcBef>
              <a:spcAft>
                <a:spcPts val="0"/>
              </a:spcAft>
              <a:buClr>
                <a:srgbClr val="1F1C51"/>
              </a:buClr>
              <a:buSzPts val="2800"/>
              <a:buNone/>
              <a:defRPr sz="2800">
                <a:solidFill>
                  <a:srgbClr val="1F1C51"/>
                </a:solidFill>
              </a:defRPr>
            </a:lvl4pPr>
            <a:lvl5pPr lvl="4" rtl="0" algn="l">
              <a:lnSpc>
                <a:spcPct val="100000"/>
              </a:lnSpc>
              <a:spcBef>
                <a:spcPts val="0"/>
              </a:spcBef>
              <a:spcAft>
                <a:spcPts val="0"/>
              </a:spcAft>
              <a:buClr>
                <a:srgbClr val="1F1C51"/>
              </a:buClr>
              <a:buSzPts val="2800"/>
              <a:buNone/>
              <a:defRPr sz="2800">
                <a:solidFill>
                  <a:srgbClr val="1F1C51"/>
                </a:solidFill>
              </a:defRPr>
            </a:lvl5pPr>
            <a:lvl6pPr lvl="5" rtl="0" algn="l">
              <a:lnSpc>
                <a:spcPct val="100000"/>
              </a:lnSpc>
              <a:spcBef>
                <a:spcPts val="0"/>
              </a:spcBef>
              <a:spcAft>
                <a:spcPts val="0"/>
              </a:spcAft>
              <a:buClr>
                <a:srgbClr val="1F1C51"/>
              </a:buClr>
              <a:buSzPts val="2800"/>
              <a:buNone/>
              <a:defRPr sz="2800">
                <a:solidFill>
                  <a:srgbClr val="1F1C51"/>
                </a:solidFill>
              </a:defRPr>
            </a:lvl6pPr>
            <a:lvl7pPr lvl="6" rtl="0" algn="l">
              <a:lnSpc>
                <a:spcPct val="100000"/>
              </a:lnSpc>
              <a:spcBef>
                <a:spcPts val="0"/>
              </a:spcBef>
              <a:spcAft>
                <a:spcPts val="0"/>
              </a:spcAft>
              <a:buClr>
                <a:srgbClr val="1F1C51"/>
              </a:buClr>
              <a:buSzPts val="2800"/>
              <a:buNone/>
              <a:defRPr sz="2800">
                <a:solidFill>
                  <a:srgbClr val="1F1C51"/>
                </a:solidFill>
              </a:defRPr>
            </a:lvl7pPr>
            <a:lvl8pPr lvl="7" rtl="0" algn="l">
              <a:lnSpc>
                <a:spcPct val="100000"/>
              </a:lnSpc>
              <a:spcBef>
                <a:spcPts val="0"/>
              </a:spcBef>
              <a:spcAft>
                <a:spcPts val="0"/>
              </a:spcAft>
              <a:buClr>
                <a:srgbClr val="1F1C51"/>
              </a:buClr>
              <a:buSzPts val="2800"/>
              <a:buNone/>
              <a:defRPr sz="2800">
                <a:solidFill>
                  <a:srgbClr val="1F1C51"/>
                </a:solidFill>
              </a:defRPr>
            </a:lvl8pPr>
            <a:lvl9pPr lvl="8" rtl="0" algn="l">
              <a:lnSpc>
                <a:spcPct val="100000"/>
              </a:lnSpc>
              <a:spcBef>
                <a:spcPts val="0"/>
              </a:spcBef>
              <a:spcAft>
                <a:spcPts val="0"/>
              </a:spcAft>
              <a:buClr>
                <a:srgbClr val="1F1C51"/>
              </a:buClr>
              <a:buSzPts val="2800"/>
              <a:buNone/>
              <a:defRPr sz="2800">
                <a:solidFill>
                  <a:srgbClr val="1F1C51"/>
                </a:solidFill>
              </a:defRPr>
            </a:lvl9pPr>
          </a:lstStyle>
          <a:p/>
        </p:txBody>
      </p:sp>
      <p:sp>
        <p:nvSpPr>
          <p:cNvPr id="41" name="Google Shape;41;p55"/>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42" name="Shape 42"/>
        <p:cNvGrpSpPr/>
        <p:nvPr/>
      </p:nvGrpSpPr>
      <p:grpSpPr>
        <a:xfrm>
          <a:off x="0" y="0"/>
          <a:ext cx="0" cy="0"/>
          <a:chOff x="0" y="0"/>
          <a:chExt cx="0" cy="0"/>
        </a:xfrm>
      </p:grpSpPr>
      <p:cxnSp>
        <p:nvCxnSpPr>
          <p:cNvPr id="43" name="Google Shape;43;p5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4" name="Google Shape;44;p5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5" name="Google Shape;45;p56"/>
          <p:cNvSpPr txBox="1"/>
          <p:nvPr>
            <p:ph idx="1" type="body"/>
          </p:nvPr>
        </p:nvSpPr>
        <p:spPr>
          <a:xfrm>
            <a:off x="5953575" y="3447525"/>
            <a:ext cx="2430300" cy="1149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46" name="Google Shape;46;p56"/>
          <p:cNvSpPr txBox="1"/>
          <p:nvPr>
            <p:ph idx="2" type="title"/>
          </p:nvPr>
        </p:nvSpPr>
        <p:spPr>
          <a:xfrm>
            <a:off x="5953575" y="2949674"/>
            <a:ext cx="2430300" cy="539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47" name="Shape 47"/>
        <p:cNvGrpSpPr/>
        <p:nvPr/>
      </p:nvGrpSpPr>
      <p:grpSpPr>
        <a:xfrm>
          <a:off x="0" y="0"/>
          <a:ext cx="0" cy="0"/>
          <a:chOff x="0" y="0"/>
          <a:chExt cx="0" cy="0"/>
        </a:xfrm>
      </p:grpSpPr>
      <p:cxnSp>
        <p:nvCxnSpPr>
          <p:cNvPr id="48" name="Google Shape;48;p5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9" name="Google Shape;49;p5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0" name="Google Shape;50;p57"/>
          <p:cNvSpPr txBox="1"/>
          <p:nvPr>
            <p:ph idx="1" type="body"/>
          </p:nvPr>
        </p:nvSpPr>
        <p:spPr>
          <a:xfrm>
            <a:off x="5316193" y="3450300"/>
            <a:ext cx="26286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51" name="Google Shape;51;p57"/>
          <p:cNvSpPr txBox="1"/>
          <p:nvPr>
            <p:ph idx="2" type="title"/>
          </p:nvPr>
        </p:nvSpPr>
        <p:spPr>
          <a:xfrm>
            <a:off x="5316193" y="2952450"/>
            <a:ext cx="26286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 name="Google Shape;52;p57"/>
          <p:cNvSpPr txBox="1"/>
          <p:nvPr>
            <p:ph idx="3" type="body"/>
          </p:nvPr>
        </p:nvSpPr>
        <p:spPr>
          <a:xfrm>
            <a:off x="1199212" y="3450300"/>
            <a:ext cx="26286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53" name="Google Shape;53;p57"/>
          <p:cNvSpPr txBox="1"/>
          <p:nvPr>
            <p:ph idx="4" type="title"/>
          </p:nvPr>
        </p:nvSpPr>
        <p:spPr>
          <a:xfrm>
            <a:off x="1199212" y="2952450"/>
            <a:ext cx="26286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54" name="Shape 54"/>
        <p:cNvGrpSpPr/>
        <p:nvPr/>
      </p:nvGrpSpPr>
      <p:grpSpPr>
        <a:xfrm>
          <a:off x="0" y="0"/>
          <a:ext cx="0" cy="0"/>
          <a:chOff x="0" y="0"/>
          <a:chExt cx="0" cy="0"/>
        </a:xfrm>
      </p:grpSpPr>
      <p:cxnSp>
        <p:nvCxnSpPr>
          <p:cNvPr id="55" name="Google Shape;55;p58"/>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56" name="Google Shape;56;p5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7" name="Google Shape;57;p58"/>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58" name="Google Shape;58;p58"/>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9" name="Google Shape;59;p58"/>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60" name="Google Shape;60;p58"/>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1" name="Google Shape;61;p58"/>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160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62" name="Google Shape;62;p58"/>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63" name="Shape 63"/>
        <p:cNvGrpSpPr/>
        <p:nvPr/>
      </p:nvGrpSpPr>
      <p:grpSpPr>
        <a:xfrm>
          <a:off x="0" y="0"/>
          <a:ext cx="0" cy="0"/>
          <a:chOff x="0" y="0"/>
          <a:chExt cx="0" cy="0"/>
        </a:xfrm>
      </p:grpSpPr>
      <p:cxnSp>
        <p:nvCxnSpPr>
          <p:cNvPr id="64" name="Google Shape;64;p5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65" name="Google Shape;65;p5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6" name="Google Shape;66;p59"/>
          <p:cNvSpPr txBox="1"/>
          <p:nvPr>
            <p:ph idx="1" type="body"/>
          </p:nvPr>
        </p:nvSpPr>
        <p:spPr>
          <a:xfrm>
            <a:off x="4933300" y="1879975"/>
            <a:ext cx="2510400" cy="7878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67" name="Google Shape;67;p59"/>
          <p:cNvSpPr txBox="1"/>
          <p:nvPr>
            <p:ph idx="2" type="title"/>
          </p:nvPr>
        </p:nvSpPr>
        <p:spPr>
          <a:xfrm>
            <a:off x="4933300" y="1508575"/>
            <a:ext cx="2510400" cy="41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68" name="Google Shape;68;p59"/>
          <p:cNvSpPr txBox="1"/>
          <p:nvPr>
            <p:ph idx="3" type="body"/>
          </p:nvPr>
        </p:nvSpPr>
        <p:spPr>
          <a:xfrm>
            <a:off x="4933300" y="3595175"/>
            <a:ext cx="2510400" cy="7878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lvl1pPr>
            <a:lvl2pPr indent="-317500" lvl="1" marL="914400" rtl="0" algn="l">
              <a:lnSpc>
                <a:spcPct val="100000"/>
              </a:lnSpc>
              <a:spcBef>
                <a:spcPts val="1600"/>
              </a:spcBef>
              <a:spcAft>
                <a:spcPts val="0"/>
              </a:spcAft>
              <a:buSzPts val="1400"/>
              <a:buChar char="○"/>
              <a:defRPr/>
            </a:lvl2pPr>
            <a:lvl3pPr indent="-317500" lvl="2" marL="1371600" rtl="0" algn="l">
              <a:lnSpc>
                <a:spcPct val="100000"/>
              </a:lnSpc>
              <a:spcBef>
                <a:spcPts val="1600"/>
              </a:spcBef>
              <a:spcAft>
                <a:spcPts val="0"/>
              </a:spcAft>
              <a:buSzPts val="1400"/>
              <a:buChar char="■"/>
              <a:defRPr/>
            </a:lvl3pPr>
            <a:lvl4pPr indent="-317500" lvl="3" marL="1828800" rtl="0" algn="l">
              <a:lnSpc>
                <a:spcPct val="100000"/>
              </a:lnSpc>
              <a:spcBef>
                <a:spcPts val="1600"/>
              </a:spcBef>
              <a:spcAft>
                <a:spcPts val="0"/>
              </a:spcAft>
              <a:buSzPts val="1400"/>
              <a:buChar char="●"/>
              <a:defRPr/>
            </a:lvl4pPr>
            <a:lvl5pPr indent="-317500" lvl="4" marL="2286000" rtl="0" algn="l">
              <a:lnSpc>
                <a:spcPct val="100000"/>
              </a:lnSpc>
              <a:spcBef>
                <a:spcPts val="1600"/>
              </a:spcBef>
              <a:spcAft>
                <a:spcPts val="0"/>
              </a:spcAft>
              <a:buSzPts val="1400"/>
              <a:buChar char="○"/>
              <a:defRPr/>
            </a:lvl5pPr>
            <a:lvl6pPr indent="-317500" lvl="5" marL="2743200" rtl="0" algn="l">
              <a:lnSpc>
                <a:spcPct val="100000"/>
              </a:lnSpc>
              <a:spcBef>
                <a:spcPts val="1600"/>
              </a:spcBef>
              <a:spcAft>
                <a:spcPts val="0"/>
              </a:spcAft>
              <a:buSzPts val="1400"/>
              <a:buChar char="■"/>
              <a:defRPr/>
            </a:lvl6pPr>
            <a:lvl7pPr indent="-317500" lvl="6" marL="3200400" rtl="0" algn="l">
              <a:lnSpc>
                <a:spcPct val="100000"/>
              </a:lnSpc>
              <a:spcBef>
                <a:spcPts val="1600"/>
              </a:spcBef>
              <a:spcAft>
                <a:spcPts val="0"/>
              </a:spcAft>
              <a:buSzPts val="1400"/>
              <a:buChar char="●"/>
              <a:defRPr/>
            </a:lvl7pPr>
            <a:lvl8pPr indent="-317500" lvl="7" marL="3657600" rtl="0" algn="l">
              <a:lnSpc>
                <a:spcPct val="100000"/>
              </a:lnSpc>
              <a:spcBef>
                <a:spcPts val="1600"/>
              </a:spcBef>
              <a:spcAft>
                <a:spcPts val="0"/>
              </a:spcAft>
              <a:buSzPts val="1400"/>
              <a:buChar char="○"/>
              <a:defRPr/>
            </a:lvl8pPr>
            <a:lvl9pPr indent="-317500" lvl="8" marL="4114800" rtl="0" algn="l">
              <a:lnSpc>
                <a:spcPct val="100000"/>
              </a:lnSpc>
              <a:spcBef>
                <a:spcPts val="1600"/>
              </a:spcBef>
              <a:spcAft>
                <a:spcPts val="1600"/>
              </a:spcAft>
              <a:buSzPts val="1400"/>
              <a:buChar char="■"/>
              <a:defRPr/>
            </a:lvl9pPr>
          </a:lstStyle>
          <a:p/>
        </p:txBody>
      </p:sp>
      <p:sp>
        <p:nvSpPr>
          <p:cNvPr id="69" name="Google Shape;69;p59"/>
          <p:cNvSpPr txBox="1"/>
          <p:nvPr>
            <p:ph idx="4" type="title"/>
          </p:nvPr>
        </p:nvSpPr>
        <p:spPr>
          <a:xfrm>
            <a:off x="4933300" y="3223775"/>
            <a:ext cx="2510400" cy="41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18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41" name="Shape 141"/>
        <p:cNvGrpSpPr/>
        <p:nvPr/>
      </p:nvGrpSpPr>
      <p:grpSpPr>
        <a:xfrm>
          <a:off x="0" y="0"/>
          <a:ext cx="0" cy="0"/>
          <a:chOff x="0" y="0"/>
          <a:chExt cx="0" cy="0"/>
        </a:xfrm>
      </p:grpSpPr>
      <p:sp>
        <p:nvSpPr>
          <p:cNvPr id="142" name="Google Shape;142;p7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143" name="Google Shape;143;p7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3" r:id="rId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1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comments" Target="../comments/commen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comments" Target="../comments/commen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comments" Target="../comments/commen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drive.google.com/file/d/1OQyX65xrZudIxUHx6d2vwzPuxJhHZYQn/view" TargetMode="External"/><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7.png"/><Relationship Id="rId9"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hyperlink" Target="https://fonts.google.com/specimen/Viga" TargetMode="External"/><Relationship Id="rId5" Type="http://schemas.openxmlformats.org/officeDocument/2006/relationships/image" Target="../media/image18.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20" Type="http://schemas.openxmlformats.org/officeDocument/2006/relationships/hyperlink" Target="https://www.linternaute.fr/dictionnaire/fr/definition/associe/" TargetMode="External"/><Relationship Id="rId11" Type="http://schemas.openxmlformats.org/officeDocument/2006/relationships/hyperlink" Target="https://www.linternaute.fr/dictionnaire/fr/definition/dirigeant/" TargetMode="External"/><Relationship Id="rId10" Type="http://schemas.openxmlformats.org/officeDocument/2006/relationships/hyperlink" Target="https://www.linternaute.fr/dictionnaire/fr/definition/responsabilite/" TargetMode="External"/><Relationship Id="rId21" Type="http://schemas.openxmlformats.org/officeDocument/2006/relationships/image" Target="../media/image2.png"/><Relationship Id="rId13" Type="http://schemas.openxmlformats.org/officeDocument/2006/relationships/hyperlink" Target="https://www.linternaute.fr/dictionnaire/fr/definition/local/" TargetMode="External"/><Relationship Id="rId12" Type="http://schemas.openxmlformats.org/officeDocument/2006/relationships/hyperlink" Target="https://www.linternaute.fr/dictionnaire/fr/definition/limite/" TargetMode="External"/><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linternaute.fr/dictionnaire/fr/definition/juridique/" TargetMode="External"/><Relationship Id="rId4" Type="http://schemas.openxmlformats.org/officeDocument/2006/relationships/hyperlink" Target="https://www.linternaute.fr/dictionnaire/fr/definition/entreprise/" TargetMode="External"/><Relationship Id="rId9" Type="http://schemas.openxmlformats.org/officeDocument/2006/relationships/hyperlink" Target="https://www.linternaute.fr/dictionnaire/fr/definition/societe-commerciale/" TargetMode="External"/><Relationship Id="rId15" Type="http://schemas.openxmlformats.org/officeDocument/2006/relationships/hyperlink" Target="https://www.linternaute.fr/dictionnaire/fr/definition/part/" TargetMode="External"/><Relationship Id="rId14" Type="http://schemas.openxmlformats.org/officeDocument/2006/relationships/hyperlink" Target="https://www.linternaute.fr/dictionnaire/fr/definition/apport/" TargetMode="External"/><Relationship Id="rId17" Type="http://schemas.openxmlformats.org/officeDocument/2006/relationships/hyperlink" Target="https://www.linternaute.fr/dictionnaire/fr/definition/pas/" TargetMode="External"/><Relationship Id="rId16" Type="http://schemas.openxmlformats.org/officeDocument/2006/relationships/hyperlink" Target="https://www.linternaute.fr/dictionnaire/fr/definition/capital/" TargetMode="External"/><Relationship Id="rId5" Type="http://schemas.openxmlformats.org/officeDocument/2006/relationships/hyperlink" Target="https://www.linternaute.fr/dictionnaire/fr/definition/depart/" TargetMode="External"/><Relationship Id="rId19" Type="http://schemas.openxmlformats.org/officeDocument/2006/relationships/hyperlink" Target="https://www.linternaute.fr/dictionnaire/fr/definition/autorisation/" TargetMode="External"/><Relationship Id="rId6" Type="http://schemas.openxmlformats.org/officeDocument/2006/relationships/hyperlink" Target="https://www.linternaute.fr/dictionnaire/fr/definition/minimum/" TargetMode="External"/><Relationship Id="rId18" Type="http://schemas.openxmlformats.org/officeDocument/2006/relationships/hyperlink" Target="https://www.linternaute.fr/dictionnaire/fr/definition/cessible/" TargetMode="External"/><Relationship Id="rId7" Type="http://schemas.openxmlformats.org/officeDocument/2006/relationships/hyperlink" Target="https://www.linternaute.fr/dictionnaire/fr/definition/euro/" TargetMode="External"/><Relationship Id="rId8" Type="http://schemas.openxmlformats.org/officeDocument/2006/relationships/hyperlink" Target="https://www.linternaute.fr/dictionnaire/fr/definition/e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p:nvPr/>
        </p:nvSpPr>
        <p:spPr>
          <a:xfrm rot="-7602659">
            <a:off x="2049240" y="-1025875"/>
            <a:ext cx="7661825" cy="1096790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txBox="1"/>
          <p:nvPr>
            <p:ph idx="1" type="subTitle"/>
          </p:nvPr>
        </p:nvSpPr>
        <p:spPr>
          <a:xfrm>
            <a:off x="3633575" y="3225563"/>
            <a:ext cx="3876300" cy="20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600">
                <a:solidFill>
                  <a:schemeClr val="lt2"/>
                </a:solidFill>
                <a:latin typeface="Viga"/>
                <a:ea typeface="Viga"/>
                <a:cs typeface="Viga"/>
                <a:sym typeface="Viga"/>
              </a:rPr>
              <a:t>à la pointe de la sécurité.</a:t>
            </a:r>
            <a:endParaRPr sz="2600">
              <a:latin typeface="Viga"/>
              <a:ea typeface="Viga"/>
              <a:cs typeface="Viga"/>
              <a:sym typeface="Viga"/>
            </a:endParaRPr>
          </a:p>
        </p:txBody>
      </p:sp>
      <p:pic>
        <p:nvPicPr>
          <p:cNvPr id="151" name="Google Shape;151;p1"/>
          <p:cNvPicPr preferRelativeResize="0"/>
          <p:nvPr/>
        </p:nvPicPr>
        <p:blipFill>
          <a:blip r:embed="rId3">
            <a:alphaModFix/>
          </a:blip>
          <a:stretch>
            <a:fillRect/>
          </a:stretch>
        </p:blipFill>
        <p:spPr>
          <a:xfrm>
            <a:off x="1398450" y="814950"/>
            <a:ext cx="4860800" cy="1934600"/>
          </a:xfrm>
          <a:prstGeom prst="rect">
            <a:avLst/>
          </a:prstGeom>
          <a:noFill/>
          <a:ln>
            <a:noFill/>
          </a:ln>
        </p:spPr>
      </p:pic>
      <p:sp>
        <p:nvSpPr>
          <p:cNvPr id="152" name="Google Shape;152;p1"/>
          <p:cNvSpPr txBox="1"/>
          <p:nvPr/>
        </p:nvSpPr>
        <p:spPr>
          <a:xfrm>
            <a:off x="31288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53" name="Google Shape;153;p1"/>
          <p:cNvPicPr preferRelativeResize="0"/>
          <p:nvPr/>
        </p:nvPicPr>
        <p:blipFill>
          <a:blip r:embed="rId4">
            <a:alphaModFix/>
          </a:blip>
          <a:stretch>
            <a:fillRect/>
          </a:stretch>
        </p:blipFill>
        <p:spPr>
          <a:xfrm>
            <a:off x="-4" y="4536100"/>
            <a:ext cx="841001" cy="607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cef69e88ef_4_0"/>
          <p:cNvSpPr txBox="1"/>
          <p:nvPr>
            <p:ph type="title"/>
          </p:nvPr>
        </p:nvSpPr>
        <p:spPr>
          <a:xfrm>
            <a:off x="615425" y="1364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Hiérarchie</a:t>
            </a:r>
            <a:endParaRPr/>
          </a:p>
        </p:txBody>
      </p:sp>
      <p:grpSp>
        <p:nvGrpSpPr>
          <p:cNvPr id="547" name="Google Shape;547;g1cef69e88ef_4_0"/>
          <p:cNvGrpSpPr/>
          <p:nvPr/>
        </p:nvGrpSpPr>
        <p:grpSpPr>
          <a:xfrm>
            <a:off x="4644572" y="1161199"/>
            <a:ext cx="4004378" cy="3608760"/>
            <a:chOff x="910725" y="305150"/>
            <a:chExt cx="5738575" cy="5171625"/>
          </a:xfrm>
        </p:grpSpPr>
        <p:sp>
          <p:nvSpPr>
            <p:cNvPr id="548" name="Google Shape;548;g1cef69e88ef_4_0"/>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cef69e88ef_4_0"/>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1cef69e88ef_4_0"/>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cef69e88ef_4_0"/>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cef69e88ef_4_0"/>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cef69e88ef_4_0"/>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cef69e88ef_4_0"/>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cef69e88ef_4_0"/>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cef69e88ef_4_0"/>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cef69e88ef_4_0"/>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cef69e88ef_4_0"/>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cef69e88ef_4_0"/>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cef69e88ef_4_0"/>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cef69e88ef_4_0"/>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1cef69e88ef_4_0"/>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1cef69e88ef_4_0"/>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cef69e88ef_4_0"/>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cef69e88ef_4_0"/>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cef69e88ef_4_0"/>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cef69e88ef_4_0"/>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cef69e88ef_4_0"/>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cef69e88ef_4_0"/>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cef69e88ef_4_0"/>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cef69e88ef_4_0"/>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1cef69e88ef_4_0"/>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cef69e88ef_4_0"/>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cef69e88ef_4_0"/>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cef69e88ef_4_0"/>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cef69e88ef_4_0"/>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cef69e88ef_4_0"/>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cef69e88ef_4_0"/>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cef69e88ef_4_0"/>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cef69e88ef_4_0"/>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cef69e88ef_4_0"/>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cef69e88ef_4_0"/>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cef69e88ef_4_0"/>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cef69e88ef_4_0"/>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cef69e88ef_4_0"/>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cef69e88ef_4_0"/>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cef69e88ef_4_0"/>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cef69e88ef_4_0"/>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cef69e88ef_4_0"/>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cef69e88ef_4_0"/>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cef69e88ef_4_0"/>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cef69e88ef_4_0"/>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cef69e88ef_4_0"/>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cef69e88ef_4_0"/>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1cef69e88ef_4_0"/>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1cef69e88ef_4_0"/>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cef69e88ef_4_0"/>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cef69e88ef_4_0"/>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cef69e88ef_4_0"/>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cef69e88ef_4_0"/>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cef69e88ef_4_0"/>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cef69e88ef_4_0"/>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1cef69e88ef_4_0"/>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1cef69e88ef_4_0"/>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1cef69e88ef_4_0"/>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1cef69e88ef_4_0"/>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1cef69e88ef_4_0"/>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1cef69e88ef_4_0"/>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cef69e88ef_4_0"/>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1cef69e88ef_4_0"/>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1cef69e88ef_4_0"/>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1cef69e88ef_4_0"/>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cef69e88ef_4_0"/>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cef69e88ef_4_0"/>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cef69e88ef_4_0"/>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cef69e88ef_4_0"/>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cef69e88ef_4_0"/>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cef69e88ef_4_0"/>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cef69e88ef_4_0"/>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cef69e88ef_4_0"/>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cef69e88ef_4_0"/>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cef69e88ef_4_0"/>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cef69e88ef_4_0"/>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1cef69e88ef_4_0"/>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cef69e88ef_4_0"/>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cef69e88ef_4_0"/>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cef69e88ef_4_0"/>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cef69e88ef_4_0"/>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cef69e88ef_4_0"/>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cef69e88ef_4_0"/>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cef69e88ef_4_0"/>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cef69e88ef_4_0"/>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cef69e88ef_4_0"/>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cef69e88ef_4_0"/>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cef69e88ef_4_0"/>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cef69e88ef_4_0"/>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cef69e88ef_4_0"/>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1cef69e88ef_4_0"/>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cef69e88ef_4_0"/>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cef69e88ef_4_0"/>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cef69e88ef_4_0"/>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cef69e88ef_4_0"/>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cef69e88ef_4_0"/>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cef69e88ef_4_0"/>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cef69e88ef_4_0"/>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cef69e88ef_4_0"/>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cef69e88ef_4_0"/>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cef69e88ef_4_0"/>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1cef69e88ef_4_0"/>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1cef69e88ef_4_0"/>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1cef69e88ef_4_0"/>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cef69e88ef_4_0"/>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cef69e88ef_4_0"/>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1cef69e88ef_4_0"/>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1cef69e88ef_4_0"/>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cef69e88ef_4_0"/>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cef69e88ef_4_0"/>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cef69e88ef_4_0"/>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1cef69e88ef_4_0"/>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cef69e88ef_4_0"/>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1cef69e88ef_4_0"/>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cef69e88ef_4_0"/>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1cef69e88ef_4_0"/>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1cef69e88ef_4_0"/>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1cef69e88ef_4_0"/>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1cef69e88ef_4_0"/>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1cef69e88ef_4_0"/>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1cef69e88ef_4_0"/>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cef69e88ef_4_0"/>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cef69e88ef_4_0"/>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cef69e88ef_4_0"/>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cef69e88ef_4_0"/>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cef69e88ef_4_0"/>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cef69e88ef_4_0"/>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cef69e88ef_4_0"/>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cef69e88ef_4_0"/>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cef69e88ef_4_0"/>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cef69e88ef_4_0"/>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cef69e88ef_4_0"/>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1cef69e88ef_4_0"/>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1cef69e88ef_4_0"/>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cef69e88ef_4_0"/>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cef69e88ef_4_0"/>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cef69e88ef_4_0"/>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cef69e88ef_4_0"/>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cef69e88ef_4_0"/>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cef69e88ef_4_0"/>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1cef69e88ef_4_0"/>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cef69e88ef_4_0"/>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cef69e88ef_4_0"/>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cef69e88ef_4_0"/>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cef69e88ef_4_0"/>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1cef69e88ef_4_0"/>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cef69e88ef_4_0"/>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cef69e88ef_4_0"/>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cef69e88ef_4_0"/>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cef69e88ef_4_0"/>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cef69e88ef_4_0"/>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cef69e88ef_4_0"/>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cef69e88ef_4_0"/>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cef69e88ef_4_0"/>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cef69e88ef_4_0"/>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cef69e88ef_4_0"/>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cef69e88ef_4_0"/>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cef69e88ef_4_0"/>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cef69e88ef_4_0"/>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cef69e88ef_4_0"/>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cef69e88ef_4_0"/>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cef69e88ef_4_0"/>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cef69e88ef_4_0"/>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cef69e88ef_4_0"/>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cef69e88ef_4_0"/>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1cef69e88ef_4_0"/>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1cef69e88ef_4_0"/>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1cef69e88ef_4_0"/>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1cef69e88ef_4_0"/>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1cef69e88ef_4_0"/>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1cef69e88ef_4_0"/>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1cef69e88ef_4_0"/>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1cef69e88ef_4_0"/>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1cef69e88ef_4_0"/>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1cef69e88ef_4_0"/>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1cef69e88ef_4_0"/>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cef69e88ef_4_0"/>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1cef69e88ef_4_0"/>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cef69e88ef_4_0"/>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1cef69e88ef_4_0"/>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1cef69e88ef_4_0"/>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1cef69e88ef_4_0"/>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1cef69e88ef_4_0"/>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cef69e88ef_4_0"/>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cef69e88ef_4_0"/>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cef69e88ef_4_0"/>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1cef69e88ef_4_0"/>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cef69e88ef_4_0"/>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1cef69e88ef_4_0"/>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1cef69e88ef_4_0"/>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1cef69e88ef_4_0"/>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1cef69e88ef_4_0"/>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1cef69e88ef_4_0"/>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1cef69e88ef_4_0"/>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1cef69e88ef_4_0"/>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1cef69e88ef_4_0"/>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cef69e88ef_4_0"/>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cef69e88ef_4_0"/>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1cef69e88ef_4_0"/>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1cef69e88ef_4_0"/>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cef69e88ef_4_0"/>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cef69e88ef_4_0"/>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cef69e88ef_4_0"/>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cef69e88ef_4_0"/>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cef69e88ef_4_0"/>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cef69e88ef_4_0"/>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cef69e88ef_4_0"/>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cef69e88ef_4_0"/>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1cef69e88ef_4_0"/>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cef69e88ef_4_0"/>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1cef69e88ef_4_0"/>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1cef69e88ef_4_0"/>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1cef69e88ef_4_0"/>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1cef69e88ef_4_0"/>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1cef69e88ef_4_0"/>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1cef69e88ef_4_0"/>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1cef69e88ef_4_0"/>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cef69e88ef_4_0"/>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1cef69e88ef_4_0"/>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cef69e88ef_4_0"/>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1cef69e88ef_4_0"/>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cef69e88ef_4_0"/>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cef69e88ef_4_0"/>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1cef69e88ef_4_0"/>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cef69e88ef_4_0"/>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cef69e88ef_4_0"/>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cef69e88ef_4_0"/>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1cef69e88ef_4_0"/>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cef69e88ef_4_0"/>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cef69e88ef_4_0"/>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cef69e88ef_4_0"/>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cef69e88ef_4_0"/>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cef69e88ef_4_0"/>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1cef69e88ef_4_0"/>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1cef69e88ef_4_0"/>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1cef69e88ef_4_0"/>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1cef69e88ef_4_0"/>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1cef69e88ef_4_0"/>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1cef69e88ef_4_0"/>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1cef69e88ef_4_0"/>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1cef69e88ef_4_0"/>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1cef69e88ef_4_0"/>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1cef69e88ef_4_0"/>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1cef69e88ef_4_0"/>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1cef69e88ef_4_0"/>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1cef69e88ef_4_0"/>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cef69e88ef_4_0"/>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cef69e88ef_4_0"/>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1cef69e88ef_4_0"/>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cef69e88ef_4_0"/>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cef69e88ef_4_0"/>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cef69e88ef_4_0"/>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cef69e88ef_4_0"/>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cef69e88ef_4_0"/>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2" name="Google Shape;802;g1cef69e88ef_4_0"/>
          <p:cNvSpPr txBox="1"/>
          <p:nvPr>
            <p:ph idx="1" type="body"/>
          </p:nvPr>
        </p:nvSpPr>
        <p:spPr>
          <a:xfrm>
            <a:off x="626625" y="952165"/>
            <a:ext cx="2925900" cy="3970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
                <a:latin typeface="Viga"/>
                <a:ea typeface="Viga"/>
                <a:cs typeface="Viga"/>
                <a:sym typeface="Viga"/>
              </a:rPr>
              <a:t>BOUCHERIT Hassan</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Directeur général</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EL GARHI Myriam</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Directrice ressources humaines et juriste</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a:p>
            <a:pPr indent="0" lvl="0" marL="0" rtl="0" algn="l">
              <a:lnSpc>
                <a:spcPct val="100000"/>
              </a:lnSpc>
              <a:spcBef>
                <a:spcPts val="0"/>
              </a:spcBef>
              <a:spcAft>
                <a:spcPts val="0"/>
              </a:spcAft>
              <a:buSzPts val="1400"/>
              <a:buNone/>
            </a:pPr>
            <a:r>
              <a:rPr lang="en">
                <a:latin typeface="Viga"/>
                <a:ea typeface="Viga"/>
                <a:cs typeface="Viga"/>
                <a:sym typeface="Viga"/>
              </a:rPr>
              <a:t>   MADANI Daoud</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Directeur de production</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a:p>
            <a:pPr indent="0" lvl="0" marL="139700" rtl="0" algn="l">
              <a:spcBef>
                <a:spcPts val="0"/>
              </a:spcBef>
              <a:spcAft>
                <a:spcPts val="0"/>
              </a:spcAft>
              <a:buClr>
                <a:schemeClr val="dk1"/>
              </a:buClr>
              <a:buSzPts val="1400"/>
              <a:buFont typeface="Arial"/>
              <a:buNone/>
            </a:pPr>
            <a:r>
              <a:rPr lang="en">
                <a:latin typeface="Viga"/>
                <a:ea typeface="Viga"/>
                <a:cs typeface="Viga"/>
                <a:sym typeface="Viga"/>
              </a:rPr>
              <a:t>BENKROUIDEM Ihab</a:t>
            </a:r>
            <a:endParaRPr>
              <a:latin typeface="Viga"/>
              <a:ea typeface="Viga"/>
              <a:cs typeface="Viga"/>
              <a:sym typeface="Viga"/>
            </a:endParaRPr>
          </a:p>
          <a:p>
            <a:pPr indent="0" lvl="0" marL="139700" rtl="0" algn="l">
              <a:spcBef>
                <a:spcPts val="0"/>
              </a:spcBef>
              <a:spcAft>
                <a:spcPts val="0"/>
              </a:spcAft>
              <a:buClr>
                <a:schemeClr val="dk1"/>
              </a:buClr>
              <a:buSzPts val="1400"/>
              <a:buFont typeface="Arial"/>
              <a:buNone/>
            </a:pPr>
            <a:r>
              <a:rPr lang="en">
                <a:latin typeface="Viga"/>
                <a:ea typeface="Viga"/>
                <a:cs typeface="Viga"/>
                <a:sym typeface="Viga"/>
              </a:rPr>
              <a:t>Directeur commercial</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AUBRAC Lucie</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Secrétaire</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HUET Nicole</a:t>
            </a:r>
            <a:endParaRPr>
              <a:latin typeface="Viga"/>
              <a:ea typeface="Viga"/>
              <a:cs typeface="Viga"/>
              <a:sym typeface="Viga"/>
            </a:endParaRPr>
          </a:p>
          <a:p>
            <a:pPr indent="0" lvl="0" marL="139700" rtl="0" algn="l">
              <a:lnSpc>
                <a:spcPct val="100000"/>
              </a:lnSpc>
              <a:spcBef>
                <a:spcPts val="0"/>
              </a:spcBef>
              <a:spcAft>
                <a:spcPts val="0"/>
              </a:spcAft>
              <a:buSzPts val="1400"/>
              <a:buNone/>
            </a:pPr>
            <a:r>
              <a:rPr lang="en">
                <a:latin typeface="Viga"/>
                <a:ea typeface="Viga"/>
                <a:cs typeface="Viga"/>
                <a:sym typeface="Viga"/>
              </a:rPr>
              <a:t>Chargée de marketing digital</a:t>
            </a:r>
            <a:endParaRPr>
              <a:latin typeface="Viga"/>
              <a:ea typeface="Viga"/>
              <a:cs typeface="Viga"/>
              <a:sym typeface="Viga"/>
            </a:endParaRPr>
          </a:p>
          <a:p>
            <a:pPr indent="0" lvl="0" marL="139700" rtl="0" algn="l">
              <a:lnSpc>
                <a:spcPct val="100000"/>
              </a:lnSpc>
              <a:spcBef>
                <a:spcPts val="0"/>
              </a:spcBef>
              <a:spcAft>
                <a:spcPts val="0"/>
              </a:spcAft>
              <a:buSzPts val="1400"/>
              <a:buNone/>
            </a:pPr>
            <a:r>
              <a:t/>
            </a:r>
            <a:endParaRPr>
              <a:latin typeface="Viga"/>
              <a:ea typeface="Viga"/>
              <a:cs typeface="Viga"/>
              <a:sym typeface="Viga"/>
            </a:endParaRPr>
          </a:p>
        </p:txBody>
      </p:sp>
      <p:sp>
        <p:nvSpPr>
          <p:cNvPr id="803" name="Google Shape;803;g1cef69e88ef_4_0"/>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804" name="Google Shape;804;g1cef69e88ef_4_0"/>
          <p:cNvPicPr preferRelativeResize="0"/>
          <p:nvPr/>
        </p:nvPicPr>
        <p:blipFill>
          <a:blip r:embed="rId4">
            <a:alphaModFix/>
          </a:blip>
          <a:stretch>
            <a:fillRect/>
          </a:stretch>
        </p:blipFill>
        <p:spPr>
          <a:xfrm>
            <a:off x="-4" y="4536100"/>
            <a:ext cx="841001" cy="607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g1cf796190ac_1_22"/>
          <p:cNvSpPr txBox="1"/>
          <p:nvPr>
            <p:ph type="title"/>
          </p:nvPr>
        </p:nvSpPr>
        <p:spPr>
          <a:xfrm>
            <a:off x="3262150" y="57898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t>Nos </a:t>
            </a:r>
            <a:endParaRPr sz="9600"/>
          </a:p>
          <a:p>
            <a:pPr indent="0" lvl="0" marL="0" rtl="0" algn="l">
              <a:lnSpc>
                <a:spcPct val="100000"/>
              </a:lnSpc>
              <a:spcBef>
                <a:spcPts val="0"/>
              </a:spcBef>
              <a:spcAft>
                <a:spcPts val="0"/>
              </a:spcAft>
              <a:buSzPts val="4800"/>
              <a:buNone/>
            </a:pPr>
            <a:r>
              <a:rPr lang="en" sz="9600"/>
              <a:t>offres</a:t>
            </a:r>
            <a:endParaRPr sz="9600"/>
          </a:p>
        </p:txBody>
      </p:sp>
      <p:sp>
        <p:nvSpPr>
          <p:cNvPr id="810" name="Google Shape;810;g1cf796190ac_1_22"/>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1cf796190ac_1_22"/>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03</a:t>
            </a:r>
            <a:endParaRPr sz="9600">
              <a:solidFill>
                <a:schemeClr val="lt1"/>
              </a:solidFill>
            </a:endParaRPr>
          </a:p>
        </p:txBody>
      </p:sp>
      <p:grpSp>
        <p:nvGrpSpPr>
          <p:cNvPr id="812" name="Google Shape;812;g1cf796190ac_1_22"/>
          <p:cNvGrpSpPr/>
          <p:nvPr/>
        </p:nvGrpSpPr>
        <p:grpSpPr>
          <a:xfrm>
            <a:off x="507670" y="2543739"/>
            <a:ext cx="2538169" cy="2244964"/>
            <a:chOff x="1158600" y="238100"/>
            <a:chExt cx="5295575" cy="5237900"/>
          </a:xfrm>
        </p:grpSpPr>
        <p:sp>
          <p:nvSpPr>
            <p:cNvPr id="813" name="Google Shape;813;g1cf796190ac_1_22"/>
            <p:cNvSpPr/>
            <p:nvPr/>
          </p:nvSpPr>
          <p:spPr>
            <a:xfrm>
              <a:off x="1158600" y="238100"/>
              <a:ext cx="5295575" cy="4235575"/>
            </a:xfrm>
            <a:custGeom>
              <a:rect b="b" l="l" r="r" t="t"/>
              <a:pathLst>
                <a:path extrusionOk="0" h="169423" w="211823">
                  <a:moveTo>
                    <a:pt x="126460" y="1"/>
                  </a:moveTo>
                  <a:cubicBezTo>
                    <a:pt x="118976" y="1"/>
                    <a:pt x="111395" y="984"/>
                    <a:pt x="103902" y="2949"/>
                  </a:cubicBezTo>
                  <a:cubicBezTo>
                    <a:pt x="88843" y="6899"/>
                    <a:pt x="78801" y="17143"/>
                    <a:pt x="70124" y="29492"/>
                  </a:cubicBezTo>
                  <a:cubicBezTo>
                    <a:pt x="62563" y="40250"/>
                    <a:pt x="54064" y="50620"/>
                    <a:pt x="42621" y="57428"/>
                  </a:cubicBezTo>
                  <a:cubicBezTo>
                    <a:pt x="31292" y="64169"/>
                    <a:pt x="19645" y="69546"/>
                    <a:pt x="13923" y="82356"/>
                  </a:cubicBezTo>
                  <a:cubicBezTo>
                    <a:pt x="0" y="113536"/>
                    <a:pt x="10175" y="149813"/>
                    <a:pt x="43103" y="162044"/>
                  </a:cubicBezTo>
                  <a:cubicBezTo>
                    <a:pt x="57586" y="167423"/>
                    <a:pt x="76041" y="169423"/>
                    <a:pt x="93913" y="169423"/>
                  </a:cubicBezTo>
                  <a:cubicBezTo>
                    <a:pt x="119804" y="169423"/>
                    <a:pt x="144470" y="165226"/>
                    <a:pt x="154062" y="161030"/>
                  </a:cubicBezTo>
                  <a:cubicBezTo>
                    <a:pt x="154062" y="161030"/>
                    <a:pt x="178383" y="159510"/>
                    <a:pt x="195103" y="129617"/>
                  </a:cubicBezTo>
                  <a:cubicBezTo>
                    <a:pt x="211822" y="99723"/>
                    <a:pt x="208783" y="54122"/>
                    <a:pt x="188009" y="28789"/>
                  </a:cubicBezTo>
                  <a:cubicBezTo>
                    <a:pt x="172271" y="9597"/>
                    <a:pt x="149846" y="1"/>
                    <a:pt x="12646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cf796190ac_1_22"/>
            <p:cNvSpPr/>
            <p:nvPr/>
          </p:nvSpPr>
          <p:spPr>
            <a:xfrm>
              <a:off x="1943025" y="1626725"/>
              <a:ext cx="3843825" cy="2633725"/>
            </a:xfrm>
            <a:custGeom>
              <a:rect b="b" l="l" r="r" t="t"/>
              <a:pathLst>
                <a:path extrusionOk="0" h="105349" w="153753">
                  <a:moveTo>
                    <a:pt x="90" y="1"/>
                  </a:moveTo>
                  <a:cubicBezTo>
                    <a:pt x="41" y="1"/>
                    <a:pt x="1" y="40"/>
                    <a:pt x="1" y="90"/>
                  </a:cubicBezTo>
                  <a:lnTo>
                    <a:pt x="1" y="105349"/>
                  </a:lnTo>
                  <a:lnTo>
                    <a:pt x="153753" y="105349"/>
                  </a:lnTo>
                  <a:lnTo>
                    <a:pt x="153753" y="89"/>
                  </a:lnTo>
                  <a:cubicBezTo>
                    <a:pt x="153753" y="40"/>
                    <a:pt x="153713" y="1"/>
                    <a:pt x="15366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cf796190ac_1_22"/>
            <p:cNvSpPr/>
            <p:nvPr/>
          </p:nvSpPr>
          <p:spPr>
            <a:xfrm>
              <a:off x="1383675" y="4303900"/>
              <a:ext cx="4965450" cy="1164325"/>
            </a:xfrm>
            <a:custGeom>
              <a:rect b="b" l="l" r="r" t="t"/>
              <a:pathLst>
                <a:path extrusionOk="0" h="46573" w="198618">
                  <a:moveTo>
                    <a:pt x="22375" y="0"/>
                  </a:moveTo>
                  <a:lnTo>
                    <a:pt x="935" y="41662"/>
                  </a:lnTo>
                  <a:cubicBezTo>
                    <a:pt x="1" y="43548"/>
                    <a:pt x="1780" y="46572"/>
                    <a:pt x="3884" y="46572"/>
                  </a:cubicBezTo>
                  <a:lnTo>
                    <a:pt x="194618" y="46572"/>
                  </a:lnTo>
                  <a:cubicBezTo>
                    <a:pt x="196723" y="46572"/>
                    <a:pt x="198618" y="43400"/>
                    <a:pt x="197684" y="41514"/>
                  </a:cubicBezTo>
                  <a:lnTo>
                    <a:pt x="17612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1cf796190ac_1_22"/>
            <p:cNvSpPr/>
            <p:nvPr/>
          </p:nvSpPr>
          <p:spPr>
            <a:xfrm>
              <a:off x="1387725" y="4296075"/>
              <a:ext cx="4957300" cy="1179925"/>
            </a:xfrm>
            <a:custGeom>
              <a:rect b="b" l="l" r="r" t="t"/>
              <a:pathLst>
                <a:path extrusionOk="0" h="47197" w="198292">
                  <a:moveTo>
                    <a:pt x="175776" y="625"/>
                  </a:moveTo>
                  <a:lnTo>
                    <a:pt x="197243" y="41965"/>
                  </a:lnTo>
                  <a:cubicBezTo>
                    <a:pt x="197632" y="42750"/>
                    <a:pt x="197470" y="43923"/>
                    <a:pt x="196831" y="44952"/>
                  </a:cubicBezTo>
                  <a:cubicBezTo>
                    <a:pt x="196211" y="45952"/>
                    <a:pt x="195301" y="46573"/>
                    <a:pt x="194457" y="46573"/>
                  </a:cubicBezTo>
                  <a:lnTo>
                    <a:pt x="3722" y="46573"/>
                  </a:lnTo>
                  <a:cubicBezTo>
                    <a:pt x="2885" y="46573"/>
                    <a:pt x="2001" y="45986"/>
                    <a:pt x="1415" y="45042"/>
                  </a:cubicBezTo>
                  <a:cubicBezTo>
                    <a:pt x="793" y="44040"/>
                    <a:pt x="654" y="42917"/>
                    <a:pt x="1050" y="42117"/>
                  </a:cubicBezTo>
                  <a:lnTo>
                    <a:pt x="22404" y="625"/>
                  </a:lnTo>
                  <a:close/>
                  <a:moveTo>
                    <a:pt x="22023" y="1"/>
                  </a:moveTo>
                  <a:lnTo>
                    <a:pt x="494" y="41836"/>
                  </a:lnTo>
                  <a:cubicBezTo>
                    <a:pt x="0" y="42833"/>
                    <a:pt x="150" y="44186"/>
                    <a:pt x="886" y="45370"/>
                  </a:cubicBezTo>
                  <a:cubicBezTo>
                    <a:pt x="1595" y="46514"/>
                    <a:pt x="2655" y="47197"/>
                    <a:pt x="3722" y="47197"/>
                  </a:cubicBezTo>
                  <a:lnTo>
                    <a:pt x="194457" y="47197"/>
                  </a:lnTo>
                  <a:cubicBezTo>
                    <a:pt x="195515" y="47197"/>
                    <a:pt x="196628" y="46462"/>
                    <a:pt x="197360" y="45280"/>
                  </a:cubicBezTo>
                  <a:cubicBezTo>
                    <a:pt x="198122" y="44053"/>
                    <a:pt x="198291" y="42677"/>
                    <a:pt x="197799" y="41683"/>
                  </a:cubicBezTo>
                  <a:lnTo>
                    <a:pt x="176242" y="169"/>
                  </a:lnTo>
                  <a:lnTo>
                    <a:pt x="1761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cf796190ac_1_22"/>
            <p:cNvSpPr/>
            <p:nvPr/>
          </p:nvSpPr>
          <p:spPr>
            <a:xfrm>
              <a:off x="1393850" y="4260425"/>
              <a:ext cx="4942200" cy="1164325"/>
            </a:xfrm>
            <a:custGeom>
              <a:rect b="b" l="l" r="r" t="t"/>
              <a:pathLst>
                <a:path extrusionOk="0" h="46573" w="197688">
                  <a:moveTo>
                    <a:pt x="21968" y="1"/>
                  </a:moveTo>
                  <a:lnTo>
                    <a:pt x="935" y="42476"/>
                  </a:lnTo>
                  <a:cubicBezTo>
                    <a:pt x="0" y="44362"/>
                    <a:pt x="1373" y="46573"/>
                    <a:pt x="3477" y="46573"/>
                  </a:cubicBezTo>
                  <a:lnTo>
                    <a:pt x="194211" y="46573"/>
                  </a:lnTo>
                  <a:cubicBezTo>
                    <a:pt x="196316" y="46573"/>
                    <a:pt x="197687" y="44362"/>
                    <a:pt x="196754" y="42475"/>
                  </a:cubicBezTo>
                  <a:lnTo>
                    <a:pt x="175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cf796190ac_1_22"/>
            <p:cNvSpPr/>
            <p:nvPr/>
          </p:nvSpPr>
          <p:spPr>
            <a:xfrm>
              <a:off x="1398125" y="4252650"/>
              <a:ext cx="4933650" cy="1179900"/>
            </a:xfrm>
            <a:custGeom>
              <a:rect b="b" l="l" r="r" t="t"/>
              <a:pathLst>
                <a:path extrusionOk="0" h="47196" w="197346">
                  <a:moveTo>
                    <a:pt x="175355" y="624"/>
                  </a:moveTo>
                  <a:lnTo>
                    <a:pt x="196304" y="42925"/>
                  </a:lnTo>
                  <a:cubicBezTo>
                    <a:pt x="196691" y="43708"/>
                    <a:pt x="196647" y="44635"/>
                    <a:pt x="196186" y="45378"/>
                  </a:cubicBezTo>
                  <a:cubicBezTo>
                    <a:pt x="195725" y="46121"/>
                    <a:pt x="194914" y="46571"/>
                    <a:pt x="194041" y="46572"/>
                  </a:cubicBezTo>
                  <a:lnTo>
                    <a:pt x="3306" y="46572"/>
                  </a:lnTo>
                  <a:cubicBezTo>
                    <a:pt x="2432" y="46572"/>
                    <a:pt x="1621" y="46121"/>
                    <a:pt x="1160" y="45378"/>
                  </a:cubicBezTo>
                  <a:cubicBezTo>
                    <a:pt x="700" y="44636"/>
                    <a:pt x="655" y="43708"/>
                    <a:pt x="1043" y="42925"/>
                  </a:cubicBezTo>
                  <a:lnTo>
                    <a:pt x="21991" y="624"/>
                  </a:lnTo>
                  <a:close/>
                  <a:moveTo>
                    <a:pt x="21797" y="0"/>
                  </a:moveTo>
                  <a:cubicBezTo>
                    <a:pt x="21679" y="0"/>
                    <a:pt x="21571" y="68"/>
                    <a:pt x="21518" y="174"/>
                  </a:cubicBezTo>
                  <a:lnTo>
                    <a:pt x="484" y="42649"/>
                  </a:lnTo>
                  <a:cubicBezTo>
                    <a:pt x="0" y="43626"/>
                    <a:pt x="56" y="44782"/>
                    <a:pt x="630" y="45708"/>
                  </a:cubicBezTo>
                  <a:cubicBezTo>
                    <a:pt x="1204" y="46633"/>
                    <a:pt x="2217" y="47195"/>
                    <a:pt x="3306" y="47195"/>
                  </a:cubicBezTo>
                  <a:lnTo>
                    <a:pt x="194041" y="47195"/>
                  </a:lnTo>
                  <a:cubicBezTo>
                    <a:pt x="195130" y="47194"/>
                    <a:pt x="196141" y="46632"/>
                    <a:pt x="196716" y="45706"/>
                  </a:cubicBezTo>
                  <a:cubicBezTo>
                    <a:pt x="197290" y="44781"/>
                    <a:pt x="197345" y="43625"/>
                    <a:pt x="196863" y="42648"/>
                  </a:cubicBezTo>
                  <a:lnTo>
                    <a:pt x="175828" y="174"/>
                  </a:lnTo>
                  <a:cubicBezTo>
                    <a:pt x="175776" y="68"/>
                    <a:pt x="175668" y="0"/>
                    <a:pt x="17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cf796190ac_1_22"/>
            <p:cNvSpPr/>
            <p:nvPr/>
          </p:nvSpPr>
          <p:spPr>
            <a:xfrm>
              <a:off x="2175875" y="1835275"/>
              <a:ext cx="3378150" cy="2216650"/>
            </a:xfrm>
            <a:custGeom>
              <a:rect b="b" l="l" r="r" t="t"/>
              <a:pathLst>
                <a:path extrusionOk="0" h="88666" w="135126">
                  <a:moveTo>
                    <a:pt x="1" y="1"/>
                  </a:moveTo>
                  <a:lnTo>
                    <a:pt x="1" y="88666"/>
                  </a:lnTo>
                  <a:lnTo>
                    <a:pt x="135126" y="88666"/>
                  </a:lnTo>
                  <a:lnTo>
                    <a:pt x="1351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cf796190ac_1_22"/>
            <p:cNvSpPr/>
            <p:nvPr/>
          </p:nvSpPr>
          <p:spPr>
            <a:xfrm>
              <a:off x="2168075" y="1827500"/>
              <a:ext cx="3393750" cy="2232225"/>
            </a:xfrm>
            <a:custGeom>
              <a:rect b="b" l="l" r="r" t="t"/>
              <a:pathLst>
                <a:path extrusionOk="0" h="89289" w="135750">
                  <a:moveTo>
                    <a:pt x="135127" y="623"/>
                  </a:moveTo>
                  <a:lnTo>
                    <a:pt x="135127" y="88665"/>
                  </a:lnTo>
                  <a:lnTo>
                    <a:pt x="624" y="88665"/>
                  </a:lnTo>
                  <a:lnTo>
                    <a:pt x="624" y="623"/>
                  </a:lnTo>
                  <a:close/>
                  <a:moveTo>
                    <a:pt x="0" y="0"/>
                  </a:moveTo>
                  <a:lnTo>
                    <a:pt x="0" y="89288"/>
                  </a:lnTo>
                  <a:lnTo>
                    <a:pt x="135749" y="89288"/>
                  </a:lnTo>
                  <a:lnTo>
                    <a:pt x="1357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cf796190ac_1_22"/>
            <p:cNvSpPr/>
            <p:nvPr/>
          </p:nvSpPr>
          <p:spPr>
            <a:xfrm>
              <a:off x="2263650" y="2845375"/>
              <a:ext cx="3215025" cy="1126650"/>
            </a:xfrm>
            <a:custGeom>
              <a:rect b="b" l="l" r="r" t="t"/>
              <a:pathLst>
                <a:path extrusionOk="0" h="45066" w="128601">
                  <a:moveTo>
                    <a:pt x="1" y="0"/>
                  </a:moveTo>
                  <a:lnTo>
                    <a:pt x="1" y="45066"/>
                  </a:lnTo>
                  <a:lnTo>
                    <a:pt x="128601" y="45066"/>
                  </a:lnTo>
                  <a:lnTo>
                    <a:pt x="128601"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cf796190ac_1_22"/>
            <p:cNvSpPr/>
            <p:nvPr/>
          </p:nvSpPr>
          <p:spPr>
            <a:xfrm>
              <a:off x="2344125" y="3343550"/>
              <a:ext cx="330500" cy="330525"/>
            </a:xfrm>
            <a:custGeom>
              <a:rect b="b" l="l" r="r" t="t"/>
              <a:pathLst>
                <a:path extrusionOk="0" h="13221" w="13220">
                  <a:moveTo>
                    <a:pt x="6611" y="4013"/>
                  </a:moveTo>
                  <a:cubicBezTo>
                    <a:pt x="7296" y="4013"/>
                    <a:pt x="7957" y="4284"/>
                    <a:pt x="8446" y="4773"/>
                  </a:cubicBezTo>
                  <a:cubicBezTo>
                    <a:pt x="8998" y="5326"/>
                    <a:pt x="9273" y="6098"/>
                    <a:pt x="9194" y="6874"/>
                  </a:cubicBezTo>
                  <a:cubicBezTo>
                    <a:pt x="9073" y="8090"/>
                    <a:pt x="8091" y="9073"/>
                    <a:pt x="6876" y="9193"/>
                  </a:cubicBezTo>
                  <a:cubicBezTo>
                    <a:pt x="6787" y="9202"/>
                    <a:pt x="6699" y="9207"/>
                    <a:pt x="6611" y="9207"/>
                  </a:cubicBezTo>
                  <a:cubicBezTo>
                    <a:pt x="5926" y="9207"/>
                    <a:pt x="5263" y="8935"/>
                    <a:pt x="4774" y="8446"/>
                  </a:cubicBezTo>
                  <a:cubicBezTo>
                    <a:pt x="4222" y="7893"/>
                    <a:pt x="3948" y="7121"/>
                    <a:pt x="4027" y="6345"/>
                  </a:cubicBezTo>
                  <a:cubicBezTo>
                    <a:pt x="4148" y="5130"/>
                    <a:pt x="5131" y="4146"/>
                    <a:pt x="6345" y="4027"/>
                  </a:cubicBezTo>
                  <a:cubicBezTo>
                    <a:pt x="6434" y="4018"/>
                    <a:pt x="6522" y="4013"/>
                    <a:pt x="6611" y="4013"/>
                  </a:cubicBezTo>
                  <a:close/>
                  <a:moveTo>
                    <a:pt x="6043" y="1"/>
                  </a:moveTo>
                  <a:cubicBezTo>
                    <a:pt x="5707" y="1"/>
                    <a:pt x="5435" y="273"/>
                    <a:pt x="5435" y="608"/>
                  </a:cubicBezTo>
                  <a:lnTo>
                    <a:pt x="5435" y="1485"/>
                  </a:lnTo>
                  <a:cubicBezTo>
                    <a:pt x="4861" y="1616"/>
                    <a:pt x="4314" y="1842"/>
                    <a:pt x="3816" y="2156"/>
                  </a:cubicBezTo>
                  <a:lnTo>
                    <a:pt x="3197" y="1536"/>
                  </a:lnTo>
                  <a:cubicBezTo>
                    <a:pt x="3078" y="1417"/>
                    <a:pt x="2922" y="1358"/>
                    <a:pt x="2767" y="1358"/>
                  </a:cubicBezTo>
                  <a:cubicBezTo>
                    <a:pt x="2612" y="1358"/>
                    <a:pt x="2456" y="1417"/>
                    <a:pt x="2337" y="1536"/>
                  </a:cubicBezTo>
                  <a:lnTo>
                    <a:pt x="1536" y="2339"/>
                  </a:lnTo>
                  <a:cubicBezTo>
                    <a:pt x="1298" y="2576"/>
                    <a:pt x="1298" y="2960"/>
                    <a:pt x="1536" y="3197"/>
                  </a:cubicBezTo>
                  <a:lnTo>
                    <a:pt x="2155" y="3817"/>
                  </a:lnTo>
                  <a:cubicBezTo>
                    <a:pt x="1841" y="4315"/>
                    <a:pt x="1615" y="4862"/>
                    <a:pt x="1485" y="5436"/>
                  </a:cubicBezTo>
                  <a:lnTo>
                    <a:pt x="608" y="5436"/>
                  </a:lnTo>
                  <a:cubicBezTo>
                    <a:pt x="272" y="5436"/>
                    <a:pt x="0" y="5708"/>
                    <a:pt x="0" y="6044"/>
                  </a:cubicBezTo>
                  <a:lnTo>
                    <a:pt x="0" y="7179"/>
                  </a:lnTo>
                  <a:cubicBezTo>
                    <a:pt x="0" y="7514"/>
                    <a:pt x="272" y="7786"/>
                    <a:pt x="608" y="7786"/>
                  </a:cubicBezTo>
                  <a:lnTo>
                    <a:pt x="1485" y="7786"/>
                  </a:lnTo>
                  <a:cubicBezTo>
                    <a:pt x="1615" y="8360"/>
                    <a:pt x="1841" y="8906"/>
                    <a:pt x="2155" y="9404"/>
                  </a:cubicBezTo>
                  <a:lnTo>
                    <a:pt x="1536" y="10024"/>
                  </a:lnTo>
                  <a:cubicBezTo>
                    <a:pt x="1298" y="10261"/>
                    <a:pt x="1298" y="10646"/>
                    <a:pt x="1536" y="10882"/>
                  </a:cubicBezTo>
                  <a:lnTo>
                    <a:pt x="2340" y="11684"/>
                  </a:lnTo>
                  <a:cubicBezTo>
                    <a:pt x="2458" y="11803"/>
                    <a:pt x="2613" y="11862"/>
                    <a:pt x="2768" y="11862"/>
                  </a:cubicBezTo>
                  <a:cubicBezTo>
                    <a:pt x="2924" y="11862"/>
                    <a:pt x="3079" y="11803"/>
                    <a:pt x="3198" y="11684"/>
                  </a:cubicBezTo>
                  <a:lnTo>
                    <a:pt x="3817" y="11064"/>
                  </a:lnTo>
                  <a:cubicBezTo>
                    <a:pt x="4315" y="11378"/>
                    <a:pt x="4862" y="11604"/>
                    <a:pt x="5437" y="11736"/>
                  </a:cubicBezTo>
                  <a:lnTo>
                    <a:pt x="5437" y="12613"/>
                  </a:lnTo>
                  <a:cubicBezTo>
                    <a:pt x="5437" y="12948"/>
                    <a:pt x="5708" y="13220"/>
                    <a:pt x="6044" y="13220"/>
                  </a:cubicBezTo>
                  <a:lnTo>
                    <a:pt x="7179" y="13220"/>
                  </a:lnTo>
                  <a:cubicBezTo>
                    <a:pt x="7515" y="13220"/>
                    <a:pt x="7787" y="12948"/>
                    <a:pt x="7787" y="12613"/>
                  </a:cubicBezTo>
                  <a:lnTo>
                    <a:pt x="7787" y="11736"/>
                  </a:lnTo>
                  <a:cubicBezTo>
                    <a:pt x="8360" y="11606"/>
                    <a:pt x="8907" y="11378"/>
                    <a:pt x="9405" y="11066"/>
                  </a:cubicBezTo>
                  <a:lnTo>
                    <a:pt x="10024" y="11685"/>
                  </a:lnTo>
                  <a:cubicBezTo>
                    <a:pt x="10143" y="11804"/>
                    <a:pt x="10299" y="11863"/>
                    <a:pt x="10454" y="11863"/>
                  </a:cubicBezTo>
                  <a:cubicBezTo>
                    <a:pt x="10610" y="11863"/>
                    <a:pt x="10765" y="11804"/>
                    <a:pt x="10884" y="11685"/>
                  </a:cubicBezTo>
                  <a:lnTo>
                    <a:pt x="11687" y="10882"/>
                  </a:lnTo>
                  <a:cubicBezTo>
                    <a:pt x="11923" y="10645"/>
                    <a:pt x="11923" y="10260"/>
                    <a:pt x="11687" y="10024"/>
                  </a:cubicBezTo>
                  <a:lnTo>
                    <a:pt x="11067" y="9404"/>
                  </a:lnTo>
                  <a:cubicBezTo>
                    <a:pt x="11380" y="8906"/>
                    <a:pt x="11606" y="8358"/>
                    <a:pt x="11737" y="7785"/>
                  </a:cubicBezTo>
                  <a:lnTo>
                    <a:pt x="12613" y="7785"/>
                  </a:lnTo>
                  <a:cubicBezTo>
                    <a:pt x="12948" y="7784"/>
                    <a:pt x="13220" y="7512"/>
                    <a:pt x="13220" y="7178"/>
                  </a:cubicBezTo>
                  <a:lnTo>
                    <a:pt x="13220" y="6042"/>
                  </a:lnTo>
                  <a:cubicBezTo>
                    <a:pt x="13220" y="5707"/>
                    <a:pt x="12948" y="5435"/>
                    <a:pt x="12612" y="5435"/>
                  </a:cubicBezTo>
                  <a:lnTo>
                    <a:pt x="11735" y="5435"/>
                  </a:lnTo>
                  <a:cubicBezTo>
                    <a:pt x="11605" y="4862"/>
                    <a:pt x="11379" y="4314"/>
                    <a:pt x="11065" y="3816"/>
                  </a:cubicBezTo>
                  <a:lnTo>
                    <a:pt x="11686" y="3197"/>
                  </a:lnTo>
                  <a:cubicBezTo>
                    <a:pt x="11922" y="2960"/>
                    <a:pt x="11922" y="2576"/>
                    <a:pt x="11686" y="2338"/>
                  </a:cubicBezTo>
                  <a:lnTo>
                    <a:pt x="10883" y="1535"/>
                  </a:lnTo>
                  <a:cubicBezTo>
                    <a:pt x="10764" y="1417"/>
                    <a:pt x="10608" y="1358"/>
                    <a:pt x="10453" y="1358"/>
                  </a:cubicBezTo>
                  <a:cubicBezTo>
                    <a:pt x="10298" y="1358"/>
                    <a:pt x="10143" y="1417"/>
                    <a:pt x="10024" y="1535"/>
                  </a:cubicBezTo>
                  <a:lnTo>
                    <a:pt x="9405" y="2155"/>
                  </a:lnTo>
                  <a:cubicBezTo>
                    <a:pt x="8906" y="1842"/>
                    <a:pt x="8359" y="1616"/>
                    <a:pt x="7786" y="1485"/>
                  </a:cubicBezTo>
                  <a:lnTo>
                    <a:pt x="7786" y="608"/>
                  </a:lnTo>
                  <a:cubicBezTo>
                    <a:pt x="7786" y="273"/>
                    <a:pt x="7513" y="1"/>
                    <a:pt x="7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cf796190ac_1_22"/>
            <p:cNvSpPr/>
            <p:nvPr/>
          </p:nvSpPr>
          <p:spPr>
            <a:xfrm>
              <a:off x="2611625" y="3542250"/>
              <a:ext cx="330475" cy="330525"/>
            </a:xfrm>
            <a:custGeom>
              <a:rect b="b" l="l" r="r" t="t"/>
              <a:pathLst>
                <a:path extrusionOk="0" h="13221" w="13219">
                  <a:moveTo>
                    <a:pt x="6610" y="4014"/>
                  </a:moveTo>
                  <a:cubicBezTo>
                    <a:pt x="7295" y="4014"/>
                    <a:pt x="7957" y="4285"/>
                    <a:pt x="8446" y="4774"/>
                  </a:cubicBezTo>
                  <a:cubicBezTo>
                    <a:pt x="8998" y="5326"/>
                    <a:pt x="9272" y="6098"/>
                    <a:pt x="9193" y="6875"/>
                  </a:cubicBezTo>
                  <a:cubicBezTo>
                    <a:pt x="9072" y="8090"/>
                    <a:pt x="8091" y="9073"/>
                    <a:pt x="6875" y="9193"/>
                  </a:cubicBezTo>
                  <a:cubicBezTo>
                    <a:pt x="6786" y="9202"/>
                    <a:pt x="6698" y="9207"/>
                    <a:pt x="6610" y="9207"/>
                  </a:cubicBezTo>
                  <a:cubicBezTo>
                    <a:pt x="5925" y="9207"/>
                    <a:pt x="5263" y="8936"/>
                    <a:pt x="4774" y="8447"/>
                  </a:cubicBezTo>
                  <a:cubicBezTo>
                    <a:pt x="4222" y="7894"/>
                    <a:pt x="3948" y="7122"/>
                    <a:pt x="4027" y="6346"/>
                  </a:cubicBezTo>
                  <a:cubicBezTo>
                    <a:pt x="4148" y="5131"/>
                    <a:pt x="5129" y="4147"/>
                    <a:pt x="6345" y="4028"/>
                  </a:cubicBezTo>
                  <a:cubicBezTo>
                    <a:pt x="6434" y="4019"/>
                    <a:pt x="6522" y="4014"/>
                    <a:pt x="6610" y="4014"/>
                  </a:cubicBezTo>
                  <a:close/>
                  <a:moveTo>
                    <a:pt x="6042" y="1"/>
                  </a:moveTo>
                  <a:cubicBezTo>
                    <a:pt x="5706" y="1"/>
                    <a:pt x="5434" y="272"/>
                    <a:pt x="5434" y="608"/>
                  </a:cubicBezTo>
                  <a:lnTo>
                    <a:pt x="5434" y="1484"/>
                  </a:lnTo>
                  <a:cubicBezTo>
                    <a:pt x="4861" y="1615"/>
                    <a:pt x="4313" y="1842"/>
                    <a:pt x="3816" y="2154"/>
                  </a:cubicBezTo>
                  <a:lnTo>
                    <a:pt x="3196" y="1535"/>
                  </a:lnTo>
                  <a:cubicBezTo>
                    <a:pt x="3077" y="1417"/>
                    <a:pt x="2922" y="1358"/>
                    <a:pt x="2767" y="1358"/>
                  </a:cubicBezTo>
                  <a:cubicBezTo>
                    <a:pt x="2612" y="1358"/>
                    <a:pt x="2456" y="1417"/>
                    <a:pt x="2337" y="1535"/>
                  </a:cubicBezTo>
                  <a:lnTo>
                    <a:pt x="1534" y="2338"/>
                  </a:lnTo>
                  <a:cubicBezTo>
                    <a:pt x="1298" y="2575"/>
                    <a:pt x="1298" y="2960"/>
                    <a:pt x="1534" y="3197"/>
                  </a:cubicBezTo>
                  <a:lnTo>
                    <a:pt x="2154" y="3817"/>
                  </a:lnTo>
                  <a:cubicBezTo>
                    <a:pt x="1841" y="4315"/>
                    <a:pt x="1614" y="4861"/>
                    <a:pt x="1484" y="5435"/>
                  </a:cubicBezTo>
                  <a:lnTo>
                    <a:pt x="608" y="5435"/>
                  </a:lnTo>
                  <a:cubicBezTo>
                    <a:pt x="272" y="5435"/>
                    <a:pt x="0" y="5706"/>
                    <a:pt x="0" y="6042"/>
                  </a:cubicBezTo>
                  <a:lnTo>
                    <a:pt x="0" y="7178"/>
                  </a:lnTo>
                  <a:cubicBezTo>
                    <a:pt x="0" y="7513"/>
                    <a:pt x="272" y="7785"/>
                    <a:pt x="608" y="7785"/>
                  </a:cubicBezTo>
                  <a:lnTo>
                    <a:pt x="1484" y="7785"/>
                  </a:lnTo>
                  <a:cubicBezTo>
                    <a:pt x="1614" y="8358"/>
                    <a:pt x="1841" y="8906"/>
                    <a:pt x="2154" y="9404"/>
                  </a:cubicBezTo>
                  <a:lnTo>
                    <a:pt x="1534" y="10024"/>
                  </a:lnTo>
                  <a:cubicBezTo>
                    <a:pt x="1298" y="10261"/>
                    <a:pt x="1298" y="10646"/>
                    <a:pt x="1534" y="10882"/>
                  </a:cubicBezTo>
                  <a:lnTo>
                    <a:pt x="2337" y="11685"/>
                  </a:lnTo>
                  <a:cubicBezTo>
                    <a:pt x="2456" y="11804"/>
                    <a:pt x="2612" y="11863"/>
                    <a:pt x="2767" y="11863"/>
                  </a:cubicBezTo>
                  <a:cubicBezTo>
                    <a:pt x="2922" y="11863"/>
                    <a:pt x="3077" y="11804"/>
                    <a:pt x="3196" y="11685"/>
                  </a:cubicBezTo>
                  <a:lnTo>
                    <a:pt x="3816" y="11065"/>
                  </a:lnTo>
                  <a:cubicBezTo>
                    <a:pt x="4313" y="11379"/>
                    <a:pt x="4861" y="11605"/>
                    <a:pt x="5434" y="11736"/>
                  </a:cubicBezTo>
                  <a:lnTo>
                    <a:pt x="5434" y="12613"/>
                  </a:lnTo>
                  <a:cubicBezTo>
                    <a:pt x="5434" y="12947"/>
                    <a:pt x="5706" y="13220"/>
                    <a:pt x="6042" y="13220"/>
                  </a:cubicBezTo>
                  <a:lnTo>
                    <a:pt x="7177" y="13220"/>
                  </a:lnTo>
                  <a:cubicBezTo>
                    <a:pt x="7513" y="13220"/>
                    <a:pt x="7785" y="12947"/>
                    <a:pt x="7785" y="12613"/>
                  </a:cubicBezTo>
                  <a:lnTo>
                    <a:pt x="7785" y="11736"/>
                  </a:lnTo>
                  <a:cubicBezTo>
                    <a:pt x="8358" y="11605"/>
                    <a:pt x="8906" y="11378"/>
                    <a:pt x="9403" y="11065"/>
                  </a:cubicBezTo>
                  <a:lnTo>
                    <a:pt x="10023" y="11685"/>
                  </a:lnTo>
                  <a:cubicBezTo>
                    <a:pt x="10142" y="11804"/>
                    <a:pt x="10297" y="11863"/>
                    <a:pt x="10452" y="11863"/>
                  </a:cubicBezTo>
                  <a:cubicBezTo>
                    <a:pt x="10607" y="11863"/>
                    <a:pt x="10763" y="11804"/>
                    <a:pt x="10881" y="11685"/>
                  </a:cubicBezTo>
                  <a:lnTo>
                    <a:pt x="11684" y="10882"/>
                  </a:lnTo>
                  <a:cubicBezTo>
                    <a:pt x="11921" y="10646"/>
                    <a:pt x="11921" y="10261"/>
                    <a:pt x="11684" y="10024"/>
                  </a:cubicBezTo>
                  <a:lnTo>
                    <a:pt x="11065" y="9404"/>
                  </a:lnTo>
                  <a:cubicBezTo>
                    <a:pt x="11377" y="8906"/>
                    <a:pt x="11604" y="8358"/>
                    <a:pt x="11735" y="7785"/>
                  </a:cubicBezTo>
                  <a:lnTo>
                    <a:pt x="12611" y="7785"/>
                  </a:lnTo>
                  <a:cubicBezTo>
                    <a:pt x="12947" y="7785"/>
                    <a:pt x="13219" y="7513"/>
                    <a:pt x="13219" y="7178"/>
                  </a:cubicBezTo>
                  <a:lnTo>
                    <a:pt x="13219" y="6042"/>
                  </a:lnTo>
                  <a:cubicBezTo>
                    <a:pt x="13219" y="5706"/>
                    <a:pt x="12947" y="5435"/>
                    <a:pt x="12611" y="5435"/>
                  </a:cubicBezTo>
                  <a:lnTo>
                    <a:pt x="11735" y="5435"/>
                  </a:lnTo>
                  <a:cubicBezTo>
                    <a:pt x="11604" y="4861"/>
                    <a:pt x="11377" y="4315"/>
                    <a:pt x="11065" y="3817"/>
                  </a:cubicBezTo>
                  <a:lnTo>
                    <a:pt x="11684" y="3197"/>
                  </a:lnTo>
                  <a:cubicBezTo>
                    <a:pt x="11921" y="2960"/>
                    <a:pt x="11921" y="2575"/>
                    <a:pt x="11684" y="2338"/>
                  </a:cubicBezTo>
                  <a:lnTo>
                    <a:pt x="10881" y="1535"/>
                  </a:lnTo>
                  <a:cubicBezTo>
                    <a:pt x="10763" y="1417"/>
                    <a:pt x="10607" y="1358"/>
                    <a:pt x="10452" y="1358"/>
                  </a:cubicBezTo>
                  <a:cubicBezTo>
                    <a:pt x="10297" y="1358"/>
                    <a:pt x="10142" y="1417"/>
                    <a:pt x="10023" y="1535"/>
                  </a:cubicBezTo>
                  <a:lnTo>
                    <a:pt x="9403" y="2154"/>
                  </a:lnTo>
                  <a:cubicBezTo>
                    <a:pt x="8906" y="1842"/>
                    <a:pt x="8358" y="1615"/>
                    <a:pt x="7785" y="1484"/>
                  </a:cubicBezTo>
                  <a:lnTo>
                    <a:pt x="7785" y="608"/>
                  </a:lnTo>
                  <a:cubicBezTo>
                    <a:pt x="7785" y="272"/>
                    <a:pt x="7513" y="1"/>
                    <a:pt x="7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cf796190ac_1_22"/>
            <p:cNvSpPr/>
            <p:nvPr/>
          </p:nvSpPr>
          <p:spPr>
            <a:xfrm>
              <a:off x="2383000" y="2940375"/>
              <a:ext cx="596350" cy="13525"/>
            </a:xfrm>
            <a:custGeom>
              <a:rect b="b" l="l" r="r" t="t"/>
              <a:pathLst>
                <a:path extrusionOk="0" h="541" w="23854">
                  <a:moveTo>
                    <a:pt x="271" y="1"/>
                  </a:moveTo>
                  <a:cubicBezTo>
                    <a:pt x="122" y="1"/>
                    <a:pt x="0" y="121"/>
                    <a:pt x="0" y="271"/>
                  </a:cubicBezTo>
                  <a:cubicBezTo>
                    <a:pt x="0" y="420"/>
                    <a:pt x="122" y="541"/>
                    <a:pt x="271" y="541"/>
                  </a:cubicBezTo>
                  <a:lnTo>
                    <a:pt x="23583" y="541"/>
                  </a:lnTo>
                  <a:cubicBezTo>
                    <a:pt x="23733" y="541"/>
                    <a:pt x="23853" y="420"/>
                    <a:pt x="23853" y="271"/>
                  </a:cubicBezTo>
                  <a:cubicBezTo>
                    <a:pt x="23853" y="121"/>
                    <a:pt x="23733"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cf796190ac_1_22"/>
            <p:cNvSpPr/>
            <p:nvPr/>
          </p:nvSpPr>
          <p:spPr>
            <a:xfrm>
              <a:off x="2382850" y="3024450"/>
              <a:ext cx="596675" cy="13525"/>
            </a:xfrm>
            <a:custGeom>
              <a:rect b="b" l="l" r="r" t="t"/>
              <a:pathLst>
                <a:path extrusionOk="0" h="541" w="23867">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cf796190ac_1_22"/>
            <p:cNvSpPr/>
            <p:nvPr/>
          </p:nvSpPr>
          <p:spPr>
            <a:xfrm>
              <a:off x="2382850" y="3108525"/>
              <a:ext cx="596675" cy="13525"/>
            </a:xfrm>
            <a:custGeom>
              <a:rect b="b" l="l" r="r" t="t"/>
              <a:pathLst>
                <a:path extrusionOk="0" h="541" w="23867">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1cf796190ac_1_22"/>
            <p:cNvSpPr/>
            <p:nvPr/>
          </p:nvSpPr>
          <p:spPr>
            <a:xfrm>
              <a:off x="2382850" y="3192600"/>
              <a:ext cx="596675" cy="13550"/>
            </a:xfrm>
            <a:custGeom>
              <a:rect b="b" l="l" r="r" t="t"/>
              <a:pathLst>
                <a:path extrusionOk="0" h="542" w="23867">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1cf796190ac_1_22"/>
            <p:cNvSpPr/>
            <p:nvPr/>
          </p:nvSpPr>
          <p:spPr>
            <a:xfrm>
              <a:off x="2263650" y="1939725"/>
              <a:ext cx="3215025" cy="130500"/>
            </a:xfrm>
            <a:custGeom>
              <a:rect b="b" l="l" r="r" t="t"/>
              <a:pathLst>
                <a:path extrusionOk="0" h="5220" w="128601">
                  <a:moveTo>
                    <a:pt x="55" y="1"/>
                  </a:moveTo>
                  <a:cubicBezTo>
                    <a:pt x="25" y="1"/>
                    <a:pt x="1" y="25"/>
                    <a:pt x="1" y="56"/>
                  </a:cubicBezTo>
                  <a:lnTo>
                    <a:pt x="1" y="5164"/>
                  </a:lnTo>
                  <a:cubicBezTo>
                    <a:pt x="1" y="5195"/>
                    <a:pt x="25" y="5219"/>
                    <a:pt x="55" y="5219"/>
                  </a:cubicBezTo>
                  <a:lnTo>
                    <a:pt x="128546" y="5219"/>
                  </a:lnTo>
                  <a:cubicBezTo>
                    <a:pt x="128577" y="5219"/>
                    <a:pt x="128601" y="5195"/>
                    <a:pt x="128601" y="5164"/>
                  </a:cubicBezTo>
                  <a:lnTo>
                    <a:pt x="128601" y="56"/>
                  </a:lnTo>
                  <a:cubicBezTo>
                    <a:pt x="128601" y="25"/>
                    <a:pt x="128577" y="1"/>
                    <a:pt x="12854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1cf796190ac_1_22"/>
            <p:cNvSpPr/>
            <p:nvPr/>
          </p:nvSpPr>
          <p:spPr>
            <a:xfrm>
              <a:off x="2263650" y="2369800"/>
              <a:ext cx="3215025" cy="130475"/>
            </a:xfrm>
            <a:custGeom>
              <a:rect b="b" l="l" r="r" t="t"/>
              <a:pathLst>
                <a:path extrusionOk="0" h="5219" w="128601">
                  <a:moveTo>
                    <a:pt x="55" y="1"/>
                  </a:moveTo>
                  <a:cubicBezTo>
                    <a:pt x="25" y="1"/>
                    <a:pt x="1" y="25"/>
                    <a:pt x="1" y="55"/>
                  </a:cubicBezTo>
                  <a:lnTo>
                    <a:pt x="1" y="5164"/>
                  </a:lnTo>
                  <a:cubicBezTo>
                    <a:pt x="1" y="5194"/>
                    <a:pt x="25" y="5218"/>
                    <a:pt x="55" y="5218"/>
                  </a:cubicBezTo>
                  <a:lnTo>
                    <a:pt x="128546" y="5218"/>
                  </a:lnTo>
                  <a:cubicBezTo>
                    <a:pt x="128577" y="5218"/>
                    <a:pt x="128601" y="5194"/>
                    <a:pt x="128601" y="5164"/>
                  </a:cubicBezTo>
                  <a:lnTo>
                    <a:pt x="128601" y="55"/>
                  </a:lnTo>
                  <a:cubicBezTo>
                    <a:pt x="128601" y="25"/>
                    <a:pt x="128577" y="1"/>
                    <a:pt x="12854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cf796190ac_1_22"/>
            <p:cNvSpPr/>
            <p:nvPr/>
          </p:nvSpPr>
          <p:spPr>
            <a:xfrm>
              <a:off x="3494725" y="4487125"/>
              <a:ext cx="216575" cy="141900"/>
            </a:xfrm>
            <a:custGeom>
              <a:rect b="b" l="l" r="r" t="t"/>
              <a:pathLst>
                <a:path extrusionOk="0" h="5676" w="8663">
                  <a:moveTo>
                    <a:pt x="538" y="0"/>
                  </a:moveTo>
                  <a:lnTo>
                    <a:pt x="0" y="5675"/>
                  </a:lnTo>
                  <a:lnTo>
                    <a:pt x="8395" y="5675"/>
                  </a:lnTo>
                  <a:lnTo>
                    <a:pt x="866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1cf796190ac_1_22"/>
            <p:cNvSpPr/>
            <p:nvPr/>
          </p:nvSpPr>
          <p:spPr>
            <a:xfrm>
              <a:off x="3486150" y="4479350"/>
              <a:ext cx="233300" cy="157450"/>
            </a:xfrm>
            <a:custGeom>
              <a:rect b="b" l="l" r="r" t="t"/>
              <a:pathLst>
                <a:path extrusionOk="0" h="6298" w="9332">
                  <a:moveTo>
                    <a:pt x="8679" y="623"/>
                  </a:moveTo>
                  <a:lnTo>
                    <a:pt x="8441" y="5675"/>
                  </a:lnTo>
                  <a:lnTo>
                    <a:pt x="686" y="5675"/>
                  </a:lnTo>
                  <a:lnTo>
                    <a:pt x="1165" y="623"/>
                  </a:lnTo>
                  <a:close/>
                  <a:moveTo>
                    <a:pt x="597" y="0"/>
                  </a:moveTo>
                  <a:lnTo>
                    <a:pt x="1" y="6298"/>
                  </a:lnTo>
                  <a:lnTo>
                    <a:pt x="9036" y="6298"/>
                  </a:lnTo>
                  <a:lnTo>
                    <a:pt x="9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1cf796190ac_1_22"/>
            <p:cNvSpPr/>
            <p:nvPr/>
          </p:nvSpPr>
          <p:spPr>
            <a:xfrm>
              <a:off x="3914350" y="4487125"/>
              <a:ext cx="210050" cy="141900"/>
            </a:xfrm>
            <a:custGeom>
              <a:rect b="b" l="l" r="r" t="t"/>
              <a:pathLst>
                <a:path extrusionOk="0" h="5676" w="8402">
                  <a:moveTo>
                    <a:pt x="1" y="0"/>
                  </a:moveTo>
                  <a:lnTo>
                    <a:pt x="6" y="5675"/>
                  </a:lnTo>
                  <a:lnTo>
                    <a:pt x="8401" y="5675"/>
                  </a:lnTo>
                  <a:lnTo>
                    <a:pt x="81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1cf796190ac_1_22"/>
            <p:cNvSpPr/>
            <p:nvPr/>
          </p:nvSpPr>
          <p:spPr>
            <a:xfrm>
              <a:off x="3906575" y="4479350"/>
              <a:ext cx="226025" cy="157450"/>
            </a:xfrm>
            <a:custGeom>
              <a:rect b="b" l="l" r="r" t="t"/>
              <a:pathLst>
                <a:path extrusionOk="0" h="6298" w="9041">
                  <a:moveTo>
                    <a:pt x="8139" y="623"/>
                  </a:moveTo>
                  <a:lnTo>
                    <a:pt x="8385" y="5675"/>
                  </a:lnTo>
                  <a:lnTo>
                    <a:pt x="629" y="5675"/>
                  </a:lnTo>
                  <a:lnTo>
                    <a:pt x="623" y="623"/>
                  </a:lnTo>
                  <a:close/>
                  <a:moveTo>
                    <a:pt x="0" y="0"/>
                  </a:moveTo>
                  <a:lnTo>
                    <a:pt x="7" y="6298"/>
                  </a:lnTo>
                  <a:lnTo>
                    <a:pt x="9040" y="6298"/>
                  </a:lnTo>
                  <a:lnTo>
                    <a:pt x="873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1cf796190ac_1_22"/>
            <p:cNvSpPr/>
            <p:nvPr/>
          </p:nvSpPr>
          <p:spPr>
            <a:xfrm>
              <a:off x="5173825" y="4629000"/>
              <a:ext cx="260900" cy="151725"/>
            </a:xfrm>
            <a:custGeom>
              <a:rect b="b" l="l" r="r" t="t"/>
              <a:pathLst>
                <a:path extrusionOk="0" h="6069" w="10436">
                  <a:moveTo>
                    <a:pt x="1" y="0"/>
                  </a:moveTo>
                  <a:lnTo>
                    <a:pt x="1749" y="6068"/>
                  </a:lnTo>
                  <a:lnTo>
                    <a:pt x="10436" y="6068"/>
                  </a:lnTo>
                  <a:lnTo>
                    <a:pt x="83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1cf796190ac_1_22"/>
            <p:cNvSpPr/>
            <p:nvPr/>
          </p:nvSpPr>
          <p:spPr>
            <a:xfrm>
              <a:off x="5163500" y="4621200"/>
              <a:ext cx="282050" cy="167300"/>
            </a:xfrm>
            <a:custGeom>
              <a:rect b="b" l="l" r="r" t="t"/>
              <a:pathLst>
                <a:path extrusionOk="0" h="6692" w="11282">
                  <a:moveTo>
                    <a:pt x="8586" y="624"/>
                  </a:moveTo>
                  <a:lnTo>
                    <a:pt x="10415" y="6068"/>
                  </a:lnTo>
                  <a:lnTo>
                    <a:pt x="2396" y="6068"/>
                  </a:lnTo>
                  <a:lnTo>
                    <a:pt x="828" y="624"/>
                  </a:lnTo>
                  <a:close/>
                  <a:moveTo>
                    <a:pt x="1" y="1"/>
                  </a:moveTo>
                  <a:lnTo>
                    <a:pt x="1928" y="6692"/>
                  </a:lnTo>
                  <a:lnTo>
                    <a:pt x="11282" y="6692"/>
                  </a:lnTo>
                  <a:lnTo>
                    <a:pt x="90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1cf796190ac_1_22"/>
            <p:cNvSpPr/>
            <p:nvPr/>
          </p:nvSpPr>
          <p:spPr>
            <a:xfrm>
              <a:off x="3284825" y="4487125"/>
              <a:ext cx="223375" cy="141900"/>
            </a:xfrm>
            <a:custGeom>
              <a:rect b="b" l="l" r="r" t="t"/>
              <a:pathLst>
                <a:path extrusionOk="0" h="5676" w="8935">
                  <a:moveTo>
                    <a:pt x="810" y="0"/>
                  </a:moveTo>
                  <a:lnTo>
                    <a:pt x="0" y="5675"/>
                  </a:lnTo>
                  <a:lnTo>
                    <a:pt x="8396" y="5675"/>
                  </a:lnTo>
                  <a:lnTo>
                    <a:pt x="893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1cf796190ac_1_22"/>
            <p:cNvSpPr/>
            <p:nvPr/>
          </p:nvSpPr>
          <p:spPr>
            <a:xfrm>
              <a:off x="3275850" y="4479350"/>
              <a:ext cx="240900" cy="157450"/>
            </a:xfrm>
            <a:custGeom>
              <a:rect b="b" l="l" r="r" t="t"/>
              <a:pathLst>
                <a:path extrusionOk="0" h="6298" w="9636">
                  <a:moveTo>
                    <a:pt x="8951" y="623"/>
                  </a:moveTo>
                  <a:lnTo>
                    <a:pt x="8471" y="5675"/>
                  </a:lnTo>
                  <a:lnTo>
                    <a:pt x="719" y="5675"/>
                  </a:lnTo>
                  <a:lnTo>
                    <a:pt x="1439" y="623"/>
                  </a:lnTo>
                  <a:close/>
                  <a:moveTo>
                    <a:pt x="899" y="0"/>
                  </a:moveTo>
                  <a:lnTo>
                    <a:pt x="0" y="6298"/>
                  </a:lnTo>
                  <a:lnTo>
                    <a:pt x="9039" y="6298"/>
                  </a:lnTo>
                  <a:lnTo>
                    <a:pt x="96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1cf796190ac_1_22"/>
            <p:cNvSpPr/>
            <p:nvPr/>
          </p:nvSpPr>
          <p:spPr>
            <a:xfrm>
              <a:off x="2865050" y="4487125"/>
              <a:ext cx="236950" cy="141900"/>
            </a:xfrm>
            <a:custGeom>
              <a:rect b="b" l="l" r="r" t="t"/>
              <a:pathLst>
                <a:path extrusionOk="0" h="5676" w="9478">
                  <a:moveTo>
                    <a:pt x="1353" y="0"/>
                  </a:moveTo>
                  <a:lnTo>
                    <a:pt x="0" y="5675"/>
                  </a:lnTo>
                  <a:lnTo>
                    <a:pt x="8396" y="5675"/>
                  </a:lnTo>
                  <a:lnTo>
                    <a:pt x="947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1cf796190ac_1_22"/>
            <p:cNvSpPr/>
            <p:nvPr/>
          </p:nvSpPr>
          <p:spPr>
            <a:xfrm>
              <a:off x="2855175" y="4479350"/>
              <a:ext cx="256250" cy="157450"/>
            </a:xfrm>
            <a:custGeom>
              <a:rect b="b" l="l" r="r" t="t"/>
              <a:pathLst>
                <a:path extrusionOk="0" h="6298" w="10250">
                  <a:moveTo>
                    <a:pt x="9496" y="623"/>
                  </a:moveTo>
                  <a:lnTo>
                    <a:pt x="8534" y="5675"/>
                  </a:lnTo>
                  <a:lnTo>
                    <a:pt x="789" y="5675"/>
                  </a:lnTo>
                  <a:lnTo>
                    <a:pt x="1994" y="623"/>
                  </a:lnTo>
                  <a:close/>
                  <a:moveTo>
                    <a:pt x="1502" y="0"/>
                  </a:moveTo>
                  <a:lnTo>
                    <a:pt x="1" y="6298"/>
                  </a:lnTo>
                  <a:lnTo>
                    <a:pt x="9049" y="6298"/>
                  </a:lnTo>
                  <a:lnTo>
                    <a:pt x="102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cf796190ac_1_22"/>
            <p:cNvSpPr/>
            <p:nvPr/>
          </p:nvSpPr>
          <p:spPr>
            <a:xfrm>
              <a:off x="4726750" y="4487125"/>
              <a:ext cx="237225" cy="141900"/>
            </a:xfrm>
            <a:custGeom>
              <a:rect b="b" l="l" r="r" t="t"/>
              <a:pathLst>
                <a:path extrusionOk="0" h="5676" w="9489">
                  <a:moveTo>
                    <a:pt x="0" y="0"/>
                  </a:moveTo>
                  <a:lnTo>
                    <a:pt x="1093" y="5675"/>
                  </a:lnTo>
                  <a:lnTo>
                    <a:pt x="9489" y="5675"/>
                  </a:lnTo>
                  <a:lnTo>
                    <a:pt x="81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1cf796190ac_1_22"/>
            <p:cNvSpPr/>
            <p:nvPr/>
          </p:nvSpPr>
          <p:spPr>
            <a:xfrm>
              <a:off x="4717325" y="4479350"/>
              <a:ext cx="256550" cy="157450"/>
            </a:xfrm>
            <a:custGeom>
              <a:rect b="b" l="l" r="r" t="t"/>
              <a:pathLst>
                <a:path extrusionOk="0" h="6298" w="10262">
                  <a:moveTo>
                    <a:pt x="8255" y="623"/>
                  </a:moveTo>
                  <a:lnTo>
                    <a:pt x="9469" y="5675"/>
                  </a:lnTo>
                  <a:lnTo>
                    <a:pt x="1727" y="5675"/>
                  </a:lnTo>
                  <a:lnTo>
                    <a:pt x="755" y="623"/>
                  </a:lnTo>
                  <a:close/>
                  <a:moveTo>
                    <a:pt x="1" y="0"/>
                  </a:moveTo>
                  <a:lnTo>
                    <a:pt x="1212" y="6298"/>
                  </a:lnTo>
                  <a:lnTo>
                    <a:pt x="10261" y="6298"/>
                  </a:lnTo>
                  <a:lnTo>
                    <a:pt x="87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1cf796190ac_1_22"/>
            <p:cNvSpPr/>
            <p:nvPr/>
          </p:nvSpPr>
          <p:spPr>
            <a:xfrm>
              <a:off x="4929850" y="4487125"/>
              <a:ext cx="244000" cy="141900"/>
            </a:xfrm>
            <a:custGeom>
              <a:rect b="b" l="l" r="r" t="t"/>
              <a:pathLst>
                <a:path extrusionOk="0" h="5676" w="9760">
                  <a:moveTo>
                    <a:pt x="1" y="0"/>
                  </a:moveTo>
                  <a:lnTo>
                    <a:pt x="1365" y="5675"/>
                  </a:lnTo>
                  <a:lnTo>
                    <a:pt x="9760" y="5675"/>
                  </a:lnTo>
                  <a:lnTo>
                    <a:pt x="81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1cf796190ac_1_22"/>
            <p:cNvSpPr/>
            <p:nvPr/>
          </p:nvSpPr>
          <p:spPr>
            <a:xfrm>
              <a:off x="4919975" y="4479350"/>
              <a:ext cx="264225" cy="157450"/>
            </a:xfrm>
            <a:custGeom>
              <a:rect b="b" l="l" r="r" t="t"/>
              <a:pathLst>
                <a:path extrusionOk="0" h="6298" w="10569">
                  <a:moveTo>
                    <a:pt x="8285" y="623"/>
                  </a:moveTo>
                  <a:lnTo>
                    <a:pt x="9742" y="5675"/>
                  </a:lnTo>
                  <a:lnTo>
                    <a:pt x="2005" y="5675"/>
                  </a:lnTo>
                  <a:lnTo>
                    <a:pt x="791" y="623"/>
                  </a:lnTo>
                  <a:close/>
                  <a:moveTo>
                    <a:pt x="0" y="0"/>
                  </a:moveTo>
                  <a:lnTo>
                    <a:pt x="1513" y="6298"/>
                  </a:lnTo>
                  <a:lnTo>
                    <a:pt x="10569" y="6298"/>
                  </a:lnTo>
                  <a:lnTo>
                    <a:pt x="87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1cf796190ac_1_22"/>
            <p:cNvSpPr/>
            <p:nvPr/>
          </p:nvSpPr>
          <p:spPr>
            <a:xfrm>
              <a:off x="2655175" y="4487125"/>
              <a:ext cx="243725" cy="141900"/>
            </a:xfrm>
            <a:custGeom>
              <a:rect b="b" l="l" r="r" t="t"/>
              <a:pathLst>
                <a:path extrusionOk="0" h="5676" w="9749">
                  <a:moveTo>
                    <a:pt x="1625" y="0"/>
                  </a:moveTo>
                  <a:lnTo>
                    <a:pt x="0" y="5675"/>
                  </a:lnTo>
                  <a:lnTo>
                    <a:pt x="8395" y="5675"/>
                  </a:lnTo>
                  <a:lnTo>
                    <a:pt x="974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cf796190ac_1_22"/>
            <p:cNvSpPr/>
            <p:nvPr/>
          </p:nvSpPr>
          <p:spPr>
            <a:xfrm>
              <a:off x="2644850" y="4479350"/>
              <a:ext cx="263925" cy="157450"/>
            </a:xfrm>
            <a:custGeom>
              <a:rect b="b" l="l" r="r" t="t"/>
              <a:pathLst>
                <a:path extrusionOk="0" h="6298" w="10557">
                  <a:moveTo>
                    <a:pt x="9767" y="623"/>
                  </a:moveTo>
                  <a:lnTo>
                    <a:pt x="8563" y="5675"/>
                  </a:lnTo>
                  <a:lnTo>
                    <a:pt x="826" y="5675"/>
                  </a:lnTo>
                  <a:lnTo>
                    <a:pt x="2272" y="623"/>
                  </a:lnTo>
                  <a:close/>
                  <a:moveTo>
                    <a:pt x="1803" y="0"/>
                  </a:moveTo>
                  <a:lnTo>
                    <a:pt x="0" y="6298"/>
                  </a:lnTo>
                  <a:lnTo>
                    <a:pt x="9054" y="6298"/>
                  </a:lnTo>
                  <a:lnTo>
                    <a:pt x="105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cf796190ac_1_22"/>
            <p:cNvSpPr/>
            <p:nvPr/>
          </p:nvSpPr>
          <p:spPr>
            <a:xfrm>
              <a:off x="4117475" y="4487125"/>
              <a:ext cx="216825" cy="141900"/>
            </a:xfrm>
            <a:custGeom>
              <a:rect b="b" l="l" r="r" t="t"/>
              <a:pathLst>
                <a:path extrusionOk="0" h="5676" w="8673">
                  <a:moveTo>
                    <a:pt x="0" y="0"/>
                  </a:moveTo>
                  <a:lnTo>
                    <a:pt x="276" y="5675"/>
                  </a:lnTo>
                  <a:lnTo>
                    <a:pt x="8672" y="5675"/>
                  </a:lnTo>
                  <a:lnTo>
                    <a:pt x="812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cf796190ac_1_22"/>
            <p:cNvSpPr/>
            <p:nvPr/>
          </p:nvSpPr>
          <p:spPr>
            <a:xfrm>
              <a:off x="4109275" y="4479350"/>
              <a:ext cx="233600" cy="157450"/>
            </a:xfrm>
            <a:custGeom>
              <a:rect b="b" l="l" r="r" t="t"/>
              <a:pathLst>
                <a:path extrusionOk="0" h="6298" w="9344">
                  <a:moveTo>
                    <a:pt x="8169" y="623"/>
                  </a:moveTo>
                  <a:lnTo>
                    <a:pt x="8657" y="5675"/>
                  </a:lnTo>
                  <a:lnTo>
                    <a:pt x="901" y="5675"/>
                  </a:lnTo>
                  <a:lnTo>
                    <a:pt x="655" y="623"/>
                  </a:lnTo>
                  <a:close/>
                  <a:moveTo>
                    <a:pt x="0" y="0"/>
                  </a:moveTo>
                  <a:lnTo>
                    <a:pt x="307" y="6298"/>
                  </a:lnTo>
                  <a:lnTo>
                    <a:pt x="9344" y="6298"/>
                  </a:lnTo>
                  <a:lnTo>
                    <a:pt x="87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cf796190ac_1_22"/>
            <p:cNvSpPr/>
            <p:nvPr/>
          </p:nvSpPr>
          <p:spPr>
            <a:xfrm>
              <a:off x="5132975" y="4487125"/>
              <a:ext cx="250775" cy="141900"/>
            </a:xfrm>
            <a:custGeom>
              <a:rect b="b" l="l" r="r" t="t"/>
              <a:pathLst>
                <a:path extrusionOk="0" h="5676" w="10031">
                  <a:moveTo>
                    <a:pt x="0" y="0"/>
                  </a:moveTo>
                  <a:lnTo>
                    <a:pt x="1635" y="5675"/>
                  </a:lnTo>
                  <a:lnTo>
                    <a:pt x="10031" y="5675"/>
                  </a:lnTo>
                  <a:lnTo>
                    <a:pt x="812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1cf796190ac_1_22"/>
            <p:cNvSpPr/>
            <p:nvPr/>
          </p:nvSpPr>
          <p:spPr>
            <a:xfrm>
              <a:off x="5122600" y="4479350"/>
              <a:ext cx="271975" cy="157450"/>
            </a:xfrm>
            <a:custGeom>
              <a:rect b="b" l="l" r="r" t="t"/>
              <a:pathLst>
                <a:path extrusionOk="0" h="6298" w="10879">
                  <a:moveTo>
                    <a:pt x="8315" y="623"/>
                  </a:moveTo>
                  <a:lnTo>
                    <a:pt x="10013" y="5675"/>
                  </a:lnTo>
                  <a:lnTo>
                    <a:pt x="2284" y="5675"/>
                  </a:lnTo>
                  <a:lnTo>
                    <a:pt x="829" y="623"/>
                  </a:lnTo>
                  <a:close/>
                  <a:moveTo>
                    <a:pt x="1" y="0"/>
                  </a:moveTo>
                  <a:lnTo>
                    <a:pt x="1816" y="6298"/>
                  </a:lnTo>
                  <a:lnTo>
                    <a:pt x="10879" y="6298"/>
                  </a:lnTo>
                  <a:lnTo>
                    <a:pt x="876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1cf796190ac_1_22"/>
            <p:cNvSpPr/>
            <p:nvPr/>
          </p:nvSpPr>
          <p:spPr>
            <a:xfrm>
              <a:off x="4523650" y="4487125"/>
              <a:ext cx="230425" cy="141900"/>
            </a:xfrm>
            <a:custGeom>
              <a:rect b="b" l="l" r="r" t="t"/>
              <a:pathLst>
                <a:path extrusionOk="0" h="5676" w="9217">
                  <a:moveTo>
                    <a:pt x="1" y="0"/>
                  </a:moveTo>
                  <a:lnTo>
                    <a:pt x="820" y="5675"/>
                  </a:lnTo>
                  <a:lnTo>
                    <a:pt x="9217" y="5675"/>
                  </a:lnTo>
                  <a:lnTo>
                    <a:pt x="812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1cf796190ac_1_22"/>
            <p:cNvSpPr/>
            <p:nvPr/>
          </p:nvSpPr>
          <p:spPr>
            <a:xfrm>
              <a:off x="4514625" y="4479350"/>
              <a:ext cx="248900" cy="157450"/>
            </a:xfrm>
            <a:custGeom>
              <a:rect b="b" l="l" r="r" t="t"/>
              <a:pathLst>
                <a:path extrusionOk="0" h="6298" w="9956">
                  <a:moveTo>
                    <a:pt x="8228" y="623"/>
                  </a:moveTo>
                  <a:lnTo>
                    <a:pt x="9200" y="5675"/>
                  </a:lnTo>
                  <a:lnTo>
                    <a:pt x="1452" y="5675"/>
                  </a:lnTo>
                  <a:lnTo>
                    <a:pt x="721" y="623"/>
                  </a:lnTo>
                  <a:close/>
                  <a:moveTo>
                    <a:pt x="1" y="0"/>
                  </a:moveTo>
                  <a:lnTo>
                    <a:pt x="912" y="6298"/>
                  </a:lnTo>
                  <a:lnTo>
                    <a:pt x="9955" y="6298"/>
                  </a:lnTo>
                  <a:lnTo>
                    <a:pt x="874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1cf796190ac_1_22"/>
            <p:cNvSpPr/>
            <p:nvPr/>
          </p:nvSpPr>
          <p:spPr>
            <a:xfrm>
              <a:off x="4320550" y="4487125"/>
              <a:ext cx="223625" cy="141900"/>
            </a:xfrm>
            <a:custGeom>
              <a:rect b="b" l="l" r="r" t="t"/>
              <a:pathLst>
                <a:path extrusionOk="0" h="5676" w="8945">
                  <a:moveTo>
                    <a:pt x="1" y="0"/>
                  </a:moveTo>
                  <a:lnTo>
                    <a:pt x="549" y="5675"/>
                  </a:lnTo>
                  <a:lnTo>
                    <a:pt x="8944" y="5675"/>
                  </a:lnTo>
                  <a:lnTo>
                    <a:pt x="81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cf796190ac_1_22"/>
            <p:cNvSpPr/>
            <p:nvPr/>
          </p:nvSpPr>
          <p:spPr>
            <a:xfrm>
              <a:off x="4312000" y="4479350"/>
              <a:ext cx="241200" cy="157450"/>
            </a:xfrm>
            <a:custGeom>
              <a:rect b="b" l="l" r="r" t="t"/>
              <a:pathLst>
                <a:path extrusionOk="0" h="6298" w="9648">
                  <a:moveTo>
                    <a:pt x="8197" y="623"/>
                  </a:moveTo>
                  <a:lnTo>
                    <a:pt x="8928" y="5675"/>
                  </a:lnTo>
                  <a:lnTo>
                    <a:pt x="1175" y="5675"/>
                  </a:lnTo>
                  <a:lnTo>
                    <a:pt x="687" y="623"/>
                  </a:lnTo>
                  <a:close/>
                  <a:moveTo>
                    <a:pt x="0" y="0"/>
                  </a:moveTo>
                  <a:lnTo>
                    <a:pt x="609" y="6298"/>
                  </a:lnTo>
                  <a:lnTo>
                    <a:pt x="9648" y="6298"/>
                  </a:lnTo>
                  <a:lnTo>
                    <a:pt x="87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cf796190ac_1_22"/>
            <p:cNvSpPr/>
            <p:nvPr/>
          </p:nvSpPr>
          <p:spPr>
            <a:xfrm>
              <a:off x="3704600" y="4487125"/>
              <a:ext cx="209925" cy="141900"/>
            </a:xfrm>
            <a:custGeom>
              <a:rect b="b" l="l" r="r" t="t"/>
              <a:pathLst>
                <a:path extrusionOk="0" h="5676" w="8397">
                  <a:moveTo>
                    <a:pt x="268" y="0"/>
                  </a:moveTo>
                  <a:lnTo>
                    <a:pt x="0" y="5675"/>
                  </a:lnTo>
                  <a:lnTo>
                    <a:pt x="8396" y="5675"/>
                  </a:lnTo>
                  <a:lnTo>
                    <a:pt x="83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cf796190ac_1_22"/>
            <p:cNvSpPr/>
            <p:nvPr/>
          </p:nvSpPr>
          <p:spPr>
            <a:xfrm>
              <a:off x="3696450" y="4479350"/>
              <a:ext cx="225850" cy="157450"/>
            </a:xfrm>
            <a:custGeom>
              <a:rect b="b" l="l" r="r" t="t"/>
              <a:pathLst>
                <a:path extrusionOk="0" h="6298" w="9034">
                  <a:moveTo>
                    <a:pt x="8405" y="623"/>
                  </a:moveTo>
                  <a:lnTo>
                    <a:pt x="8410" y="5675"/>
                  </a:lnTo>
                  <a:lnTo>
                    <a:pt x="653" y="5675"/>
                  </a:lnTo>
                  <a:lnTo>
                    <a:pt x="891" y="623"/>
                  </a:lnTo>
                  <a:close/>
                  <a:moveTo>
                    <a:pt x="295" y="0"/>
                  </a:moveTo>
                  <a:lnTo>
                    <a:pt x="0" y="6298"/>
                  </a:lnTo>
                  <a:lnTo>
                    <a:pt x="9034" y="6298"/>
                  </a:lnTo>
                  <a:lnTo>
                    <a:pt x="90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cf796190ac_1_22"/>
            <p:cNvSpPr/>
            <p:nvPr/>
          </p:nvSpPr>
          <p:spPr>
            <a:xfrm>
              <a:off x="2177425" y="4629000"/>
              <a:ext cx="267850" cy="151725"/>
            </a:xfrm>
            <a:custGeom>
              <a:rect b="b" l="l" r="r" t="t"/>
              <a:pathLst>
                <a:path extrusionOk="0" h="6069" w="10714">
                  <a:moveTo>
                    <a:pt x="2319" y="0"/>
                  </a:moveTo>
                  <a:lnTo>
                    <a:pt x="1" y="6068"/>
                  </a:lnTo>
                  <a:lnTo>
                    <a:pt x="8686" y="6068"/>
                  </a:lnTo>
                  <a:lnTo>
                    <a:pt x="1071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cf796190ac_1_22"/>
            <p:cNvSpPr/>
            <p:nvPr/>
          </p:nvSpPr>
          <p:spPr>
            <a:xfrm>
              <a:off x="2166100" y="4621200"/>
              <a:ext cx="290000" cy="167300"/>
            </a:xfrm>
            <a:custGeom>
              <a:rect b="b" l="l" r="r" t="t"/>
              <a:pathLst>
                <a:path extrusionOk="0" h="6692" w="11600">
                  <a:moveTo>
                    <a:pt x="10734" y="624"/>
                  </a:moveTo>
                  <a:lnTo>
                    <a:pt x="8915" y="6068"/>
                  </a:lnTo>
                  <a:lnTo>
                    <a:pt x="905" y="6068"/>
                  </a:lnTo>
                  <a:lnTo>
                    <a:pt x="2986" y="624"/>
                  </a:lnTo>
                  <a:close/>
                  <a:moveTo>
                    <a:pt x="2558" y="1"/>
                  </a:moveTo>
                  <a:lnTo>
                    <a:pt x="1" y="6692"/>
                  </a:lnTo>
                  <a:lnTo>
                    <a:pt x="9363" y="6692"/>
                  </a:lnTo>
                  <a:lnTo>
                    <a:pt x="116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1cf796190ac_1_22"/>
            <p:cNvSpPr/>
            <p:nvPr/>
          </p:nvSpPr>
          <p:spPr>
            <a:xfrm>
              <a:off x="2235375" y="4487125"/>
              <a:ext cx="257325" cy="141900"/>
            </a:xfrm>
            <a:custGeom>
              <a:rect b="b" l="l" r="r" t="t"/>
              <a:pathLst>
                <a:path extrusionOk="0" h="5676" w="10293">
                  <a:moveTo>
                    <a:pt x="2169" y="0"/>
                  </a:moveTo>
                  <a:lnTo>
                    <a:pt x="1" y="5675"/>
                  </a:lnTo>
                  <a:lnTo>
                    <a:pt x="8396" y="5675"/>
                  </a:lnTo>
                  <a:lnTo>
                    <a:pt x="1029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cf796190ac_1_22"/>
            <p:cNvSpPr/>
            <p:nvPr/>
          </p:nvSpPr>
          <p:spPr>
            <a:xfrm>
              <a:off x="2224075" y="4479350"/>
              <a:ext cx="279450" cy="157450"/>
            </a:xfrm>
            <a:custGeom>
              <a:rect b="b" l="l" r="r" t="t"/>
              <a:pathLst>
                <a:path extrusionOk="0" h="6298" w="11178">
                  <a:moveTo>
                    <a:pt x="10313" y="623"/>
                  </a:moveTo>
                  <a:lnTo>
                    <a:pt x="8624" y="5675"/>
                  </a:lnTo>
                  <a:lnTo>
                    <a:pt x="905" y="5675"/>
                  </a:lnTo>
                  <a:lnTo>
                    <a:pt x="2835" y="623"/>
                  </a:lnTo>
                  <a:close/>
                  <a:moveTo>
                    <a:pt x="2406" y="0"/>
                  </a:moveTo>
                  <a:lnTo>
                    <a:pt x="0" y="6298"/>
                  </a:lnTo>
                  <a:lnTo>
                    <a:pt x="9072" y="6298"/>
                  </a:lnTo>
                  <a:lnTo>
                    <a:pt x="111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1cf796190ac_1_22"/>
            <p:cNvSpPr/>
            <p:nvPr/>
          </p:nvSpPr>
          <p:spPr>
            <a:xfrm>
              <a:off x="2445250" y="4487125"/>
              <a:ext cx="250550" cy="141900"/>
            </a:xfrm>
            <a:custGeom>
              <a:rect b="b" l="l" r="r" t="t"/>
              <a:pathLst>
                <a:path extrusionOk="0" h="5676" w="10022">
                  <a:moveTo>
                    <a:pt x="1897" y="0"/>
                  </a:moveTo>
                  <a:lnTo>
                    <a:pt x="1" y="5675"/>
                  </a:lnTo>
                  <a:lnTo>
                    <a:pt x="8397" y="5675"/>
                  </a:lnTo>
                  <a:lnTo>
                    <a:pt x="1002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1cf796190ac_1_22"/>
            <p:cNvSpPr/>
            <p:nvPr/>
          </p:nvSpPr>
          <p:spPr>
            <a:xfrm>
              <a:off x="2434450" y="4479350"/>
              <a:ext cx="271675" cy="157450"/>
            </a:xfrm>
            <a:custGeom>
              <a:rect b="b" l="l" r="r" t="t"/>
              <a:pathLst>
                <a:path extrusionOk="0" h="6298" w="10867">
                  <a:moveTo>
                    <a:pt x="10041" y="623"/>
                  </a:moveTo>
                  <a:lnTo>
                    <a:pt x="8594" y="5675"/>
                  </a:lnTo>
                  <a:lnTo>
                    <a:pt x="866" y="5675"/>
                  </a:lnTo>
                  <a:lnTo>
                    <a:pt x="2554" y="623"/>
                  </a:lnTo>
                  <a:close/>
                  <a:moveTo>
                    <a:pt x="2105" y="0"/>
                  </a:moveTo>
                  <a:lnTo>
                    <a:pt x="0" y="6298"/>
                  </a:lnTo>
                  <a:lnTo>
                    <a:pt x="9064" y="6298"/>
                  </a:lnTo>
                  <a:lnTo>
                    <a:pt x="108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cf796190ac_1_22"/>
            <p:cNvSpPr/>
            <p:nvPr/>
          </p:nvSpPr>
          <p:spPr>
            <a:xfrm>
              <a:off x="2048600" y="4943250"/>
              <a:ext cx="291675" cy="174650"/>
            </a:xfrm>
            <a:custGeom>
              <a:rect b="b" l="l" r="r" t="t"/>
              <a:pathLst>
                <a:path extrusionOk="0" h="6986" w="11667">
                  <a:moveTo>
                    <a:pt x="2669" y="0"/>
                  </a:moveTo>
                  <a:lnTo>
                    <a:pt x="0" y="6986"/>
                  </a:lnTo>
                  <a:lnTo>
                    <a:pt x="9332" y="6986"/>
                  </a:lnTo>
                  <a:lnTo>
                    <a:pt x="1166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cf796190ac_1_22"/>
            <p:cNvSpPr/>
            <p:nvPr/>
          </p:nvSpPr>
          <p:spPr>
            <a:xfrm>
              <a:off x="2037250" y="4935450"/>
              <a:ext cx="313825" cy="190275"/>
            </a:xfrm>
            <a:custGeom>
              <a:rect b="b" l="l" r="r" t="t"/>
              <a:pathLst>
                <a:path extrusionOk="0" h="7611" w="12553">
                  <a:moveTo>
                    <a:pt x="11688" y="624"/>
                  </a:moveTo>
                  <a:lnTo>
                    <a:pt x="9562" y="6986"/>
                  </a:lnTo>
                  <a:lnTo>
                    <a:pt x="907" y="6986"/>
                  </a:lnTo>
                  <a:lnTo>
                    <a:pt x="3338" y="624"/>
                  </a:lnTo>
                  <a:close/>
                  <a:moveTo>
                    <a:pt x="2908" y="1"/>
                  </a:moveTo>
                  <a:lnTo>
                    <a:pt x="0" y="7610"/>
                  </a:lnTo>
                  <a:lnTo>
                    <a:pt x="10010" y="7610"/>
                  </a:lnTo>
                  <a:lnTo>
                    <a:pt x="125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cf796190ac_1_22"/>
            <p:cNvSpPr/>
            <p:nvPr/>
          </p:nvSpPr>
          <p:spPr>
            <a:xfrm>
              <a:off x="2115300" y="4780700"/>
              <a:ext cx="279300" cy="162575"/>
            </a:xfrm>
            <a:custGeom>
              <a:rect b="b" l="l" r="r" t="t"/>
              <a:pathLst>
                <a:path extrusionOk="0" h="6503" w="11172">
                  <a:moveTo>
                    <a:pt x="2486" y="0"/>
                  </a:moveTo>
                  <a:lnTo>
                    <a:pt x="1" y="6502"/>
                  </a:lnTo>
                  <a:lnTo>
                    <a:pt x="8999" y="6502"/>
                  </a:lnTo>
                  <a:lnTo>
                    <a:pt x="1117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1cf796190ac_1_22"/>
            <p:cNvSpPr/>
            <p:nvPr/>
          </p:nvSpPr>
          <p:spPr>
            <a:xfrm>
              <a:off x="2104000" y="4772875"/>
              <a:ext cx="301425" cy="178175"/>
            </a:xfrm>
            <a:custGeom>
              <a:rect b="b" l="l" r="r" t="t"/>
              <a:pathLst>
                <a:path extrusionOk="0" h="7127" w="12057">
                  <a:moveTo>
                    <a:pt x="11190" y="625"/>
                  </a:moveTo>
                  <a:lnTo>
                    <a:pt x="9227" y="6504"/>
                  </a:lnTo>
                  <a:lnTo>
                    <a:pt x="906" y="6504"/>
                  </a:lnTo>
                  <a:lnTo>
                    <a:pt x="3152" y="625"/>
                  </a:lnTo>
                  <a:close/>
                  <a:moveTo>
                    <a:pt x="2722" y="1"/>
                  </a:moveTo>
                  <a:lnTo>
                    <a:pt x="1" y="7127"/>
                  </a:lnTo>
                  <a:lnTo>
                    <a:pt x="9675" y="7127"/>
                  </a:lnTo>
                  <a:lnTo>
                    <a:pt x="120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1cf796190ac_1_22"/>
            <p:cNvSpPr/>
            <p:nvPr/>
          </p:nvSpPr>
          <p:spPr>
            <a:xfrm>
              <a:off x="2281875" y="4943250"/>
              <a:ext cx="283325" cy="174650"/>
            </a:xfrm>
            <a:custGeom>
              <a:rect b="b" l="l" r="r" t="t"/>
              <a:pathLst>
                <a:path extrusionOk="0" h="6986" w="11333">
                  <a:moveTo>
                    <a:pt x="2336" y="0"/>
                  </a:moveTo>
                  <a:lnTo>
                    <a:pt x="1" y="6986"/>
                  </a:lnTo>
                  <a:lnTo>
                    <a:pt x="9332" y="6986"/>
                  </a:lnTo>
                  <a:lnTo>
                    <a:pt x="1133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1cf796190ac_1_22"/>
            <p:cNvSpPr/>
            <p:nvPr/>
          </p:nvSpPr>
          <p:spPr>
            <a:xfrm>
              <a:off x="2271050" y="4935450"/>
              <a:ext cx="304475" cy="190275"/>
            </a:xfrm>
            <a:custGeom>
              <a:rect b="b" l="l" r="r" t="t"/>
              <a:pathLst>
                <a:path extrusionOk="0" h="7611" w="12179">
                  <a:moveTo>
                    <a:pt x="11353" y="624"/>
                  </a:moveTo>
                  <a:lnTo>
                    <a:pt x="9530" y="6986"/>
                  </a:lnTo>
                  <a:lnTo>
                    <a:pt x="867" y="6986"/>
                  </a:lnTo>
                  <a:lnTo>
                    <a:pt x="2993" y="624"/>
                  </a:lnTo>
                  <a:close/>
                  <a:moveTo>
                    <a:pt x="2545" y="1"/>
                  </a:moveTo>
                  <a:lnTo>
                    <a:pt x="1" y="7610"/>
                  </a:lnTo>
                  <a:lnTo>
                    <a:pt x="10001" y="7610"/>
                  </a:lnTo>
                  <a:lnTo>
                    <a:pt x="121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1cf796190ac_1_22"/>
            <p:cNvSpPr/>
            <p:nvPr/>
          </p:nvSpPr>
          <p:spPr>
            <a:xfrm>
              <a:off x="3074950" y="4487125"/>
              <a:ext cx="230125" cy="141900"/>
            </a:xfrm>
            <a:custGeom>
              <a:rect b="b" l="l" r="r" t="t"/>
              <a:pathLst>
                <a:path extrusionOk="0" h="5676" w="9205">
                  <a:moveTo>
                    <a:pt x="1081" y="0"/>
                  </a:moveTo>
                  <a:lnTo>
                    <a:pt x="0" y="5675"/>
                  </a:lnTo>
                  <a:lnTo>
                    <a:pt x="8395" y="5675"/>
                  </a:lnTo>
                  <a:lnTo>
                    <a:pt x="920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g1cf796190ac_1_22"/>
            <p:cNvSpPr/>
            <p:nvPr/>
          </p:nvSpPr>
          <p:spPr>
            <a:xfrm>
              <a:off x="3065500" y="4479350"/>
              <a:ext cx="248550" cy="157450"/>
            </a:xfrm>
            <a:custGeom>
              <a:rect b="b" l="l" r="r" t="t"/>
              <a:pathLst>
                <a:path extrusionOk="0" h="6298" w="9942">
                  <a:moveTo>
                    <a:pt x="9224" y="623"/>
                  </a:moveTo>
                  <a:lnTo>
                    <a:pt x="8503" y="5675"/>
                  </a:lnTo>
                  <a:lnTo>
                    <a:pt x="755" y="5675"/>
                  </a:lnTo>
                  <a:lnTo>
                    <a:pt x="1717" y="623"/>
                  </a:lnTo>
                  <a:close/>
                  <a:moveTo>
                    <a:pt x="1201" y="0"/>
                  </a:moveTo>
                  <a:lnTo>
                    <a:pt x="0" y="6298"/>
                  </a:lnTo>
                  <a:lnTo>
                    <a:pt x="9044" y="6298"/>
                  </a:lnTo>
                  <a:lnTo>
                    <a:pt x="99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1cf796190ac_1_22"/>
            <p:cNvSpPr/>
            <p:nvPr/>
          </p:nvSpPr>
          <p:spPr>
            <a:xfrm>
              <a:off x="3046025" y="4629000"/>
              <a:ext cx="238825" cy="151725"/>
            </a:xfrm>
            <a:custGeom>
              <a:rect b="b" l="l" r="r" t="t"/>
              <a:pathLst>
                <a:path extrusionOk="0" h="6069" w="9553">
                  <a:moveTo>
                    <a:pt x="1157" y="0"/>
                  </a:moveTo>
                  <a:lnTo>
                    <a:pt x="1" y="6068"/>
                  </a:lnTo>
                  <a:lnTo>
                    <a:pt x="8686" y="6068"/>
                  </a:lnTo>
                  <a:lnTo>
                    <a:pt x="955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1cf796190ac_1_22"/>
            <p:cNvSpPr/>
            <p:nvPr/>
          </p:nvSpPr>
          <p:spPr>
            <a:xfrm>
              <a:off x="3036625" y="4621200"/>
              <a:ext cx="257225" cy="167300"/>
            </a:xfrm>
            <a:custGeom>
              <a:rect b="b" l="l" r="r" t="t"/>
              <a:pathLst>
                <a:path extrusionOk="0" h="6692" w="10289">
                  <a:moveTo>
                    <a:pt x="9569" y="624"/>
                  </a:moveTo>
                  <a:lnTo>
                    <a:pt x="8793" y="6068"/>
                  </a:lnTo>
                  <a:lnTo>
                    <a:pt x="753" y="6068"/>
                  </a:lnTo>
                  <a:lnTo>
                    <a:pt x="1791" y="624"/>
                  </a:lnTo>
                  <a:close/>
                  <a:moveTo>
                    <a:pt x="1276" y="1"/>
                  </a:moveTo>
                  <a:lnTo>
                    <a:pt x="0" y="6692"/>
                  </a:lnTo>
                  <a:lnTo>
                    <a:pt x="9333" y="6692"/>
                  </a:lnTo>
                  <a:lnTo>
                    <a:pt x="1028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cf796190ac_1_22"/>
            <p:cNvSpPr/>
            <p:nvPr/>
          </p:nvSpPr>
          <p:spPr>
            <a:xfrm>
              <a:off x="2828875" y="4629000"/>
              <a:ext cx="246100" cy="151725"/>
            </a:xfrm>
            <a:custGeom>
              <a:rect b="b" l="l" r="r" t="t"/>
              <a:pathLst>
                <a:path extrusionOk="0" h="6069" w="9844">
                  <a:moveTo>
                    <a:pt x="1447" y="0"/>
                  </a:moveTo>
                  <a:lnTo>
                    <a:pt x="0" y="6068"/>
                  </a:lnTo>
                  <a:lnTo>
                    <a:pt x="8687" y="6068"/>
                  </a:lnTo>
                  <a:lnTo>
                    <a:pt x="984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1cf796190ac_1_22"/>
            <p:cNvSpPr/>
            <p:nvPr/>
          </p:nvSpPr>
          <p:spPr>
            <a:xfrm>
              <a:off x="2819000" y="4621200"/>
              <a:ext cx="265375" cy="167300"/>
            </a:xfrm>
            <a:custGeom>
              <a:rect b="b" l="l" r="r" t="t"/>
              <a:pathLst>
                <a:path extrusionOk="0" h="6692" w="10615">
                  <a:moveTo>
                    <a:pt x="9862" y="624"/>
                  </a:moveTo>
                  <a:lnTo>
                    <a:pt x="8823" y="6068"/>
                  </a:lnTo>
                  <a:lnTo>
                    <a:pt x="791" y="6068"/>
                  </a:lnTo>
                  <a:lnTo>
                    <a:pt x="2088" y="624"/>
                  </a:lnTo>
                  <a:close/>
                  <a:moveTo>
                    <a:pt x="1596" y="1"/>
                  </a:moveTo>
                  <a:lnTo>
                    <a:pt x="1" y="6692"/>
                  </a:lnTo>
                  <a:lnTo>
                    <a:pt x="9339" y="6692"/>
                  </a:lnTo>
                  <a:lnTo>
                    <a:pt x="106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1cf796190ac_1_22"/>
            <p:cNvSpPr/>
            <p:nvPr/>
          </p:nvSpPr>
          <p:spPr>
            <a:xfrm>
              <a:off x="3263175" y="4629000"/>
              <a:ext cx="231575" cy="151725"/>
            </a:xfrm>
            <a:custGeom>
              <a:rect b="b" l="l" r="r" t="t"/>
              <a:pathLst>
                <a:path extrusionOk="0" h="6069" w="9263">
                  <a:moveTo>
                    <a:pt x="866" y="0"/>
                  </a:moveTo>
                  <a:lnTo>
                    <a:pt x="0" y="6068"/>
                  </a:lnTo>
                  <a:lnTo>
                    <a:pt x="8687" y="6068"/>
                  </a:lnTo>
                  <a:lnTo>
                    <a:pt x="926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cf796190ac_1_22"/>
            <p:cNvSpPr/>
            <p:nvPr/>
          </p:nvSpPr>
          <p:spPr>
            <a:xfrm>
              <a:off x="3254200" y="4621200"/>
              <a:ext cx="249100" cy="167300"/>
            </a:xfrm>
            <a:custGeom>
              <a:rect b="b" l="l" r="r" t="t"/>
              <a:pathLst>
                <a:path extrusionOk="0" h="6692" w="9964">
                  <a:moveTo>
                    <a:pt x="9279" y="624"/>
                  </a:moveTo>
                  <a:lnTo>
                    <a:pt x="8762" y="6068"/>
                  </a:lnTo>
                  <a:lnTo>
                    <a:pt x="719" y="6068"/>
                  </a:lnTo>
                  <a:lnTo>
                    <a:pt x="1496" y="624"/>
                  </a:lnTo>
                  <a:close/>
                  <a:moveTo>
                    <a:pt x="955" y="1"/>
                  </a:moveTo>
                  <a:lnTo>
                    <a:pt x="0" y="6692"/>
                  </a:lnTo>
                  <a:lnTo>
                    <a:pt x="9330" y="6692"/>
                  </a:lnTo>
                  <a:lnTo>
                    <a:pt x="99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1cf796190ac_1_22"/>
            <p:cNvSpPr/>
            <p:nvPr/>
          </p:nvSpPr>
          <p:spPr>
            <a:xfrm>
              <a:off x="2394575" y="4629000"/>
              <a:ext cx="260625" cy="151725"/>
            </a:xfrm>
            <a:custGeom>
              <a:rect b="b" l="l" r="r" t="t"/>
              <a:pathLst>
                <a:path extrusionOk="0" h="6069" w="10425">
                  <a:moveTo>
                    <a:pt x="2028" y="0"/>
                  </a:moveTo>
                  <a:lnTo>
                    <a:pt x="0" y="6068"/>
                  </a:lnTo>
                  <a:lnTo>
                    <a:pt x="8687" y="6068"/>
                  </a:lnTo>
                  <a:lnTo>
                    <a:pt x="1042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1cf796190ac_1_22"/>
            <p:cNvSpPr/>
            <p:nvPr/>
          </p:nvSpPr>
          <p:spPr>
            <a:xfrm>
              <a:off x="2383750" y="4621200"/>
              <a:ext cx="281775" cy="167300"/>
            </a:xfrm>
            <a:custGeom>
              <a:rect b="b" l="l" r="r" t="t"/>
              <a:pathLst>
                <a:path extrusionOk="0" h="6692" w="11271">
                  <a:moveTo>
                    <a:pt x="10444" y="624"/>
                  </a:moveTo>
                  <a:lnTo>
                    <a:pt x="8886" y="6068"/>
                  </a:lnTo>
                  <a:lnTo>
                    <a:pt x="867" y="6068"/>
                  </a:lnTo>
                  <a:lnTo>
                    <a:pt x="2685" y="624"/>
                  </a:lnTo>
                  <a:close/>
                  <a:moveTo>
                    <a:pt x="2237" y="1"/>
                  </a:moveTo>
                  <a:lnTo>
                    <a:pt x="0" y="6692"/>
                  </a:lnTo>
                  <a:lnTo>
                    <a:pt x="9355" y="6692"/>
                  </a:lnTo>
                  <a:lnTo>
                    <a:pt x="112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1cf796190ac_1_22"/>
            <p:cNvSpPr/>
            <p:nvPr/>
          </p:nvSpPr>
          <p:spPr>
            <a:xfrm>
              <a:off x="5217550" y="4780700"/>
              <a:ext cx="271800" cy="162575"/>
            </a:xfrm>
            <a:custGeom>
              <a:rect b="b" l="l" r="r" t="t"/>
              <a:pathLst>
                <a:path extrusionOk="0" h="6503" w="10872">
                  <a:moveTo>
                    <a:pt x="0" y="0"/>
                  </a:moveTo>
                  <a:lnTo>
                    <a:pt x="1874" y="6502"/>
                  </a:lnTo>
                  <a:lnTo>
                    <a:pt x="10871" y="6502"/>
                  </a:lnTo>
                  <a:lnTo>
                    <a:pt x="868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1cf796190ac_1_22"/>
            <p:cNvSpPr/>
            <p:nvPr/>
          </p:nvSpPr>
          <p:spPr>
            <a:xfrm>
              <a:off x="5207175" y="4772875"/>
              <a:ext cx="293025" cy="178175"/>
            </a:xfrm>
            <a:custGeom>
              <a:rect b="b" l="l" r="r" t="t"/>
              <a:pathLst>
                <a:path extrusionOk="0" h="7127" w="11721">
                  <a:moveTo>
                    <a:pt x="8879" y="625"/>
                  </a:moveTo>
                  <a:lnTo>
                    <a:pt x="10854" y="6504"/>
                  </a:lnTo>
                  <a:lnTo>
                    <a:pt x="2523" y="6504"/>
                  </a:lnTo>
                  <a:lnTo>
                    <a:pt x="829" y="625"/>
                  </a:lnTo>
                  <a:close/>
                  <a:moveTo>
                    <a:pt x="1" y="1"/>
                  </a:moveTo>
                  <a:lnTo>
                    <a:pt x="2054" y="7127"/>
                  </a:lnTo>
                  <a:lnTo>
                    <a:pt x="11720" y="7127"/>
                  </a:lnTo>
                  <a:lnTo>
                    <a:pt x="93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1cf796190ac_1_22"/>
            <p:cNvSpPr/>
            <p:nvPr/>
          </p:nvSpPr>
          <p:spPr>
            <a:xfrm>
              <a:off x="2611725" y="4629000"/>
              <a:ext cx="253350" cy="151725"/>
            </a:xfrm>
            <a:custGeom>
              <a:rect b="b" l="l" r="r" t="t"/>
              <a:pathLst>
                <a:path extrusionOk="0" h="6069" w="10134">
                  <a:moveTo>
                    <a:pt x="1738" y="0"/>
                  </a:moveTo>
                  <a:lnTo>
                    <a:pt x="1" y="6068"/>
                  </a:lnTo>
                  <a:lnTo>
                    <a:pt x="8686" y="6068"/>
                  </a:lnTo>
                  <a:lnTo>
                    <a:pt x="1013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1cf796190ac_1_22"/>
            <p:cNvSpPr/>
            <p:nvPr/>
          </p:nvSpPr>
          <p:spPr>
            <a:xfrm>
              <a:off x="2601400" y="4621200"/>
              <a:ext cx="273550" cy="167300"/>
            </a:xfrm>
            <a:custGeom>
              <a:rect b="b" l="l" r="r" t="t"/>
              <a:pathLst>
                <a:path extrusionOk="0" h="6692" w="10942">
                  <a:moveTo>
                    <a:pt x="10152" y="624"/>
                  </a:moveTo>
                  <a:lnTo>
                    <a:pt x="8854" y="6068"/>
                  </a:lnTo>
                  <a:lnTo>
                    <a:pt x="828" y="6068"/>
                  </a:lnTo>
                  <a:lnTo>
                    <a:pt x="2386" y="624"/>
                  </a:lnTo>
                  <a:close/>
                  <a:moveTo>
                    <a:pt x="1916" y="1"/>
                  </a:moveTo>
                  <a:lnTo>
                    <a:pt x="1" y="6692"/>
                  </a:lnTo>
                  <a:lnTo>
                    <a:pt x="9346" y="6692"/>
                  </a:lnTo>
                  <a:lnTo>
                    <a:pt x="109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1cf796190ac_1_22"/>
            <p:cNvSpPr/>
            <p:nvPr/>
          </p:nvSpPr>
          <p:spPr>
            <a:xfrm>
              <a:off x="2340250" y="4780700"/>
              <a:ext cx="271500" cy="162575"/>
            </a:xfrm>
            <a:custGeom>
              <a:rect b="b" l="l" r="r" t="t"/>
              <a:pathLst>
                <a:path extrusionOk="0" h="6503" w="10860">
                  <a:moveTo>
                    <a:pt x="2173" y="0"/>
                  </a:moveTo>
                  <a:lnTo>
                    <a:pt x="1" y="6502"/>
                  </a:lnTo>
                  <a:lnTo>
                    <a:pt x="8998" y="6502"/>
                  </a:lnTo>
                  <a:lnTo>
                    <a:pt x="1086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1cf796190ac_1_22"/>
            <p:cNvSpPr/>
            <p:nvPr/>
          </p:nvSpPr>
          <p:spPr>
            <a:xfrm>
              <a:off x="2329425" y="4772875"/>
              <a:ext cx="292650" cy="178175"/>
            </a:xfrm>
            <a:custGeom>
              <a:rect b="b" l="l" r="r" t="t"/>
              <a:pathLst>
                <a:path extrusionOk="0" h="7127" w="11706">
                  <a:moveTo>
                    <a:pt x="10880" y="625"/>
                  </a:moveTo>
                  <a:lnTo>
                    <a:pt x="9195" y="6504"/>
                  </a:lnTo>
                  <a:lnTo>
                    <a:pt x="867" y="6504"/>
                  </a:lnTo>
                  <a:lnTo>
                    <a:pt x="2830" y="625"/>
                  </a:lnTo>
                  <a:close/>
                  <a:moveTo>
                    <a:pt x="2382" y="1"/>
                  </a:moveTo>
                  <a:lnTo>
                    <a:pt x="1" y="7127"/>
                  </a:lnTo>
                  <a:lnTo>
                    <a:pt x="9666" y="7127"/>
                  </a:lnTo>
                  <a:lnTo>
                    <a:pt x="1170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cf796190ac_1_22"/>
            <p:cNvSpPr/>
            <p:nvPr/>
          </p:nvSpPr>
          <p:spPr>
            <a:xfrm>
              <a:off x="4544150" y="4629000"/>
              <a:ext cx="239100" cy="151725"/>
            </a:xfrm>
            <a:custGeom>
              <a:rect b="b" l="l" r="r" t="t"/>
              <a:pathLst>
                <a:path extrusionOk="0" h="6069" w="9564">
                  <a:moveTo>
                    <a:pt x="0" y="0"/>
                  </a:moveTo>
                  <a:lnTo>
                    <a:pt x="879" y="6068"/>
                  </a:lnTo>
                  <a:lnTo>
                    <a:pt x="9564" y="6068"/>
                  </a:lnTo>
                  <a:lnTo>
                    <a:pt x="83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1cf796190ac_1_22"/>
            <p:cNvSpPr/>
            <p:nvPr/>
          </p:nvSpPr>
          <p:spPr>
            <a:xfrm>
              <a:off x="4535175" y="4621200"/>
              <a:ext cx="257500" cy="167300"/>
            </a:xfrm>
            <a:custGeom>
              <a:rect b="b" l="l" r="r" t="t"/>
              <a:pathLst>
                <a:path extrusionOk="0" h="6692" w="10300">
                  <a:moveTo>
                    <a:pt x="8498" y="624"/>
                  </a:moveTo>
                  <a:lnTo>
                    <a:pt x="9546" y="6068"/>
                  </a:lnTo>
                  <a:lnTo>
                    <a:pt x="1508" y="6068"/>
                  </a:lnTo>
                  <a:lnTo>
                    <a:pt x="721" y="624"/>
                  </a:lnTo>
                  <a:close/>
                  <a:moveTo>
                    <a:pt x="1" y="1"/>
                  </a:moveTo>
                  <a:lnTo>
                    <a:pt x="967" y="6692"/>
                  </a:lnTo>
                  <a:lnTo>
                    <a:pt x="10300" y="6692"/>
                  </a:lnTo>
                  <a:lnTo>
                    <a:pt x="90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1cf796190ac_1_22"/>
            <p:cNvSpPr/>
            <p:nvPr/>
          </p:nvSpPr>
          <p:spPr>
            <a:xfrm>
              <a:off x="4334275" y="4629000"/>
              <a:ext cx="231850" cy="151725"/>
            </a:xfrm>
            <a:custGeom>
              <a:rect b="b" l="l" r="r" t="t"/>
              <a:pathLst>
                <a:path extrusionOk="0" h="6069" w="9274">
                  <a:moveTo>
                    <a:pt x="0" y="0"/>
                  </a:moveTo>
                  <a:lnTo>
                    <a:pt x="587" y="6068"/>
                  </a:lnTo>
                  <a:lnTo>
                    <a:pt x="9274" y="6068"/>
                  </a:lnTo>
                  <a:lnTo>
                    <a:pt x="839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1cf796190ac_1_22"/>
            <p:cNvSpPr/>
            <p:nvPr/>
          </p:nvSpPr>
          <p:spPr>
            <a:xfrm>
              <a:off x="4325675" y="4621200"/>
              <a:ext cx="249450" cy="167300"/>
            </a:xfrm>
            <a:custGeom>
              <a:rect b="b" l="l" r="r" t="t"/>
              <a:pathLst>
                <a:path extrusionOk="0" h="6692" w="9978">
                  <a:moveTo>
                    <a:pt x="8470" y="624"/>
                  </a:moveTo>
                  <a:lnTo>
                    <a:pt x="9257" y="6068"/>
                  </a:lnTo>
                  <a:lnTo>
                    <a:pt x="1214" y="6068"/>
                  </a:lnTo>
                  <a:lnTo>
                    <a:pt x="688" y="624"/>
                  </a:lnTo>
                  <a:close/>
                  <a:moveTo>
                    <a:pt x="1" y="1"/>
                  </a:moveTo>
                  <a:lnTo>
                    <a:pt x="647" y="6692"/>
                  </a:lnTo>
                  <a:lnTo>
                    <a:pt x="9978" y="6692"/>
                  </a:lnTo>
                  <a:lnTo>
                    <a:pt x="90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1cf796190ac_1_22"/>
            <p:cNvSpPr/>
            <p:nvPr/>
          </p:nvSpPr>
          <p:spPr>
            <a:xfrm>
              <a:off x="4963950" y="4629000"/>
              <a:ext cx="253625" cy="151725"/>
            </a:xfrm>
            <a:custGeom>
              <a:rect b="b" l="l" r="r" t="t"/>
              <a:pathLst>
                <a:path extrusionOk="0" h="6069" w="10145">
                  <a:moveTo>
                    <a:pt x="1" y="0"/>
                  </a:moveTo>
                  <a:lnTo>
                    <a:pt x="1459" y="6068"/>
                  </a:lnTo>
                  <a:lnTo>
                    <a:pt x="10144" y="6068"/>
                  </a:lnTo>
                  <a:lnTo>
                    <a:pt x="839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cf796190ac_1_22"/>
            <p:cNvSpPr/>
            <p:nvPr/>
          </p:nvSpPr>
          <p:spPr>
            <a:xfrm>
              <a:off x="4954050" y="4621200"/>
              <a:ext cx="273875" cy="167300"/>
            </a:xfrm>
            <a:custGeom>
              <a:rect b="b" l="l" r="r" t="t"/>
              <a:pathLst>
                <a:path extrusionOk="0" h="6692" w="10955">
                  <a:moveTo>
                    <a:pt x="8558" y="624"/>
                  </a:moveTo>
                  <a:lnTo>
                    <a:pt x="10126" y="6068"/>
                  </a:lnTo>
                  <a:lnTo>
                    <a:pt x="2100" y="6068"/>
                  </a:lnTo>
                  <a:lnTo>
                    <a:pt x="792" y="624"/>
                  </a:lnTo>
                  <a:close/>
                  <a:moveTo>
                    <a:pt x="0" y="1"/>
                  </a:moveTo>
                  <a:lnTo>
                    <a:pt x="1607" y="6692"/>
                  </a:lnTo>
                  <a:lnTo>
                    <a:pt x="10954" y="6692"/>
                  </a:lnTo>
                  <a:lnTo>
                    <a:pt x="90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cf796190ac_1_22"/>
            <p:cNvSpPr/>
            <p:nvPr/>
          </p:nvSpPr>
          <p:spPr>
            <a:xfrm>
              <a:off x="3697475" y="4629000"/>
              <a:ext cx="217175" cy="151725"/>
            </a:xfrm>
            <a:custGeom>
              <a:rect b="b" l="l" r="r" t="t"/>
              <a:pathLst>
                <a:path extrusionOk="0" h="6069" w="8687">
                  <a:moveTo>
                    <a:pt x="285" y="0"/>
                  </a:moveTo>
                  <a:lnTo>
                    <a:pt x="0" y="6068"/>
                  </a:lnTo>
                  <a:lnTo>
                    <a:pt x="8687" y="6068"/>
                  </a:lnTo>
                  <a:lnTo>
                    <a:pt x="868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1cf796190ac_1_22"/>
            <p:cNvSpPr/>
            <p:nvPr/>
          </p:nvSpPr>
          <p:spPr>
            <a:xfrm>
              <a:off x="3689325" y="4621200"/>
              <a:ext cx="233125" cy="167300"/>
            </a:xfrm>
            <a:custGeom>
              <a:rect b="b" l="l" r="r" t="t"/>
              <a:pathLst>
                <a:path extrusionOk="0" h="6692" w="9325">
                  <a:moveTo>
                    <a:pt x="8696" y="624"/>
                  </a:moveTo>
                  <a:lnTo>
                    <a:pt x="8701" y="6068"/>
                  </a:lnTo>
                  <a:lnTo>
                    <a:pt x="653" y="6068"/>
                  </a:lnTo>
                  <a:lnTo>
                    <a:pt x="909" y="624"/>
                  </a:lnTo>
                  <a:close/>
                  <a:moveTo>
                    <a:pt x="314" y="1"/>
                  </a:moveTo>
                  <a:lnTo>
                    <a:pt x="1" y="6692"/>
                  </a:lnTo>
                  <a:lnTo>
                    <a:pt x="9324" y="6692"/>
                  </a:lnTo>
                  <a:lnTo>
                    <a:pt x="93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1cf796190ac_1_22"/>
            <p:cNvSpPr/>
            <p:nvPr/>
          </p:nvSpPr>
          <p:spPr>
            <a:xfrm>
              <a:off x="4124375" y="4629000"/>
              <a:ext cx="224575" cy="151725"/>
            </a:xfrm>
            <a:custGeom>
              <a:rect b="b" l="l" r="r" t="t"/>
              <a:pathLst>
                <a:path extrusionOk="0" h="6069" w="8983">
                  <a:moveTo>
                    <a:pt x="0" y="0"/>
                  </a:moveTo>
                  <a:lnTo>
                    <a:pt x="297" y="6068"/>
                  </a:lnTo>
                  <a:lnTo>
                    <a:pt x="8983" y="6068"/>
                  </a:lnTo>
                  <a:lnTo>
                    <a:pt x="839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1cf796190ac_1_22"/>
            <p:cNvSpPr/>
            <p:nvPr/>
          </p:nvSpPr>
          <p:spPr>
            <a:xfrm>
              <a:off x="4116200" y="4621200"/>
              <a:ext cx="241350" cy="167300"/>
            </a:xfrm>
            <a:custGeom>
              <a:rect b="b" l="l" r="r" t="t"/>
              <a:pathLst>
                <a:path extrusionOk="0" h="6692" w="9654">
                  <a:moveTo>
                    <a:pt x="8441" y="624"/>
                  </a:moveTo>
                  <a:lnTo>
                    <a:pt x="8966" y="6068"/>
                  </a:lnTo>
                  <a:lnTo>
                    <a:pt x="922" y="6068"/>
                  </a:lnTo>
                  <a:lnTo>
                    <a:pt x="655" y="624"/>
                  </a:lnTo>
                  <a:close/>
                  <a:moveTo>
                    <a:pt x="0" y="1"/>
                  </a:moveTo>
                  <a:lnTo>
                    <a:pt x="327" y="6692"/>
                  </a:lnTo>
                  <a:lnTo>
                    <a:pt x="9653" y="6692"/>
                  </a:lnTo>
                  <a:lnTo>
                    <a:pt x="900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1cf796190ac_1_22"/>
            <p:cNvSpPr/>
            <p:nvPr/>
          </p:nvSpPr>
          <p:spPr>
            <a:xfrm>
              <a:off x="3914500" y="4629000"/>
              <a:ext cx="217325" cy="151725"/>
            </a:xfrm>
            <a:custGeom>
              <a:rect b="b" l="l" r="r" t="t"/>
              <a:pathLst>
                <a:path extrusionOk="0" h="6069" w="8693">
                  <a:moveTo>
                    <a:pt x="0" y="0"/>
                  </a:moveTo>
                  <a:lnTo>
                    <a:pt x="6" y="6068"/>
                  </a:lnTo>
                  <a:lnTo>
                    <a:pt x="8692" y="6068"/>
                  </a:lnTo>
                  <a:lnTo>
                    <a:pt x="839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1cf796190ac_1_22"/>
            <p:cNvSpPr/>
            <p:nvPr/>
          </p:nvSpPr>
          <p:spPr>
            <a:xfrm>
              <a:off x="3906700" y="4621200"/>
              <a:ext cx="233300" cy="167300"/>
            </a:xfrm>
            <a:custGeom>
              <a:rect b="b" l="l" r="r" t="t"/>
              <a:pathLst>
                <a:path extrusionOk="0" h="6692" w="9332">
                  <a:moveTo>
                    <a:pt x="8410" y="624"/>
                  </a:moveTo>
                  <a:lnTo>
                    <a:pt x="8676" y="6068"/>
                  </a:lnTo>
                  <a:lnTo>
                    <a:pt x="629" y="6068"/>
                  </a:lnTo>
                  <a:lnTo>
                    <a:pt x="624" y="624"/>
                  </a:lnTo>
                  <a:close/>
                  <a:moveTo>
                    <a:pt x="1" y="1"/>
                  </a:moveTo>
                  <a:lnTo>
                    <a:pt x="6" y="6692"/>
                  </a:lnTo>
                  <a:lnTo>
                    <a:pt x="9331" y="6692"/>
                  </a:lnTo>
                  <a:lnTo>
                    <a:pt x="90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cf796190ac_1_22"/>
            <p:cNvSpPr/>
            <p:nvPr/>
          </p:nvSpPr>
          <p:spPr>
            <a:xfrm>
              <a:off x="3480325" y="4629000"/>
              <a:ext cx="224300" cy="151725"/>
            </a:xfrm>
            <a:custGeom>
              <a:rect b="b" l="l" r="r" t="t"/>
              <a:pathLst>
                <a:path extrusionOk="0" h="6069" w="8972">
                  <a:moveTo>
                    <a:pt x="576" y="0"/>
                  </a:moveTo>
                  <a:lnTo>
                    <a:pt x="1" y="6068"/>
                  </a:lnTo>
                  <a:lnTo>
                    <a:pt x="8686" y="6068"/>
                  </a:lnTo>
                  <a:lnTo>
                    <a:pt x="897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1cf796190ac_1_22"/>
            <p:cNvSpPr/>
            <p:nvPr/>
          </p:nvSpPr>
          <p:spPr>
            <a:xfrm>
              <a:off x="3471775" y="4621200"/>
              <a:ext cx="241025" cy="167300"/>
            </a:xfrm>
            <a:custGeom>
              <a:rect b="b" l="l" r="r" t="t"/>
              <a:pathLst>
                <a:path extrusionOk="0" h="6692" w="9641">
                  <a:moveTo>
                    <a:pt x="8987" y="624"/>
                  </a:moveTo>
                  <a:lnTo>
                    <a:pt x="8731" y="6068"/>
                  </a:lnTo>
                  <a:lnTo>
                    <a:pt x="685" y="6068"/>
                  </a:lnTo>
                  <a:lnTo>
                    <a:pt x="1202" y="624"/>
                  </a:lnTo>
                  <a:close/>
                  <a:moveTo>
                    <a:pt x="634" y="1"/>
                  </a:moveTo>
                  <a:lnTo>
                    <a:pt x="0" y="6692"/>
                  </a:lnTo>
                  <a:lnTo>
                    <a:pt x="9327" y="6692"/>
                  </a:lnTo>
                  <a:lnTo>
                    <a:pt x="96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1cf796190ac_1_22"/>
            <p:cNvSpPr/>
            <p:nvPr/>
          </p:nvSpPr>
          <p:spPr>
            <a:xfrm>
              <a:off x="4348925" y="4780700"/>
              <a:ext cx="240700" cy="162575"/>
            </a:xfrm>
            <a:custGeom>
              <a:rect b="b" l="l" r="r" t="t"/>
              <a:pathLst>
                <a:path extrusionOk="0" h="6503" w="9628">
                  <a:moveTo>
                    <a:pt x="1" y="0"/>
                  </a:moveTo>
                  <a:lnTo>
                    <a:pt x="629" y="6502"/>
                  </a:lnTo>
                  <a:lnTo>
                    <a:pt x="9627" y="6502"/>
                  </a:lnTo>
                  <a:lnTo>
                    <a:pt x="868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1cf796190ac_1_22"/>
            <p:cNvSpPr/>
            <p:nvPr/>
          </p:nvSpPr>
          <p:spPr>
            <a:xfrm>
              <a:off x="4340350" y="4772875"/>
              <a:ext cx="258250" cy="178175"/>
            </a:xfrm>
            <a:custGeom>
              <a:rect b="b" l="l" r="r" t="t"/>
              <a:pathLst>
                <a:path extrusionOk="0" h="7127" w="10330">
                  <a:moveTo>
                    <a:pt x="8761" y="625"/>
                  </a:moveTo>
                  <a:lnTo>
                    <a:pt x="9610" y="6504"/>
                  </a:lnTo>
                  <a:lnTo>
                    <a:pt x="1255" y="6504"/>
                  </a:lnTo>
                  <a:lnTo>
                    <a:pt x="687" y="625"/>
                  </a:lnTo>
                  <a:close/>
                  <a:moveTo>
                    <a:pt x="0" y="1"/>
                  </a:moveTo>
                  <a:lnTo>
                    <a:pt x="690" y="7127"/>
                  </a:lnTo>
                  <a:lnTo>
                    <a:pt x="10329" y="7127"/>
                  </a:lnTo>
                  <a:lnTo>
                    <a:pt x="93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cf796190ac_1_22"/>
            <p:cNvSpPr/>
            <p:nvPr/>
          </p:nvSpPr>
          <p:spPr>
            <a:xfrm>
              <a:off x="4566100" y="4780700"/>
              <a:ext cx="248450" cy="162575"/>
            </a:xfrm>
            <a:custGeom>
              <a:rect b="b" l="l" r="r" t="t"/>
              <a:pathLst>
                <a:path extrusionOk="0" h="6503" w="9938">
                  <a:moveTo>
                    <a:pt x="1" y="0"/>
                  </a:moveTo>
                  <a:lnTo>
                    <a:pt x="940" y="6502"/>
                  </a:lnTo>
                  <a:lnTo>
                    <a:pt x="9937" y="6502"/>
                  </a:lnTo>
                  <a:lnTo>
                    <a:pt x="868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1cf796190ac_1_22"/>
            <p:cNvSpPr/>
            <p:nvPr/>
          </p:nvSpPr>
          <p:spPr>
            <a:xfrm>
              <a:off x="4557100" y="4772875"/>
              <a:ext cx="266900" cy="178175"/>
            </a:xfrm>
            <a:custGeom>
              <a:rect b="b" l="l" r="r" t="t"/>
              <a:pathLst>
                <a:path extrusionOk="0" h="7127" w="10676">
                  <a:moveTo>
                    <a:pt x="8788" y="625"/>
                  </a:moveTo>
                  <a:lnTo>
                    <a:pt x="9920" y="6504"/>
                  </a:lnTo>
                  <a:lnTo>
                    <a:pt x="1570" y="6504"/>
                  </a:lnTo>
                  <a:lnTo>
                    <a:pt x="721" y="625"/>
                  </a:lnTo>
                  <a:close/>
                  <a:moveTo>
                    <a:pt x="0" y="1"/>
                  </a:moveTo>
                  <a:lnTo>
                    <a:pt x="1031" y="7127"/>
                  </a:lnTo>
                  <a:lnTo>
                    <a:pt x="10675" y="7127"/>
                  </a:lnTo>
                  <a:lnTo>
                    <a:pt x="93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1cf796190ac_1_22"/>
            <p:cNvSpPr/>
            <p:nvPr/>
          </p:nvSpPr>
          <p:spPr>
            <a:xfrm>
              <a:off x="2565175" y="4780700"/>
              <a:ext cx="263725" cy="162575"/>
            </a:xfrm>
            <a:custGeom>
              <a:rect b="b" l="l" r="r" t="t"/>
              <a:pathLst>
                <a:path extrusionOk="0" h="6503" w="10549">
                  <a:moveTo>
                    <a:pt x="1863" y="0"/>
                  </a:moveTo>
                  <a:lnTo>
                    <a:pt x="1" y="6502"/>
                  </a:lnTo>
                  <a:lnTo>
                    <a:pt x="8998" y="6502"/>
                  </a:lnTo>
                  <a:lnTo>
                    <a:pt x="1054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1cf796190ac_1_22"/>
            <p:cNvSpPr/>
            <p:nvPr/>
          </p:nvSpPr>
          <p:spPr>
            <a:xfrm>
              <a:off x="2554850" y="4772875"/>
              <a:ext cx="283925" cy="178175"/>
            </a:xfrm>
            <a:custGeom>
              <a:rect b="b" l="l" r="r" t="t"/>
              <a:pathLst>
                <a:path extrusionOk="0" h="7127" w="11357">
                  <a:moveTo>
                    <a:pt x="10567" y="625"/>
                  </a:moveTo>
                  <a:lnTo>
                    <a:pt x="9165" y="6504"/>
                  </a:lnTo>
                  <a:lnTo>
                    <a:pt x="827" y="6504"/>
                  </a:lnTo>
                  <a:lnTo>
                    <a:pt x="2511" y="625"/>
                  </a:lnTo>
                  <a:close/>
                  <a:moveTo>
                    <a:pt x="2041" y="1"/>
                  </a:moveTo>
                  <a:lnTo>
                    <a:pt x="1" y="7127"/>
                  </a:lnTo>
                  <a:lnTo>
                    <a:pt x="9657" y="7127"/>
                  </a:lnTo>
                  <a:lnTo>
                    <a:pt x="113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1cf796190ac_1_22"/>
            <p:cNvSpPr/>
            <p:nvPr/>
          </p:nvSpPr>
          <p:spPr>
            <a:xfrm>
              <a:off x="4783225" y="4780700"/>
              <a:ext cx="256250" cy="162575"/>
            </a:xfrm>
            <a:custGeom>
              <a:rect b="b" l="l" r="r" t="t"/>
              <a:pathLst>
                <a:path extrusionOk="0" h="6503" w="10250">
                  <a:moveTo>
                    <a:pt x="1" y="0"/>
                  </a:moveTo>
                  <a:lnTo>
                    <a:pt x="1252" y="6502"/>
                  </a:lnTo>
                  <a:lnTo>
                    <a:pt x="10249" y="6502"/>
                  </a:lnTo>
                  <a:lnTo>
                    <a:pt x="868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1cf796190ac_1_22"/>
            <p:cNvSpPr/>
            <p:nvPr/>
          </p:nvSpPr>
          <p:spPr>
            <a:xfrm>
              <a:off x="4773800" y="4772875"/>
              <a:ext cx="275575" cy="178175"/>
            </a:xfrm>
            <a:custGeom>
              <a:rect b="b" l="l" r="r" t="t"/>
              <a:pathLst>
                <a:path extrusionOk="0" h="7127" w="11023">
                  <a:moveTo>
                    <a:pt x="8818" y="625"/>
                  </a:moveTo>
                  <a:lnTo>
                    <a:pt x="10231" y="6504"/>
                  </a:lnTo>
                  <a:lnTo>
                    <a:pt x="1887" y="6504"/>
                  </a:lnTo>
                  <a:lnTo>
                    <a:pt x="756" y="625"/>
                  </a:lnTo>
                  <a:close/>
                  <a:moveTo>
                    <a:pt x="0" y="1"/>
                  </a:moveTo>
                  <a:lnTo>
                    <a:pt x="1372" y="7127"/>
                  </a:lnTo>
                  <a:lnTo>
                    <a:pt x="11023" y="7127"/>
                  </a:lnTo>
                  <a:lnTo>
                    <a:pt x="93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1cf796190ac_1_22"/>
            <p:cNvSpPr/>
            <p:nvPr/>
          </p:nvSpPr>
          <p:spPr>
            <a:xfrm>
              <a:off x="3914625" y="4780700"/>
              <a:ext cx="225125" cy="162575"/>
            </a:xfrm>
            <a:custGeom>
              <a:rect b="b" l="l" r="r" t="t"/>
              <a:pathLst>
                <a:path extrusionOk="0" h="6503" w="9005">
                  <a:moveTo>
                    <a:pt x="1" y="0"/>
                  </a:moveTo>
                  <a:lnTo>
                    <a:pt x="6" y="6502"/>
                  </a:lnTo>
                  <a:lnTo>
                    <a:pt x="9004" y="6502"/>
                  </a:lnTo>
                  <a:lnTo>
                    <a:pt x="868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1cf796190ac_1_22"/>
            <p:cNvSpPr/>
            <p:nvPr/>
          </p:nvSpPr>
          <p:spPr>
            <a:xfrm>
              <a:off x="3906825" y="4772875"/>
              <a:ext cx="241100" cy="178175"/>
            </a:xfrm>
            <a:custGeom>
              <a:rect b="b" l="l" r="r" t="t"/>
              <a:pathLst>
                <a:path extrusionOk="0" h="7127" w="9644">
                  <a:moveTo>
                    <a:pt x="8702" y="625"/>
                  </a:moveTo>
                  <a:lnTo>
                    <a:pt x="8988" y="6504"/>
                  </a:lnTo>
                  <a:lnTo>
                    <a:pt x="631" y="6504"/>
                  </a:lnTo>
                  <a:lnTo>
                    <a:pt x="624" y="625"/>
                  </a:lnTo>
                  <a:close/>
                  <a:moveTo>
                    <a:pt x="0" y="1"/>
                  </a:moveTo>
                  <a:lnTo>
                    <a:pt x="7" y="7127"/>
                  </a:lnTo>
                  <a:lnTo>
                    <a:pt x="9643" y="7127"/>
                  </a:lnTo>
                  <a:lnTo>
                    <a:pt x="92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cf796190ac_1_22"/>
            <p:cNvSpPr/>
            <p:nvPr/>
          </p:nvSpPr>
          <p:spPr>
            <a:xfrm>
              <a:off x="5000400" y="4780700"/>
              <a:ext cx="264025" cy="162575"/>
            </a:xfrm>
            <a:custGeom>
              <a:rect b="b" l="l" r="r" t="t"/>
              <a:pathLst>
                <a:path extrusionOk="0" h="6503" w="10561">
                  <a:moveTo>
                    <a:pt x="1" y="0"/>
                  </a:moveTo>
                  <a:lnTo>
                    <a:pt x="1562" y="6502"/>
                  </a:lnTo>
                  <a:lnTo>
                    <a:pt x="10560" y="6502"/>
                  </a:lnTo>
                  <a:lnTo>
                    <a:pt x="868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1cf796190ac_1_22"/>
            <p:cNvSpPr/>
            <p:nvPr/>
          </p:nvSpPr>
          <p:spPr>
            <a:xfrm>
              <a:off x="4990525" y="4772875"/>
              <a:ext cx="284225" cy="178175"/>
            </a:xfrm>
            <a:custGeom>
              <a:rect b="b" l="l" r="r" t="t"/>
              <a:pathLst>
                <a:path extrusionOk="0" h="7127" w="11369">
                  <a:moveTo>
                    <a:pt x="8847" y="625"/>
                  </a:moveTo>
                  <a:lnTo>
                    <a:pt x="10541" y="6504"/>
                  </a:lnTo>
                  <a:lnTo>
                    <a:pt x="2204" y="6504"/>
                  </a:lnTo>
                  <a:lnTo>
                    <a:pt x="791" y="625"/>
                  </a:lnTo>
                  <a:close/>
                  <a:moveTo>
                    <a:pt x="0" y="1"/>
                  </a:moveTo>
                  <a:lnTo>
                    <a:pt x="1712" y="7127"/>
                  </a:lnTo>
                  <a:lnTo>
                    <a:pt x="11368" y="7127"/>
                  </a:lnTo>
                  <a:lnTo>
                    <a:pt x="93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1cf796190ac_1_22"/>
            <p:cNvSpPr/>
            <p:nvPr/>
          </p:nvSpPr>
          <p:spPr>
            <a:xfrm>
              <a:off x="4131800" y="4780700"/>
              <a:ext cx="232875" cy="162575"/>
            </a:xfrm>
            <a:custGeom>
              <a:rect b="b" l="l" r="r" t="t"/>
              <a:pathLst>
                <a:path extrusionOk="0" h="6503" w="9315">
                  <a:moveTo>
                    <a:pt x="0" y="0"/>
                  </a:moveTo>
                  <a:lnTo>
                    <a:pt x="317" y="6502"/>
                  </a:lnTo>
                  <a:lnTo>
                    <a:pt x="9314" y="6502"/>
                  </a:lnTo>
                  <a:lnTo>
                    <a:pt x="868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cf796190ac_1_22"/>
            <p:cNvSpPr/>
            <p:nvPr/>
          </p:nvSpPr>
          <p:spPr>
            <a:xfrm>
              <a:off x="4123600" y="4772875"/>
              <a:ext cx="249650" cy="178175"/>
            </a:xfrm>
            <a:custGeom>
              <a:rect b="b" l="l" r="r" t="t"/>
              <a:pathLst>
                <a:path extrusionOk="0" h="7127" w="9986">
                  <a:moveTo>
                    <a:pt x="8730" y="625"/>
                  </a:moveTo>
                  <a:lnTo>
                    <a:pt x="9299" y="6504"/>
                  </a:lnTo>
                  <a:lnTo>
                    <a:pt x="943" y="6504"/>
                  </a:lnTo>
                  <a:lnTo>
                    <a:pt x="655" y="625"/>
                  </a:lnTo>
                  <a:close/>
                  <a:moveTo>
                    <a:pt x="0" y="1"/>
                  </a:moveTo>
                  <a:lnTo>
                    <a:pt x="348" y="7127"/>
                  </a:lnTo>
                  <a:lnTo>
                    <a:pt x="9986" y="7127"/>
                  </a:lnTo>
                  <a:lnTo>
                    <a:pt x="92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cf796190ac_1_22"/>
            <p:cNvSpPr/>
            <p:nvPr/>
          </p:nvSpPr>
          <p:spPr>
            <a:xfrm>
              <a:off x="3015050" y="4780700"/>
              <a:ext cx="248150" cy="162575"/>
            </a:xfrm>
            <a:custGeom>
              <a:rect b="b" l="l" r="r" t="t"/>
              <a:pathLst>
                <a:path extrusionOk="0" h="6503" w="9926">
                  <a:moveTo>
                    <a:pt x="1240" y="0"/>
                  </a:moveTo>
                  <a:lnTo>
                    <a:pt x="1" y="6502"/>
                  </a:lnTo>
                  <a:lnTo>
                    <a:pt x="8998" y="6502"/>
                  </a:lnTo>
                  <a:lnTo>
                    <a:pt x="99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cf796190ac_1_22"/>
            <p:cNvSpPr/>
            <p:nvPr/>
          </p:nvSpPr>
          <p:spPr>
            <a:xfrm>
              <a:off x="3005625" y="4772875"/>
              <a:ext cx="266550" cy="178175"/>
            </a:xfrm>
            <a:custGeom>
              <a:rect b="b" l="l" r="r" t="t"/>
              <a:pathLst>
                <a:path extrusionOk="0" h="7127" w="10662">
                  <a:moveTo>
                    <a:pt x="9943" y="625"/>
                  </a:moveTo>
                  <a:lnTo>
                    <a:pt x="9104" y="6504"/>
                  </a:lnTo>
                  <a:lnTo>
                    <a:pt x="754" y="6504"/>
                  </a:lnTo>
                  <a:lnTo>
                    <a:pt x="1874" y="625"/>
                  </a:lnTo>
                  <a:close/>
                  <a:moveTo>
                    <a:pt x="1358" y="1"/>
                  </a:moveTo>
                  <a:lnTo>
                    <a:pt x="1" y="7127"/>
                  </a:lnTo>
                  <a:lnTo>
                    <a:pt x="9645" y="7127"/>
                  </a:lnTo>
                  <a:lnTo>
                    <a:pt x="106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cf796190ac_1_22"/>
            <p:cNvSpPr/>
            <p:nvPr/>
          </p:nvSpPr>
          <p:spPr>
            <a:xfrm>
              <a:off x="2790100" y="4780700"/>
              <a:ext cx="255950" cy="162575"/>
            </a:xfrm>
            <a:custGeom>
              <a:rect b="b" l="l" r="r" t="t"/>
              <a:pathLst>
                <a:path extrusionOk="0" h="6503" w="10238">
                  <a:moveTo>
                    <a:pt x="1551" y="0"/>
                  </a:moveTo>
                  <a:lnTo>
                    <a:pt x="1" y="6502"/>
                  </a:lnTo>
                  <a:lnTo>
                    <a:pt x="8999" y="6502"/>
                  </a:lnTo>
                  <a:lnTo>
                    <a:pt x="1023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cf796190ac_1_22"/>
            <p:cNvSpPr/>
            <p:nvPr/>
          </p:nvSpPr>
          <p:spPr>
            <a:xfrm>
              <a:off x="2780250" y="4772875"/>
              <a:ext cx="275225" cy="178175"/>
            </a:xfrm>
            <a:custGeom>
              <a:rect b="b" l="l" r="r" t="t"/>
              <a:pathLst>
                <a:path extrusionOk="0" h="7127" w="11009">
                  <a:moveTo>
                    <a:pt x="10255" y="625"/>
                  </a:moveTo>
                  <a:lnTo>
                    <a:pt x="9134" y="6504"/>
                  </a:lnTo>
                  <a:lnTo>
                    <a:pt x="790" y="6504"/>
                  </a:lnTo>
                  <a:lnTo>
                    <a:pt x="2192" y="625"/>
                  </a:lnTo>
                  <a:close/>
                  <a:moveTo>
                    <a:pt x="1699" y="1"/>
                  </a:moveTo>
                  <a:lnTo>
                    <a:pt x="0" y="7127"/>
                  </a:lnTo>
                  <a:lnTo>
                    <a:pt x="9650" y="7127"/>
                  </a:lnTo>
                  <a:lnTo>
                    <a:pt x="110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cf796190ac_1_22"/>
            <p:cNvSpPr/>
            <p:nvPr/>
          </p:nvSpPr>
          <p:spPr>
            <a:xfrm>
              <a:off x="3689850" y="4780700"/>
              <a:ext cx="224950" cy="162575"/>
            </a:xfrm>
            <a:custGeom>
              <a:rect b="b" l="l" r="r" t="t"/>
              <a:pathLst>
                <a:path extrusionOk="0" h="6503" w="8998">
                  <a:moveTo>
                    <a:pt x="305" y="0"/>
                  </a:moveTo>
                  <a:lnTo>
                    <a:pt x="1" y="6502"/>
                  </a:lnTo>
                  <a:lnTo>
                    <a:pt x="8997" y="6502"/>
                  </a:lnTo>
                  <a:lnTo>
                    <a:pt x="899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1cf796190ac_1_22"/>
            <p:cNvSpPr/>
            <p:nvPr/>
          </p:nvSpPr>
          <p:spPr>
            <a:xfrm>
              <a:off x="3681700" y="4772875"/>
              <a:ext cx="240900" cy="178175"/>
            </a:xfrm>
            <a:custGeom>
              <a:rect b="b" l="l" r="r" t="t"/>
              <a:pathLst>
                <a:path extrusionOk="0" h="7127" w="9636">
                  <a:moveTo>
                    <a:pt x="9006" y="625"/>
                  </a:moveTo>
                  <a:lnTo>
                    <a:pt x="9012" y="6504"/>
                  </a:lnTo>
                  <a:lnTo>
                    <a:pt x="653" y="6504"/>
                  </a:lnTo>
                  <a:lnTo>
                    <a:pt x="930" y="625"/>
                  </a:lnTo>
                  <a:close/>
                  <a:moveTo>
                    <a:pt x="334" y="1"/>
                  </a:moveTo>
                  <a:lnTo>
                    <a:pt x="1" y="7127"/>
                  </a:lnTo>
                  <a:lnTo>
                    <a:pt x="9636" y="7127"/>
                  </a:lnTo>
                  <a:lnTo>
                    <a:pt x="96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cf796190ac_1_22"/>
            <p:cNvSpPr/>
            <p:nvPr/>
          </p:nvSpPr>
          <p:spPr>
            <a:xfrm>
              <a:off x="3464925" y="4780700"/>
              <a:ext cx="232575" cy="162575"/>
            </a:xfrm>
            <a:custGeom>
              <a:rect b="b" l="l" r="r" t="t"/>
              <a:pathLst>
                <a:path extrusionOk="0" h="6503" w="9303">
                  <a:moveTo>
                    <a:pt x="617" y="0"/>
                  </a:moveTo>
                  <a:lnTo>
                    <a:pt x="1" y="6502"/>
                  </a:lnTo>
                  <a:lnTo>
                    <a:pt x="8998" y="6502"/>
                  </a:lnTo>
                  <a:lnTo>
                    <a:pt x="9302"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cf796190ac_1_22"/>
            <p:cNvSpPr/>
            <p:nvPr/>
          </p:nvSpPr>
          <p:spPr>
            <a:xfrm>
              <a:off x="3456350" y="4772875"/>
              <a:ext cx="249325" cy="178175"/>
            </a:xfrm>
            <a:custGeom>
              <a:rect b="b" l="l" r="r" t="t"/>
              <a:pathLst>
                <a:path extrusionOk="0" h="7127" w="9973">
                  <a:moveTo>
                    <a:pt x="9320" y="625"/>
                  </a:moveTo>
                  <a:lnTo>
                    <a:pt x="9043" y="6504"/>
                  </a:lnTo>
                  <a:lnTo>
                    <a:pt x="686" y="6504"/>
                  </a:lnTo>
                  <a:lnTo>
                    <a:pt x="1243" y="625"/>
                  </a:lnTo>
                  <a:close/>
                  <a:moveTo>
                    <a:pt x="677" y="1"/>
                  </a:moveTo>
                  <a:lnTo>
                    <a:pt x="0" y="7127"/>
                  </a:lnTo>
                  <a:lnTo>
                    <a:pt x="9638" y="7127"/>
                  </a:lnTo>
                  <a:lnTo>
                    <a:pt x="99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cf796190ac_1_22"/>
            <p:cNvSpPr/>
            <p:nvPr/>
          </p:nvSpPr>
          <p:spPr>
            <a:xfrm>
              <a:off x="3239975" y="4780700"/>
              <a:ext cx="240375" cy="162575"/>
            </a:xfrm>
            <a:custGeom>
              <a:rect b="b" l="l" r="r" t="t"/>
              <a:pathLst>
                <a:path extrusionOk="0" h="6503" w="9615">
                  <a:moveTo>
                    <a:pt x="928" y="0"/>
                  </a:moveTo>
                  <a:lnTo>
                    <a:pt x="1" y="6502"/>
                  </a:lnTo>
                  <a:lnTo>
                    <a:pt x="8999" y="6502"/>
                  </a:lnTo>
                  <a:lnTo>
                    <a:pt x="961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1cf796190ac_1_22"/>
            <p:cNvSpPr/>
            <p:nvPr/>
          </p:nvSpPr>
          <p:spPr>
            <a:xfrm>
              <a:off x="3231000" y="4772875"/>
              <a:ext cx="257925" cy="178175"/>
            </a:xfrm>
            <a:custGeom>
              <a:rect b="b" l="l" r="r" t="t"/>
              <a:pathLst>
                <a:path extrusionOk="0" h="7127" w="10317">
                  <a:moveTo>
                    <a:pt x="9631" y="625"/>
                  </a:moveTo>
                  <a:lnTo>
                    <a:pt x="9074" y="6504"/>
                  </a:lnTo>
                  <a:lnTo>
                    <a:pt x="718" y="6504"/>
                  </a:lnTo>
                  <a:lnTo>
                    <a:pt x="1558" y="625"/>
                  </a:lnTo>
                  <a:close/>
                  <a:moveTo>
                    <a:pt x="1017" y="1"/>
                  </a:moveTo>
                  <a:lnTo>
                    <a:pt x="1" y="7127"/>
                  </a:lnTo>
                  <a:lnTo>
                    <a:pt x="9640" y="7127"/>
                  </a:lnTo>
                  <a:lnTo>
                    <a:pt x="1031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1cf796190ac_1_22"/>
            <p:cNvSpPr/>
            <p:nvPr/>
          </p:nvSpPr>
          <p:spPr>
            <a:xfrm>
              <a:off x="4754050" y="4629000"/>
              <a:ext cx="246375" cy="151725"/>
            </a:xfrm>
            <a:custGeom>
              <a:rect b="b" l="l" r="r" t="t"/>
              <a:pathLst>
                <a:path extrusionOk="0" h="6069" w="9855">
                  <a:moveTo>
                    <a:pt x="1" y="0"/>
                  </a:moveTo>
                  <a:lnTo>
                    <a:pt x="1168" y="6068"/>
                  </a:lnTo>
                  <a:lnTo>
                    <a:pt x="9855" y="6068"/>
                  </a:lnTo>
                  <a:lnTo>
                    <a:pt x="83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cf796190ac_1_22"/>
            <p:cNvSpPr/>
            <p:nvPr/>
          </p:nvSpPr>
          <p:spPr>
            <a:xfrm>
              <a:off x="4744600" y="4621200"/>
              <a:ext cx="265700" cy="167300"/>
            </a:xfrm>
            <a:custGeom>
              <a:rect b="b" l="l" r="r" t="t"/>
              <a:pathLst>
                <a:path extrusionOk="0" h="6692" w="10628">
                  <a:moveTo>
                    <a:pt x="8528" y="624"/>
                  </a:moveTo>
                  <a:lnTo>
                    <a:pt x="9836" y="6068"/>
                  </a:lnTo>
                  <a:lnTo>
                    <a:pt x="1803" y="6068"/>
                  </a:lnTo>
                  <a:lnTo>
                    <a:pt x="755" y="624"/>
                  </a:lnTo>
                  <a:close/>
                  <a:moveTo>
                    <a:pt x="1" y="1"/>
                  </a:moveTo>
                  <a:lnTo>
                    <a:pt x="1289" y="6692"/>
                  </a:lnTo>
                  <a:lnTo>
                    <a:pt x="10628" y="6692"/>
                  </a:lnTo>
                  <a:lnTo>
                    <a:pt x="90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cf796190ac_1_22"/>
            <p:cNvSpPr/>
            <p:nvPr/>
          </p:nvSpPr>
          <p:spPr>
            <a:xfrm>
              <a:off x="2289600" y="4341925"/>
              <a:ext cx="251625" cy="145225"/>
            </a:xfrm>
            <a:custGeom>
              <a:rect b="b" l="l" r="r" t="t"/>
              <a:pathLst>
                <a:path extrusionOk="0" h="5809" w="10065">
                  <a:moveTo>
                    <a:pt x="2219" y="0"/>
                  </a:moveTo>
                  <a:lnTo>
                    <a:pt x="0" y="5808"/>
                  </a:lnTo>
                  <a:lnTo>
                    <a:pt x="8123" y="5808"/>
                  </a:lnTo>
                  <a:lnTo>
                    <a:pt x="1006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cf796190ac_1_22"/>
            <p:cNvSpPr/>
            <p:nvPr/>
          </p:nvSpPr>
          <p:spPr>
            <a:xfrm>
              <a:off x="2278275" y="4334125"/>
              <a:ext cx="273775" cy="160800"/>
            </a:xfrm>
            <a:custGeom>
              <a:rect b="b" l="l" r="r" t="t"/>
              <a:pathLst>
                <a:path extrusionOk="0" h="6432" w="10951">
                  <a:moveTo>
                    <a:pt x="10085" y="624"/>
                  </a:moveTo>
                  <a:lnTo>
                    <a:pt x="8352" y="5809"/>
                  </a:lnTo>
                  <a:lnTo>
                    <a:pt x="905" y="5809"/>
                  </a:lnTo>
                  <a:lnTo>
                    <a:pt x="2886" y="624"/>
                  </a:lnTo>
                  <a:close/>
                  <a:moveTo>
                    <a:pt x="2458" y="1"/>
                  </a:moveTo>
                  <a:lnTo>
                    <a:pt x="0" y="6432"/>
                  </a:lnTo>
                  <a:lnTo>
                    <a:pt x="8801" y="6432"/>
                  </a:lnTo>
                  <a:lnTo>
                    <a:pt x="109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cf796190ac_1_22"/>
            <p:cNvSpPr/>
            <p:nvPr/>
          </p:nvSpPr>
          <p:spPr>
            <a:xfrm>
              <a:off x="2041650" y="4487125"/>
              <a:ext cx="247975" cy="141900"/>
            </a:xfrm>
            <a:custGeom>
              <a:rect b="b" l="l" r="r" t="t"/>
              <a:pathLst>
                <a:path extrusionOk="0" h="5676" w="9919">
                  <a:moveTo>
                    <a:pt x="2419" y="0"/>
                  </a:moveTo>
                  <a:lnTo>
                    <a:pt x="0" y="5675"/>
                  </a:lnTo>
                  <a:lnTo>
                    <a:pt x="7750" y="5675"/>
                  </a:lnTo>
                  <a:lnTo>
                    <a:pt x="991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cf796190ac_1_22"/>
            <p:cNvSpPr/>
            <p:nvPr/>
          </p:nvSpPr>
          <p:spPr>
            <a:xfrm>
              <a:off x="2029850" y="4479350"/>
              <a:ext cx="271050" cy="157450"/>
            </a:xfrm>
            <a:custGeom>
              <a:rect b="b" l="l" r="r" t="t"/>
              <a:pathLst>
                <a:path extrusionOk="0" h="6298" w="10842">
                  <a:moveTo>
                    <a:pt x="9937" y="623"/>
                  </a:moveTo>
                  <a:lnTo>
                    <a:pt x="8008" y="5675"/>
                  </a:lnTo>
                  <a:lnTo>
                    <a:pt x="944" y="5675"/>
                  </a:lnTo>
                  <a:lnTo>
                    <a:pt x="3097" y="623"/>
                  </a:lnTo>
                  <a:close/>
                  <a:moveTo>
                    <a:pt x="2684" y="0"/>
                  </a:moveTo>
                  <a:lnTo>
                    <a:pt x="0" y="6298"/>
                  </a:lnTo>
                  <a:lnTo>
                    <a:pt x="8436" y="6298"/>
                  </a:lnTo>
                  <a:lnTo>
                    <a:pt x="108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cf796190ac_1_22"/>
            <p:cNvSpPr/>
            <p:nvPr/>
          </p:nvSpPr>
          <p:spPr>
            <a:xfrm>
              <a:off x="2102100" y="4341925"/>
              <a:ext cx="242975" cy="145225"/>
            </a:xfrm>
            <a:custGeom>
              <a:rect b="b" l="l" r="r" t="t"/>
              <a:pathLst>
                <a:path extrusionOk="0" h="5809" w="9719">
                  <a:moveTo>
                    <a:pt x="2477" y="0"/>
                  </a:moveTo>
                  <a:lnTo>
                    <a:pt x="1" y="5808"/>
                  </a:lnTo>
                  <a:lnTo>
                    <a:pt x="7500" y="5808"/>
                  </a:lnTo>
                  <a:lnTo>
                    <a:pt x="971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cf796190ac_1_22"/>
            <p:cNvSpPr/>
            <p:nvPr/>
          </p:nvSpPr>
          <p:spPr>
            <a:xfrm>
              <a:off x="2090325" y="4334125"/>
              <a:ext cx="266075" cy="160800"/>
            </a:xfrm>
            <a:custGeom>
              <a:rect b="b" l="l" r="r" t="t"/>
              <a:pathLst>
                <a:path extrusionOk="0" h="6432" w="10643">
                  <a:moveTo>
                    <a:pt x="9737" y="624"/>
                  </a:moveTo>
                  <a:lnTo>
                    <a:pt x="7756" y="5809"/>
                  </a:lnTo>
                  <a:lnTo>
                    <a:pt x="943" y="5809"/>
                  </a:lnTo>
                  <a:lnTo>
                    <a:pt x="3153" y="624"/>
                  </a:lnTo>
                  <a:close/>
                  <a:moveTo>
                    <a:pt x="2741" y="1"/>
                  </a:moveTo>
                  <a:lnTo>
                    <a:pt x="0" y="6432"/>
                  </a:lnTo>
                  <a:lnTo>
                    <a:pt x="8185" y="6432"/>
                  </a:lnTo>
                  <a:lnTo>
                    <a:pt x="106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cf796190ac_1_22"/>
            <p:cNvSpPr/>
            <p:nvPr/>
          </p:nvSpPr>
          <p:spPr>
            <a:xfrm>
              <a:off x="1976975" y="4629000"/>
              <a:ext cx="258425" cy="151725"/>
            </a:xfrm>
            <a:custGeom>
              <a:rect b="b" l="l" r="r" t="t"/>
              <a:pathLst>
                <a:path extrusionOk="0" h="6069" w="10337">
                  <a:moveTo>
                    <a:pt x="2587" y="0"/>
                  </a:moveTo>
                  <a:lnTo>
                    <a:pt x="0" y="6068"/>
                  </a:lnTo>
                  <a:lnTo>
                    <a:pt x="8019" y="6068"/>
                  </a:lnTo>
                  <a:lnTo>
                    <a:pt x="1033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cf796190ac_1_22"/>
            <p:cNvSpPr/>
            <p:nvPr/>
          </p:nvSpPr>
          <p:spPr>
            <a:xfrm>
              <a:off x="1965175" y="4621200"/>
              <a:ext cx="281525" cy="167300"/>
            </a:xfrm>
            <a:custGeom>
              <a:rect b="b" l="l" r="r" t="t"/>
              <a:pathLst>
                <a:path extrusionOk="0" h="6692" w="11261">
                  <a:moveTo>
                    <a:pt x="10355" y="624"/>
                  </a:moveTo>
                  <a:lnTo>
                    <a:pt x="8275" y="6068"/>
                  </a:lnTo>
                  <a:lnTo>
                    <a:pt x="944" y="6068"/>
                  </a:lnTo>
                  <a:lnTo>
                    <a:pt x="3264" y="624"/>
                  </a:lnTo>
                  <a:close/>
                  <a:moveTo>
                    <a:pt x="2852" y="1"/>
                  </a:moveTo>
                  <a:lnTo>
                    <a:pt x="1" y="6692"/>
                  </a:lnTo>
                  <a:lnTo>
                    <a:pt x="8705" y="6692"/>
                  </a:lnTo>
                  <a:lnTo>
                    <a:pt x="112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cf796190ac_1_22"/>
            <p:cNvSpPr/>
            <p:nvPr/>
          </p:nvSpPr>
          <p:spPr>
            <a:xfrm>
              <a:off x="1907700" y="4780700"/>
              <a:ext cx="269750" cy="162575"/>
            </a:xfrm>
            <a:custGeom>
              <a:rect b="b" l="l" r="r" t="t"/>
              <a:pathLst>
                <a:path extrusionOk="0" h="6503" w="10790">
                  <a:moveTo>
                    <a:pt x="2771" y="0"/>
                  </a:moveTo>
                  <a:lnTo>
                    <a:pt x="0" y="6502"/>
                  </a:lnTo>
                  <a:lnTo>
                    <a:pt x="8305" y="6502"/>
                  </a:lnTo>
                  <a:lnTo>
                    <a:pt x="1079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cf796190ac_1_22"/>
            <p:cNvSpPr/>
            <p:nvPr/>
          </p:nvSpPr>
          <p:spPr>
            <a:xfrm>
              <a:off x="1895875" y="4772875"/>
              <a:ext cx="292875" cy="178175"/>
            </a:xfrm>
            <a:custGeom>
              <a:rect b="b" l="l" r="r" t="t"/>
              <a:pathLst>
                <a:path extrusionOk="0" h="7127" w="11715">
                  <a:moveTo>
                    <a:pt x="10809" y="625"/>
                  </a:moveTo>
                  <a:lnTo>
                    <a:pt x="8563" y="6504"/>
                  </a:lnTo>
                  <a:lnTo>
                    <a:pt x="944" y="6504"/>
                  </a:lnTo>
                  <a:lnTo>
                    <a:pt x="3451" y="625"/>
                  </a:lnTo>
                  <a:close/>
                  <a:moveTo>
                    <a:pt x="3038" y="1"/>
                  </a:moveTo>
                  <a:lnTo>
                    <a:pt x="1" y="7127"/>
                  </a:lnTo>
                  <a:lnTo>
                    <a:pt x="8993" y="7127"/>
                  </a:lnTo>
                  <a:lnTo>
                    <a:pt x="117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cf796190ac_1_22"/>
            <p:cNvSpPr/>
            <p:nvPr/>
          </p:nvSpPr>
          <p:spPr>
            <a:xfrm>
              <a:off x="1833225" y="4943250"/>
              <a:ext cx="282100" cy="174650"/>
            </a:xfrm>
            <a:custGeom>
              <a:rect b="b" l="l" r="r" t="t"/>
              <a:pathLst>
                <a:path extrusionOk="0" h="6986" w="11284">
                  <a:moveTo>
                    <a:pt x="2979" y="0"/>
                  </a:moveTo>
                  <a:lnTo>
                    <a:pt x="1" y="6986"/>
                  </a:lnTo>
                  <a:lnTo>
                    <a:pt x="8615" y="6986"/>
                  </a:lnTo>
                  <a:lnTo>
                    <a:pt x="1128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cf796190ac_1_22"/>
            <p:cNvSpPr/>
            <p:nvPr/>
          </p:nvSpPr>
          <p:spPr>
            <a:xfrm>
              <a:off x="1821425" y="4935450"/>
              <a:ext cx="305225" cy="190275"/>
            </a:xfrm>
            <a:custGeom>
              <a:rect b="b" l="l" r="r" t="t"/>
              <a:pathLst>
                <a:path extrusionOk="0" h="7611" w="12209">
                  <a:moveTo>
                    <a:pt x="11304" y="624"/>
                  </a:moveTo>
                  <a:lnTo>
                    <a:pt x="8872" y="6986"/>
                  </a:lnTo>
                  <a:lnTo>
                    <a:pt x="945" y="6986"/>
                  </a:lnTo>
                  <a:lnTo>
                    <a:pt x="3657" y="624"/>
                  </a:lnTo>
                  <a:close/>
                  <a:moveTo>
                    <a:pt x="3245" y="1"/>
                  </a:moveTo>
                  <a:lnTo>
                    <a:pt x="1" y="7610"/>
                  </a:lnTo>
                  <a:lnTo>
                    <a:pt x="9302" y="7610"/>
                  </a:lnTo>
                  <a:lnTo>
                    <a:pt x="12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cf796190ac_1_22"/>
            <p:cNvSpPr/>
            <p:nvPr/>
          </p:nvSpPr>
          <p:spPr>
            <a:xfrm>
              <a:off x="5593600" y="4629000"/>
              <a:ext cx="250350" cy="151725"/>
            </a:xfrm>
            <a:custGeom>
              <a:rect b="b" l="l" r="r" t="t"/>
              <a:pathLst>
                <a:path extrusionOk="0" h="6069" w="10014">
                  <a:moveTo>
                    <a:pt x="1" y="0"/>
                  </a:moveTo>
                  <a:lnTo>
                    <a:pt x="2330" y="6068"/>
                  </a:lnTo>
                  <a:lnTo>
                    <a:pt x="10014" y="6068"/>
                  </a:lnTo>
                  <a:lnTo>
                    <a:pt x="742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cf796190ac_1_22"/>
            <p:cNvSpPr/>
            <p:nvPr/>
          </p:nvSpPr>
          <p:spPr>
            <a:xfrm>
              <a:off x="5582275" y="4621200"/>
              <a:ext cx="273500" cy="167300"/>
            </a:xfrm>
            <a:custGeom>
              <a:rect b="b" l="l" r="r" t="t"/>
              <a:pathLst>
                <a:path extrusionOk="0" h="6692" w="10940">
                  <a:moveTo>
                    <a:pt x="7676" y="624"/>
                  </a:moveTo>
                  <a:lnTo>
                    <a:pt x="9996" y="6068"/>
                  </a:lnTo>
                  <a:lnTo>
                    <a:pt x="2998" y="6068"/>
                  </a:lnTo>
                  <a:lnTo>
                    <a:pt x="908" y="624"/>
                  </a:lnTo>
                  <a:close/>
                  <a:moveTo>
                    <a:pt x="1" y="1"/>
                  </a:moveTo>
                  <a:lnTo>
                    <a:pt x="2569" y="6692"/>
                  </a:lnTo>
                  <a:lnTo>
                    <a:pt x="10940" y="6692"/>
                  </a:lnTo>
                  <a:lnTo>
                    <a:pt x="80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1cf796190ac_1_22"/>
            <p:cNvSpPr/>
            <p:nvPr/>
          </p:nvSpPr>
          <p:spPr>
            <a:xfrm>
              <a:off x="5651850" y="4780700"/>
              <a:ext cx="261400" cy="162575"/>
            </a:xfrm>
            <a:custGeom>
              <a:rect b="b" l="l" r="r" t="t"/>
              <a:pathLst>
                <a:path extrusionOk="0" h="6503" w="10456">
                  <a:moveTo>
                    <a:pt x="0" y="0"/>
                  </a:moveTo>
                  <a:lnTo>
                    <a:pt x="2496" y="6502"/>
                  </a:lnTo>
                  <a:lnTo>
                    <a:pt x="10456" y="6502"/>
                  </a:lnTo>
                  <a:lnTo>
                    <a:pt x="768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cf796190ac_1_22"/>
            <p:cNvSpPr/>
            <p:nvPr/>
          </p:nvSpPr>
          <p:spPr>
            <a:xfrm>
              <a:off x="5640525" y="4772875"/>
              <a:ext cx="284525" cy="178175"/>
            </a:xfrm>
            <a:custGeom>
              <a:rect b="b" l="l" r="r" t="t"/>
              <a:pathLst>
                <a:path extrusionOk="0" h="7127" w="11381">
                  <a:moveTo>
                    <a:pt x="7931" y="625"/>
                  </a:moveTo>
                  <a:lnTo>
                    <a:pt x="10437" y="6504"/>
                  </a:lnTo>
                  <a:lnTo>
                    <a:pt x="3165" y="6504"/>
                  </a:lnTo>
                  <a:lnTo>
                    <a:pt x="907" y="625"/>
                  </a:lnTo>
                  <a:close/>
                  <a:moveTo>
                    <a:pt x="0" y="1"/>
                  </a:moveTo>
                  <a:lnTo>
                    <a:pt x="2736" y="7127"/>
                  </a:lnTo>
                  <a:lnTo>
                    <a:pt x="11381" y="7127"/>
                  </a:lnTo>
                  <a:lnTo>
                    <a:pt x="83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cf796190ac_1_22"/>
            <p:cNvSpPr/>
            <p:nvPr/>
          </p:nvSpPr>
          <p:spPr>
            <a:xfrm>
              <a:off x="5714250" y="4943250"/>
              <a:ext cx="273450" cy="174650"/>
            </a:xfrm>
            <a:custGeom>
              <a:rect b="b" l="l" r="r" t="t"/>
              <a:pathLst>
                <a:path extrusionOk="0" h="6986" w="10938">
                  <a:moveTo>
                    <a:pt x="0" y="0"/>
                  </a:moveTo>
                  <a:lnTo>
                    <a:pt x="2683" y="6986"/>
                  </a:lnTo>
                  <a:lnTo>
                    <a:pt x="10938" y="6986"/>
                  </a:lnTo>
                  <a:lnTo>
                    <a:pt x="796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cf796190ac_1_22"/>
            <p:cNvSpPr/>
            <p:nvPr/>
          </p:nvSpPr>
          <p:spPr>
            <a:xfrm>
              <a:off x="5702925" y="4935450"/>
              <a:ext cx="296575" cy="190275"/>
            </a:xfrm>
            <a:custGeom>
              <a:rect b="b" l="l" r="r" t="t"/>
              <a:pathLst>
                <a:path extrusionOk="0" h="7611" w="11863">
                  <a:moveTo>
                    <a:pt x="8206" y="624"/>
                  </a:moveTo>
                  <a:lnTo>
                    <a:pt x="10918" y="6986"/>
                  </a:lnTo>
                  <a:lnTo>
                    <a:pt x="3350" y="6986"/>
                  </a:lnTo>
                  <a:lnTo>
                    <a:pt x="907" y="624"/>
                  </a:lnTo>
                  <a:close/>
                  <a:moveTo>
                    <a:pt x="0" y="1"/>
                  </a:moveTo>
                  <a:lnTo>
                    <a:pt x="2922" y="7610"/>
                  </a:lnTo>
                  <a:lnTo>
                    <a:pt x="11862" y="7610"/>
                  </a:lnTo>
                  <a:lnTo>
                    <a:pt x="86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cf796190ac_1_22"/>
            <p:cNvSpPr/>
            <p:nvPr/>
          </p:nvSpPr>
          <p:spPr>
            <a:xfrm>
              <a:off x="3914225" y="4341925"/>
              <a:ext cx="203275" cy="145225"/>
            </a:xfrm>
            <a:custGeom>
              <a:rect b="b" l="l" r="r" t="t"/>
              <a:pathLst>
                <a:path extrusionOk="0" h="5809" w="8131">
                  <a:moveTo>
                    <a:pt x="0" y="0"/>
                  </a:moveTo>
                  <a:lnTo>
                    <a:pt x="6" y="5808"/>
                  </a:lnTo>
                  <a:lnTo>
                    <a:pt x="8130" y="5808"/>
                  </a:lnTo>
                  <a:lnTo>
                    <a:pt x="784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cf796190ac_1_22"/>
            <p:cNvSpPr/>
            <p:nvPr/>
          </p:nvSpPr>
          <p:spPr>
            <a:xfrm>
              <a:off x="3906425" y="4334125"/>
              <a:ext cx="219250" cy="160800"/>
            </a:xfrm>
            <a:custGeom>
              <a:rect b="b" l="l" r="r" t="t"/>
              <a:pathLst>
                <a:path extrusionOk="0" h="6432" w="8770">
                  <a:moveTo>
                    <a:pt x="7861" y="624"/>
                  </a:moveTo>
                  <a:lnTo>
                    <a:pt x="8114" y="5809"/>
                  </a:lnTo>
                  <a:lnTo>
                    <a:pt x="629" y="5809"/>
                  </a:lnTo>
                  <a:lnTo>
                    <a:pt x="624" y="624"/>
                  </a:lnTo>
                  <a:close/>
                  <a:moveTo>
                    <a:pt x="1" y="1"/>
                  </a:moveTo>
                  <a:lnTo>
                    <a:pt x="6" y="6432"/>
                  </a:lnTo>
                  <a:lnTo>
                    <a:pt x="8769" y="6432"/>
                  </a:lnTo>
                  <a:lnTo>
                    <a:pt x="84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cf796190ac_1_22"/>
            <p:cNvSpPr/>
            <p:nvPr/>
          </p:nvSpPr>
          <p:spPr>
            <a:xfrm>
              <a:off x="5539150" y="4487125"/>
              <a:ext cx="240175" cy="141900"/>
            </a:xfrm>
            <a:custGeom>
              <a:rect b="b" l="l" r="r" t="t"/>
              <a:pathLst>
                <a:path extrusionOk="0" h="5676" w="9607">
                  <a:moveTo>
                    <a:pt x="1" y="0"/>
                  </a:moveTo>
                  <a:lnTo>
                    <a:pt x="2179" y="5675"/>
                  </a:lnTo>
                  <a:lnTo>
                    <a:pt x="9606" y="5675"/>
                  </a:lnTo>
                  <a:lnTo>
                    <a:pt x="718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cf796190ac_1_22"/>
            <p:cNvSpPr/>
            <p:nvPr/>
          </p:nvSpPr>
          <p:spPr>
            <a:xfrm>
              <a:off x="5527800" y="4479350"/>
              <a:ext cx="263300" cy="157450"/>
            </a:xfrm>
            <a:custGeom>
              <a:rect b="b" l="l" r="r" t="t"/>
              <a:pathLst>
                <a:path extrusionOk="0" h="6298" w="10532">
                  <a:moveTo>
                    <a:pt x="7434" y="623"/>
                  </a:moveTo>
                  <a:lnTo>
                    <a:pt x="9588" y="5675"/>
                  </a:lnTo>
                  <a:lnTo>
                    <a:pt x="2847" y="5675"/>
                  </a:lnTo>
                  <a:lnTo>
                    <a:pt x="908" y="623"/>
                  </a:lnTo>
                  <a:close/>
                  <a:moveTo>
                    <a:pt x="1" y="0"/>
                  </a:moveTo>
                  <a:lnTo>
                    <a:pt x="2420" y="6298"/>
                  </a:lnTo>
                  <a:lnTo>
                    <a:pt x="10532" y="6298"/>
                  </a:lnTo>
                  <a:lnTo>
                    <a:pt x="78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cf796190ac_1_22"/>
            <p:cNvSpPr/>
            <p:nvPr/>
          </p:nvSpPr>
          <p:spPr>
            <a:xfrm>
              <a:off x="5434700" y="4780700"/>
              <a:ext cx="279575" cy="162575"/>
            </a:xfrm>
            <a:custGeom>
              <a:rect b="b" l="l" r="r" t="t"/>
              <a:pathLst>
                <a:path extrusionOk="0" h="6503" w="11183">
                  <a:moveTo>
                    <a:pt x="1" y="0"/>
                  </a:moveTo>
                  <a:lnTo>
                    <a:pt x="2185" y="6502"/>
                  </a:lnTo>
                  <a:lnTo>
                    <a:pt x="11182" y="6502"/>
                  </a:lnTo>
                  <a:lnTo>
                    <a:pt x="868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cf796190ac_1_22"/>
            <p:cNvSpPr/>
            <p:nvPr/>
          </p:nvSpPr>
          <p:spPr>
            <a:xfrm>
              <a:off x="5423850" y="4772875"/>
              <a:ext cx="301775" cy="178175"/>
            </a:xfrm>
            <a:custGeom>
              <a:rect b="b" l="l" r="r" t="t"/>
              <a:pathLst>
                <a:path extrusionOk="0" h="7127" w="12071">
                  <a:moveTo>
                    <a:pt x="8906" y="625"/>
                  </a:moveTo>
                  <a:lnTo>
                    <a:pt x="11163" y="6504"/>
                  </a:lnTo>
                  <a:lnTo>
                    <a:pt x="2843" y="6504"/>
                  </a:lnTo>
                  <a:lnTo>
                    <a:pt x="868" y="625"/>
                  </a:lnTo>
                  <a:close/>
                  <a:moveTo>
                    <a:pt x="1" y="1"/>
                  </a:moveTo>
                  <a:lnTo>
                    <a:pt x="2395" y="7127"/>
                  </a:lnTo>
                  <a:lnTo>
                    <a:pt x="12070" y="7127"/>
                  </a:lnTo>
                  <a:lnTo>
                    <a:pt x="93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cf796190ac_1_22"/>
            <p:cNvSpPr/>
            <p:nvPr/>
          </p:nvSpPr>
          <p:spPr>
            <a:xfrm>
              <a:off x="2492675" y="4341925"/>
              <a:ext cx="244675" cy="145225"/>
            </a:xfrm>
            <a:custGeom>
              <a:rect b="b" l="l" r="r" t="t"/>
              <a:pathLst>
                <a:path extrusionOk="0" h="5809" w="9787">
                  <a:moveTo>
                    <a:pt x="1942" y="0"/>
                  </a:moveTo>
                  <a:lnTo>
                    <a:pt x="0" y="5808"/>
                  </a:lnTo>
                  <a:lnTo>
                    <a:pt x="8125" y="5808"/>
                  </a:lnTo>
                  <a:lnTo>
                    <a:pt x="978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cf796190ac_1_22"/>
            <p:cNvSpPr/>
            <p:nvPr/>
          </p:nvSpPr>
          <p:spPr>
            <a:xfrm>
              <a:off x="2481875" y="4334125"/>
              <a:ext cx="265850" cy="160800"/>
            </a:xfrm>
            <a:custGeom>
              <a:rect b="b" l="l" r="r" t="t"/>
              <a:pathLst>
                <a:path extrusionOk="0" h="6432" w="10634">
                  <a:moveTo>
                    <a:pt x="9807" y="624"/>
                  </a:moveTo>
                  <a:lnTo>
                    <a:pt x="8322" y="5809"/>
                  </a:lnTo>
                  <a:lnTo>
                    <a:pt x="865" y="5809"/>
                  </a:lnTo>
                  <a:lnTo>
                    <a:pt x="2598" y="624"/>
                  </a:lnTo>
                  <a:close/>
                  <a:moveTo>
                    <a:pt x="2149" y="1"/>
                  </a:moveTo>
                  <a:lnTo>
                    <a:pt x="1" y="6432"/>
                  </a:lnTo>
                  <a:lnTo>
                    <a:pt x="8791" y="6432"/>
                  </a:lnTo>
                  <a:lnTo>
                    <a:pt x="106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cf796190ac_1_22"/>
            <p:cNvSpPr/>
            <p:nvPr/>
          </p:nvSpPr>
          <p:spPr>
            <a:xfrm>
              <a:off x="5336050" y="4487125"/>
              <a:ext cx="257575" cy="141900"/>
            </a:xfrm>
            <a:custGeom>
              <a:rect b="b" l="l" r="r" t="t"/>
              <a:pathLst>
                <a:path extrusionOk="0" h="5676" w="10303">
                  <a:moveTo>
                    <a:pt x="0" y="0"/>
                  </a:moveTo>
                  <a:lnTo>
                    <a:pt x="1908" y="5675"/>
                  </a:lnTo>
                  <a:lnTo>
                    <a:pt x="10303" y="5675"/>
                  </a:lnTo>
                  <a:lnTo>
                    <a:pt x="8125"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cf796190ac_1_22"/>
            <p:cNvSpPr/>
            <p:nvPr/>
          </p:nvSpPr>
          <p:spPr>
            <a:xfrm>
              <a:off x="5325225" y="4479350"/>
              <a:ext cx="279750" cy="157450"/>
            </a:xfrm>
            <a:custGeom>
              <a:rect b="b" l="l" r="r" t="t"/>
              <a:pathLst>
                <a:path extrusionOk="0" h="6298" w="11190">
                  <a:moveTo>
                    <a:pt x="8344" y="623"/>
                  </a:moveTo>
                  <a:lnTo>
                    <a:pt x="10283" y="5675"/>
                  </a:lnTo>
                  <a:lnTo>
                    <a:pt x="2564" y="5675"/>
                  </a:lnTo>
                  <a:lnTo>
                    <a:pt x="867" y="623"/>
                  </a:lnTo>
                  <a:close/>
                  <a:moveTo>
                    <a:pt x="0" y="0"/>
                  </a:moveTo>
                  <a:lnTo>
                    <a:pt x="2117" y="6298"/>
                  </a:lnTo>
                  <a:lnTo>
                    <a:pt x="11190" y="6298"/>
                  </a:lnTo>
                  <a:lnTo>
                    <a:pt x="87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cf796190ac_1_22"/>
            <p:cNvSpPr/>
            <p:nvPr/>
          </p:nvSpPr>
          <p:spPr>
            <a:xfrm>
              <a:off x="5483400" y="4341925"/>
              <a:ext cx="235450" cy="145225"/>
            </a:xfrm>
            <a:custGeom>
              <a:rect b="b" l="l" r="r" t="t"/>
              <a:pathLst>
                <a:path extrusionOk="0" h="5809" w="9418">
                  <a:moveTo>
                    <a:pt x="1" y="0"/>
                  </a:moveTo>
                  <a:lnTo>
                    <a:pt x="2231" y="5808"/>
                  </a:lnTo>
                  <a:lnTo>
                    <a:pt x="9417" y="5808"/>
                  </a:lnTo>
                  <a:lnTo>
                    <a:pt x="694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1cf796190ac_1_22"/>
            <p:cNvSpPr/>
            <p:nvPr/>
          </p:nvSpPr>
          <p:spPr>
            <a:xfrm>
              <a:off x="5472050" y="4334125"/>
              <a:ext cx="258550" cy="160800"/>
            </a:xfrm>
            <a:custGeom>
              <a:rect b="b" l="l" r="r" t="t"/>
              <a:pathLst>
                <a:path extrusionOk="0" h="6432" w="10342">
                  <a:moveTo>
                    <a:pt x="7190" y="624"/>
                  </a:moveTo>
                  <a:lnTo>
                    <a:pt x="9399" y="5809"/>
                  </a:lnTo>
                  <a:lnTo>
                    <a:pt x="2899" y="5809"/>
                  </a:lnTo>
                  <a:lnTo>
                    <a:pt x="909" y="624"/>
                  </a:lnTo>
                  <a:close/>
                  <a:moveTo>
                    <a:pt x="1" y="1"/>
                  </a:moveTo>
                  <a:lnTo>
                    <a:pt x="2471" y="6432"/>
                  </a:lnTo>
                  <a:lnTo>
                    <a:pt x="10342" y="6432"/>
                  </a:lnTo>
                  <a:lnTo>
                    <a:pt x="76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1cf796190ac_1_22"/>
            <p:cNvSpPr/>
            <p:nvPr/>
          </p:nvSpPr>
          <p:spPr>
            <a:xfrm>
              <a:off x="5287250" y="4341925"/>
              <a:ext cx="251925" cy="145225"/>
            </a:xfrm>
            <a:custGeom>
              <a:rect b="b" l="l" r="r" t="t"/>
              <a:pathLst>
                <a:path extrusionOk="0" h="5809" w="10077">
                  <a:moveTo>
                    <a:pt x="1" y="0"/>
                  </a:moveTo>
                  <a:lnTo>
                    <a:pt x="1952" y="5808"/>
                  </a:lnTo>
                  <a:lnTo>
                    <a:pt x="10077"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1cf796190ac_1_22"/>
            <p:cNvSpPr/>
            <p:nvPr/>
          </p:nvSpPr>
          <p:spPr>
            <a:xfrm>
              <a:off x="5276400" y="4334125"/>
              <a:ext cx="274100" cy="160800"/>
            </a:xfrm>
            <a:custGeom>
              <a:rect b="b" l="l" r="r" t="t"/>
              <a:pathLst>
                <a:path extrusionOk="0" h="6432" w="10964">
                  <a:moveTo>
                    <a:pt x="8067" y="624"/>
                  </a:moveTo>
                  <a:lnTo>
                    <a:pt x="10057" y="5809"/>
                  </a:lnTo>
                  <a:lnTo>
                    <a:pt x="2611" y="5809"/>
                  </a:lnTo>
                  <a:lnTo>
                    <a:pt x="868" y="624"/>
                  </a:lnTo>
                  <a:close/>
                  <a:moveTo>
                    <a:pt x="1" y="1"/>
                  </a:moveTo>
                  <a:lnTo>
                    <a:pt x="2162" y="6432"/>
                  </a:lnTo>
                  <a:lnTo>
                    <a:pt x="10964" y="6432"/>
                  </a:lnTo>
                  <a:lnTo>
                    <a:pt x="84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1cf796190ac_1_22"/>
            <p:cNvSpPr/>
            <p:nvPr/>
          </p:nvSpPr>
          <p:spPr>
            <a:xfrm>
              <a:off x="4814525" y="4943250"/>
              <a:ext cx="266925" cy="174650"/>
            </a:xfrm>
            <a:custGeom>
              <a:rect b="b" l="l" r="r" t="t"/>
              <a:pathLst>
                <a:path extrusionOk="0" h="6986" w="10677">
                  <a:moveTo>
                    <a:pt x="0" y="0"/>
                  </a:moveTo>
                  <a:lnTo>
                    <a:pt x="1344" y="6986"/>
                  </a:lnTo>
                  <a:lnTo>
                    <a:pt x="10676" y="6986"/>
                  </a:lnTo>
                  <a:lnTo>
                    <a:pt x="89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1cf796190ac_1_22"/>
            <p:cNvSpPr/>
            <p:nvPr/>
          </p:nvSpPr>
          <p:spPr>
            <a:xfrm>
              <a:off x="4805100" y="4935450"/>
              <a:ext cx="286250" cy="190275"/>
            </a:xfrm>
            <a:custGeom>
              <a:rect b="b" l="l" r="r" t="t"/>
              <a:pathLst>
                <a:path extrusionOk="0" h="7611" w="11450">
                  <a:moveTo>
                    <a:pt x="9128" y="624"/>
                  </a:moveTo>
                  <a:lnTo>
                    <a:pt x="10658" y="6986"/>
                  </a:lnTo>
                  <a:lnTo>
                    <a:pt x="1979" y="6986"/>
                  </a:lnTo>
                  <a:lnTo>
                    <a:pt x="754" y="624"/>
                  </a:lnTo>
                  <a:close/>
                  <a:moveTo>
                    <a:pt x="1" y="1"/>
                  </a:moveTo>
                  <a:lnTo>
                    <a:pt x="1464" y="7610"/>
                  </a:lnTo>
                  <a:lnTo>
                    <a:pt x="11450" y="7610"/>
                  </a:lnTo>
                  <a:lnTo>
                    <a:pt x="96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cf796190ac_1_22"/>
            <p:cNvSpPr/>
            <p:nvPr/>
          </p:nvSpPr>
          <p:spPr>
            <a:xfrm>
              <a:off x="5489325" y="4943250"/>
              <a:ext cx="292000" cy="174650"/>
            </a:xfrm>
            <a:custGeom>
              <a:rect b="b" l="l" r="r" t="t"/>
              <a:pathLst>
                <a:path extrusionOk="0" h="6986" w="11680">
                  <a:moveTo>
                    <a:pt x="0" y="0"/>
                  </a:moveTo>
                  <a:lnTo>
                    <a:pt x="2347" y="6986"/>
                  </a:lnTo>
                  <a:lnTo>
                    <a:pt x="11680" y="6986"/>
                  </a:lnTo>
                  <a:lnTo>
                    <a:pt x="89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1cf796190ac_1_22"/>
            <p:cNvSpPr/>
            <p:nvPr/>
          </p:nvSpPr>
          <p:spPr>
            <a:xfrm>
              <a:off x="5478525" y="4935450"/>
              <a:ext cx="314125" cy="190275"/>
            </a:xfrm>
            <a:custGeom>
              <a:rect b="b" l="l" r="r" t="t"/>
              <a:pathLst>
                <a:path extrusionOk="0" h="7611" w="12565">
                  <a:moveTo>
                    <a:pt x="9216" y="624"/>
                  </a:moveTo>
                  <a:lnTo>
                    <a:pt x="11658" y="6986"/>
                  </a:lnTo>
                  <a:lnTo>
                    <a:pt x="3003" y="6986"/>
                  </a:lnTo>
                  <a:lnTo>
                    <a:pt x="866" y="624"/>
                  </a:lnTo>
                  <a:close/>
                  <a:moveTo>
                    <a:pt x="0" y="1"/>
                  </a:moveTo>
                  <a:lnTo>
                    <a:pt x="2556" y="7610"/>
                  </a:lnTo>
                  <a:lnTo>
                    <a:pt x="12565" y="7610"/>
                  </a:lnTo>
                  <a:lnTo>
                    <a:pt x="9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1cf796190ac_1_22"/>
            <p:cNvSpPr/>
            <p:nvPr/>
          </p:nvSpPr>
          <p:spPr>
            <a:xfrm>
              <a:off x="5091100" y="4341925"/>
              <a:ext cx="244975" cy="145225"/>
            </a:xfrm>
            <a:custGeom>
              <a:rect b="b" l="l" r="r" t="t"/>
              <a:pathLst>
                <a:path extrusionOk="0" h="5809" w="9799">
                  <a:moveTo>
                    <a:pt x="1" y="0"/>
                  </a:moveTo>
                  <a:lnTo>
                    <a:pt x="1675" y="5808"/>
                  </a:lnTo>
                  <a:lnTo>
                    <a:pt x="9798"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cf796190ac_1_22"/>
            <p:cNvSpPr/>
            <p:nvPr/>
          </p:nvSpPr>
          <p:spPr>
            <a:xfrm>
              <a:off x="5080775" y="4334125"/>
              <a:ext cx="266150" cy="160800"/>
            </a:xfrm>
            <a:custGeom>
              <a:rect b="b" l="l" r="r" t="t"/>
              <a:pathLst>
                <a:path extrusionOk="0" h="6432" w="10646">
                  <a:moveTo>
                    <a:pt x="8036" y="624"/>
                  </a:moveTo>
                  <a:lnTo>
                    <a:pt x="9778" y="5809"/>
                  </a:lnTo>
                  <a:lnTo>
                    <a:pt x="2322" y="5809"/>
                  </a:lnTo>
                  <a:lnTo>
                    <a:pt x="828" y="624"/>
                  </a:lnTo>
                  <a:close/>
                  <a:moveTo>
                    <a:pt x="1" y="1"/>
                  </a:moveTo>
                  <a:lnTo>
                    <a:pt x="1853" y="6432"/>
                  </a:lnTo>
                  <a:lnTo>
                    <a:pt x="10645" y="6432"/>
                  </a:lnTo>
                  <a:lnTo>
                    <a:pt x="84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cf796190ac_1_22"/>
            <p:cNvSpPr/>
            <p:nvPr/>
          </p:nvSpPr>
          <p:spPr>
            <a:xfrm>
              <a:off x="5264400" y="4943250"/>
              <a:ext cx="283625" cy="174650"/>
            </a:xfrm>
            <a:custGeom>
              <a:rect b="b" l="l" r="r" t="t"/>
              <a:pathLst>
                <a:path extrusionOk="0" h="6986" w="11345">
                  <a:moveTo>
                    <a:pt x="0" y="0"/>
                  </a:moveTo>
                  <a:lnTo>
                    <a:pt x="2013" y="6986"/>
                  </a:lnTo>
                  <a:lnTo>
                    <a:pt x="11344" y="6986"/>
                  </a:lnTo>
                  <a:lnTo>
                    <a:pt x="89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1cf796190ac_1_22"/>
            <p:cNvSpPr/>
            <p:nvPr/>
          </p:nvSpPr>
          <p:spPr>
            <a:xfrm>
              <a:off x="5254050" y="4935450"/>
              <a:ext cx="304825" cy="190275"/>
            </a:xfrm>
            <a:custGeom>
              <a:rect b="b" l="l" r="r" t="t"/>
              <a:pathLst>
                <a:path extrusionOk="0" h="7611" w="12193">
                  <a:moveTo>
                    <a:pt x="9188" y="624"/>
                  </a:moveTo>
                  <a:lnTo>
                    <a:pt x="11326" y="6986"/>
                  </a:lnTo>
                  <a:lnTo>
                    <a:pt x="2661" y="6986"/>
                  </a:lnTo>
                  <a:lnTo>
                    <a:pt x="828" y="624"/>
                  </a:lnTo>
                  <a:close/>
                  <a:moveTo>
                    <a:pt x="0" y="1"/>
                  </a:moveTo>
                  <a:lnTo>
                    <a:pt x="2192" y="7610"/>
                  </a:lnTo>
                  <a:lnTo>
                    <a:pt x="12192" y="7610"/>
                  </a:lnTo>
                  <a:lnTo>
                    <a:pt x="96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1cf796190ac_1_22"/>
            <p:cNvSpPr/>
            <p:nvPr/>
          </p:nvSpPr>
          <p:spPr>
            <a:xfrm>
              <a:off x="5039450" y="4943250"/>
              <a:ext cx="275275" cy="174650"/>
            </a:xfrm>
            <a:custGeom>
              <a:rect b="b" l="l" r="r" t="t"/>
              <a:pathLst>
                <a:path extrusionOk="0" h="6986" w="11011">
                  <a:moveTo>
                    <a:pt x="0" y="0"/>
                  </a:moveTo>
                  <a:lnTo>
                    <a:pt x="1679" y="6986"/>
                  </a:lnTo>
                  <a:lnTo>
                    <a:pt x="11011" y="6986"/>
                  </a:lnTo>
                  <a:lnTo>
                    <a:pt x="899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cf796190ac_1_22"/>
            <p:cNvSpPr/>
            <p:nvPr/>
          </p:nvSpPr>
          <p:spPr>
            <a:xfrm>
              <a:off x="5029550" y="4935450"/>
              <a:ext cx="295525" cy="190275"/>
            </a:xfrm>
            <a:custGeom>
              <a:rect b="b" l="l" r="r" t="t"/>
              <a:pathLst>
                <a:path extrusionOk="0" h="7611" w="11821">
                  <a:moveTo>
                    <a:pt x="9159" y="624"/>
                  </a:moveTo>
                  <a:lnTo>
                    <a:pt x="10992" y="6986"/>
                  </a:lnTo>
                  <a:lnTo>
                    <a:pt x="2321" y="6986"/>
                  </a:lnTo>
                  <a:lnTo>
                    <a:pt x="793" y="624"/>
                  </a:lnTo>
                  <a:close/>
                  <a:moveTo>
                    <a:pt x="1" y="1"/>
                  </a:moveTo>
                  <a:lnTo>
                    <a:pt x="1830" y="7610"/>
                  </a:lnTo>
                  <a:lnTo>
                    <a:pt x="11821" y="7610"/>
                  </a:lnTo>
                  <a:lnTo>
                    <a:pt x="96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cf796190ac_1_22"/>
            <p:cNvSpPr/>
            <p:nvPr/>
          </p:nvSpPr>
          <p:spPr>
            <a:xfrm>
              <a:off x="5383725" y="4629000"/>
              <a:ext cx="268150" cy="151725"/>
            </a:xfrm>
            <a:custGeom>
              <a:rect b="b" l="l" r="r" t="t"/>
              <a:pathLst>
                <a:path extrusionOk="0" h="6069" w="10726">
                  <a:moveTo>
                    <a:pt x="1" y="0"/>
                  </a:moveTo>
                  <a:lnTo>
                    <a:pt x="2040" y="6068"/>
                  </a:lnTo>
                  <a:lnTo>
                    <a:pt x="10725" y="6068"/>
                  </a:lnTo>
                  <a:lnTo>
                    <a:pt x="839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cf796190ac_1_22"/>
            <p:cNvSpPr/>
            <p:nvPr/>
          </p:nvSpPr>
          <p:spPr>
            <a:xfrm>
              <a:off x="5372900" y="4621200"/>
              <a:ext cx="290300" cy="167300"/>
            </a:xfrm>
            <a:custGeom>
              <a:rect b="b" l="l" r="r" t="t"/>
              <a:pathLst>
                <a:path extrusionOk="0" h="6692" w="11612">
                  <a:moveTo>
                    <a:pt x="8616" y="624"/>
                  </a:moveTo>
                  <a:lnTo>
                    <a:pt x="10705" y="6068"/>
                  </a:lnTo>
                  <a:lnTo>
                    <a:pt x="2697" y="6068"/>
                  </a:lnTo>
                  <a:lnTo>
                    <a:pt x="867" y="624"/>
                  </a:lnTo>
                  <a:close/>
                  <a:moveTo>
                    <a:pt x="1" y="1"/>
                  </a:moveTo>
                  <a:lnTo>
                    <a:pt x="2248" y="6692"/>
                  </a:lnTo>
                  <a:lnTo>
                    <a:pt x="11612" y="6692"/>
                  </a:lnTo>
                  <a:lnTo>
                    <a:pt x="90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1cf796190ac_1_22"/>
            <p:cNvSpPr/>
            <p:nvPr/>
          </p:nvSpPr>
          <p:spPr>
            <a:xfrm>
              <a:off x="3305050" y="4341925"/>
              <a:ext cx="216925" cy="145225"/>
            </a:xfrm>
            <a:custGeom>
              <a:rect b="b" l="l" r="r" t="t"/>
              <a:pathLst>
                <a:path extrusionOk="0" h="5809" w="8677">
                  <a:moveTo>
                    <a:pt x="830" y="0"/>
                  </a:moveTo>
                  <a:lnTo>
                    <a:pt x="1" y="5808"/>
                  </a:lnTo>
                  <a:lnTo>
                    <a:pt x="8125" y="5808"/>
                  </a:lnTo>
                  <a:lnTo>
                    <a:pt x="867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cf796190ac_1_22"/>
            <p:cNvSpPr/>
            <p:nvPr/>
          </p:nvSpPr>
          <p:spPr>
            <a:xfrm>
              <a:off x="3296075" y="4334125"/>
              <a:ext cx="234475" cy="160800"/>
            </a:xfrm>
            <a:custGeom>
              <a:rect b="b" l="l" r="r" t="t"/>
              <a:pathLst>
                <a:path extrusionOk="0" h="6432" w="9379">
                  <a:moveTo>
                    <a:pt x="8693" y="624"/>
                  </a:moveTo>
                  <a:lnTo>
                    <a:pt x="8200" y="5809"/>
                  </a:lnTo>
                  <a:lnTo>
                    <a:pt x="720" y="5809"/>
                  </a:lnTo>
                  <a:lnTo>
                    <a:pt x="1460" y="624"/>
                  </a:lnTo>
                  <a:close/>
                  <a:moveTo>
                    <a:pt x="919" y="1"/>
                  </a:moveTo>
                  <a:lnTo>
                    <a:pt x="1" y="6432"/>
                  </a:lnTo>
                  <a:lnTo>
                    <a:pt x="8768" y="6432"/>
                  </a:lnTo>
                  <a:lnTo>
                    <a:pt x="93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cf796190ac_1_22"/>
            <p:cNvSpPr/>
            <p:nvPr/>
          </p:nvSpPr>
          <p:spPr>
            <a:xfrm>
              <a:off x="4894950" y="4341925"/>
              <a:ext cx="238050" cy="145225"/>
            </a:xfrm>
            <a:custGeom>
              <a:rect b="b" l="l" r="r" t="t"/>
              <a:pathLst>
                <a:path extrusionOk="0" h="5809" w="9522">
                  <a:moveTo>
                    <a:pt x="1" y="0"/>
                  </a:moveTo>
                  <a:lnTo>
                    <a:pt x="1397" y="5808"/>
                  </a:lnTo>
                  <a:lnTo>
                    <a:pt x="9521"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cf796190ac_1_22"/>
            <p:cNvSpPr/>
            <p:nvPr/>
          </p:nvSpPr>
          <p:spPr>
            <a:xfrm>
              <a:off x="4885075" y="4334125"/>
              <a:ext cx="258250" cy="160800"/>
            </a:xfrm>
            <a:custGeom>
              <a:rect b="b" l="l" r="r" t="t"/>
              <a:pathLst>
                <a:path extrusionOk="0" h="6432" w="10330">
                  <a:moveTo>
                    <a:pt x="8008" y="624"/>
                  </a:moveTo>
                  <a:lnTo>
                    <a:pt x="9502" y="5809"/>
                  </a:lnTo>
                  <a:lnTo>
                    <a:pt x="2038" y="5809"/>
                  </a:lnTo>
                  <a:lnTo>
                    <a:pt x="791" y="624"/>
                  </a:lnTo>
                  <a:close/>
                  <a:moveTo>
                    <a:pt x="0" y="1"/>
                  </a:moveTo>
                  <a:lnTo>
                    <a:pt x="1545" y="6432"/>
                  </a:lnTo>
                  <a:lnTo>
                    <a:pt x="10329" y="6432"/>
                  </a:lnTo>
                  <a:lnTo>
                    <a:pt x="8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cf796190ac_1_22"/>
            <p:cNvSpPr/>
            <p:nvPr/>
          </p:nvSpPr>
          <p:spPr>
            <a:xfrm>
              <a:off x="3101975" y="4341925"/>
              <a:ext cx="223850" cy="145225"/>
            </a:xfrm>
            <a:custGeom>
              <a:rect b="b" l="l" r="r" t="t"/>
              <a:pathLst>
                <a:path extrusionOk="0" h="5809" w="8954">
                  <a:moveTo>
                    <a:pt x="1107" y="0"/>
                  </a:moveTo>
                  <a:lnTo>
                    <a:pt x="0" y="5808"/>
                  </a:lnTo>
                  <a:lnTo>
                    <a:pt x="8124" y="5808"/>
                  </a:lnTo>
                  <a:lnTo>
                    <a:pt x="8953"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cf796190ac_1_22"/>
            <p:cNvSpPr/>
            <p:nvPr/>
          </p:nvSpPr>
          <p:spPr>
            <a:xfrm>
              <a:off x="3092550" y="4334125"/>
              <a:ext cx="242250" cy="160800"/>
            </a:xfrm>
            <a:custGeom>
              <a:rect b="b" l="l" r="r" t="t"/>
              <a:pathLst>
                <a:path extrusionOk="0" h="6432" w="9690">
                  <a:moveTo>
                    <a:pt x="8970" y="624"/>
                  </a:moveTo>
                  <a:lnTo>
                    <a:pt x="8231" y="5809"/>
                  </a:lnTo>
                  <a:lnTo>
                    <a:pt x="754" y="5809"/>
                  </a:lnTo>
                  <a:lnTo>
                    <a:pt x="1743" y="624"/>
                  </a:lnTo>
                  <a:close/>
                  <a:moveTo>
                    <a:pt x="1227" y="1"/>
                  </a:moveTo>
                  <a:lnTo>
                    <a:pt x="1" y="6432"/>
                  </a:lnTo>
                  <a:lnTo>
                    <a:pt x="8771" y="6432"/>
                  </a:lnTo>
                  <a:lnTo>
                    <a:pt x="96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cf796190ac_1_22"/>
            <p:cNvSpPr/>
            <p:nvPr/>
          </p:nvSpPr>
          <p:spPr>
            <a:xfrm>
              <a:off x="3711275" y="4341925"/>
              <a:ext cx="203100" cy="145225"/>
            </a:xfrm>
            <a:custGeom>
              <a:rect b="b" l="l" r="r" t="t"/>
              <a:pathLst>
                <a:path extrusionOk="0" h="5809" w="8124">
                  <a:moveTo>
                    <a:pt x="273" y="0"/>
                  </a:moveTo>
                  <a:lnTo>
                    <a:pt x="1" y="5808"/>
                  </a:lnTo>
                  <a:lnTo>
                    <a:pt x="8124" y="5808"/>
                  </a:lnTo>
                  <a:lnTo>
                    <a:pt x="8118"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cf796190ac_1_22"/>
            <p:cNvSpPr/>
            <p:nvPr/>
          </p:nvSpPr>
          <p:spPr>
            <a:xfrm>
              <a:off x="3703100" y="4334125"/>
              <a:ext cx="219075" cy="160800"/>
            </a:xfrm>
            <a:custGeom>
              <a:rect b="b" l="l" r="r" t="t"/>
              <a:pathLst>
                <a:path extrusionOk="0" h="6432" w="8763">
                  <a:moveTo>
                    <a:pt x="8134" y="624"/>
                  </a:moveTo>
                  <a:lnTo>
                    <a:pt x="8139" y="5809"/>
                  </a:lnTo>
                  <a:lnTo>
                    <a:pt x="653" y="5809"/>
                  </a:lnTo>
                  <a:lnTo>
                    <a:pt x="897" y="624"/>
                  </a:lnTo>
                  <a:close/>
                  <a:moveTo>
                    <a:pt x="302" y="1"/>
                  </a:moveTo>
                  <a:lnTo>
                    <a:pt x="1" y="6432"/>
                  </a:lnTo>
                  <a:lnTo>
                    <a:pt x="8762" y="6432"/>
                  </a:lnTo>
                  <a:lnTo>
                    <a:pt x="87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cf796190ac_1_22"/>
            <p:cNvSpPr/>
            <p:nvPr/>
          </p:nvSpPr>
          <p:spPr>
            <a:xfrm>
              <a:off x="2898875" y="4341925"/>
              <a:ext cx="230800" cy="145225"/>
            </a:xfrm>
            <a:custGeom>
              <a:rect b="b" l="l" r="r" t="t"/>
              <a:pathLst>
                <a:path extrusionOk="0" h="5809" w="9232">
                  <a:moveTo>
                    <a:pt x="1385" y="0"/>
                  </a:moveTo>
                  <a:lnTo>
                    <a:pt x="0" y="5808"/>
                  </a:lnTo>
                  <a:lnTo>
                    <a:pt x="8124" y="5808"/>
                  </a:lnTo>
                  <a:lnTo>
                    <a:pt x="923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cf796190ac_1_22"/>
            <p:cNvSpPr/>
            <p:nvPr/>
          </p:nvSpPr>
          <p:spPr>
            <a:xfrm>
              <a:off x="2889000" y="4334125"/>
              <a:ext cx="250075" cy="160800"/>
            </a:xfrm>
            <a:custGeom>
              <a:rect b="b" l="l" r="r" t="t"/>
              <a:pathLst>
                <a:path extrusionOk="0" h="6432" w="10003">
                  <a:moveTo>
                    <a:pt x="9250" y="624"/>
                  </a:moveTo>
                  <a:lnTo>
                    <a:pt x="8261" y="5809"/>
                  </a:lnTo>
                  <a:lnTo>
                    <a:pt x="789" y="5809"/>
                  </a:lnTo>
                  <a:lnTo>
                    <a:pt x="2026" y="624"/>
                  </a:lnTo>
                  <a:close/>
                  <a:moveTo>
                    <a:pt x="1534" y="1"/>
                  </a:moveTo>
                  <a:lnTo>
                    <a:pt x="1" y="6432"/>
                  </a:lnTo>
                  <a:lnTo>
                    <a:pt x="8777" y="6432"/>
                  </a:lnTo>
                  <a:lnTo>
                    <a:pt x="100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cf796190ac_1_22"/>
            <p:cNvSpPr/>
            <p:nvPr/>
          </p:nvSpPr>
          <p:spPr>
            <a:xfrm>
              <a:off x="2695775" y="4341925"/>
              <a:ext cx="237750" cy="145225"/>
            </a:xfrm>
            <a:custGeom>
              <a:rect b="b" l="l" r="r" t="t"/>
              <a:pathLst>
                <a:path extrusionOk="0" h="5809" w="9510">
                  <a:moveTo>
                    <a:pt x="1663" y="0"/>
                  </a:moveTo>
                  <a:lnTo>
                    <a:pt x="1" y="5808"/>
                  </a:lnTo>
                  <a:lnTo>
                    <a:pt x="8124" y="5808"/>
                  </a:lnTo>
                  <a:lnTo>
                    <a:pt x="9509"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cf796190ac_1_22"/>
            <p:cNvSpPr/>
            <p:nvPr/>
          </p:nvSpPr>
          <p:spPr>
            <a:xfrm>
              <a:off x="2685450" y="4334125"/>
              <a:ext cx="257950" cy="160800"/>
            </a:xfrm>
            <a:custGeom>
              <a:rect b="b" l="l" r="r" t="t"/>
              <a:pathLst>
                <a:path extrusionOk="0" h="6432" w="10318">
                  <a:moveTo>
                    <a:pt x="9528" y="624"/>
                  </a:moveTo>
                  <a:lnTo>
                    <a:pt x="8291" y="5809"/>
                  </a:lnTo>
                  <a:lnTo>
                    <a:pt x="827" y="5809"/>
                  </a:lnTo>
                  <a:lnTo>
                    <a:pt x="2311" y="624"/>
                  </a:lnTo>
                  <a:close/>
                  <a:moveTo>
                    <a:pt x="1842" y="1"/>
                  </a:moveTo>
                  <a:lnTo>
                    <a:pt x="1" y="6432"/>
                  </a:lnTo>
                  <a:lnTo>
                    <a:pt x="8783" y="6432"/>
                  </a:lnTo>
                  <a:lnTo>
                    <a:pt x="103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cf796190ac_1_22"/>
            <p:cNvSpPr/>
            <p:nvPr/>
          </p:nvSpPr>
          <p:spPr>
            <a:xfrm>
              <a:off x="3508175" y="4341925"/>
              <a:ext cx="209950" cy="145225"/>
            </a:xfrm>
            <a:custGeom>
              <a:rect b="b" l="l" r="r" t="t"/>
              <a:pathLst>
                <a:path extrusionOk="0" h="5809" w="8398">
                  <a:moveTo>
                    <a:pt x="551" y="0"/>
                  </a:moveTo>
                  <a:lnTo>
                    <a:pt x="0" y="5808"/>
                  </a:lnTo>
                  <a:lnTo>
                    <a:pt x="8125" y="5808"/>
                  </a:lnTo>
                  <a:lnTo>
                    <a:pt x="839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cf796190ac_1_22"/>
            <p:cNvSpPr/>
            <p:nvPr/>
          </p:nvSpPr>
          <p:spPr>
            <a:xfrm>
              <a:off x="3499600" y="4334125"/>
              <a:ext cx="226675" cy="160800"/>
            </a:xfrm>
            <a:custGeom>
              <a:rect b="b" l="l" r="r" t="t"/>
              <a:pathLst>
                <a:path extrusionOk="0" h="6432" w="9067">
                  <a:moveTo>
                    <a:pt x="8413" y="624"/>
                  </a:moveTo>
                  <a:lnTo>
                    <a:pt x="8169" y="5809"/>
                  </a:lnTo>
                  <a:lnTo>
                    <a:pt x="686" y="5809"/>
                  </a:lnTo>
                  <a:lnTo>
                    <a:pt x="1177" y="624"/>
                  </a:lnTo>
                  <a:close/>
                  <a:moveTo>
                    <a:pt x="610" y="1"/>
                  </a:moveTo>
                  <a:lnTo>
                    <a:pt x="1" y="6432"/>
                  </a:lnTo>
                  <a:lnTo>
                    <a:pt x="8765" y="6432"/>
                  </a:lnTo>
                  <a:lnTo>
                    <a:pt x="9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cf796190ac_1_22"/>
            <p:cNvSpPr/>
            <p:nvPr/>
          </p:nvSpPr>
          <p:spPr>
            <a:xfrm>
              <a:off x="4698800" y="4341925"/>
              <a:ext cx="231075" cy="145225"/>
            </a:xfrm>
            <a:custGeom>
              <a:rect b="b" l="l" r="r" t="t"/>
              <a:pathLst>
                <a:path extrusionOk="0" h="5809" w="9243">
                  <a:moveTo>
                    <a:pt x="1" y="0"/>
                  </a:moveTo>
                  <a:lnTo>
                    <a:pt x="1118" y="5808"/>
                  </a:lnTo>
                  <a:lnTo>
                    <a:pt x="9243"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cf796190ac_1_22"/>
            <p:cNvSpPr/>
            <p:nvPr/>
          </p:nvSpPr>
          <p:spPr>
            <a:xfrm>
              <a:off x="4689350" y="4334125"/>
              <a:ext cx="250425" cy="160800"/>
            </a:xfrm>
            <a:custGeom>
              <a:rect b="b" l="l" r="r" t="t"/>
              <a:pathLst>
                <a:path extrusionOk="0" h="6432" w="10017">
                  <a:moveTo>
                    <a:pt x="7978" y="624"/>
                  </a:moveTo>
                  <a:lnTo>
                    <a:pt x="9225" y="5809"/>
                  </a:lnTo>
                  <a:lnTo>
                    <a:pt x="1755" y="5809"/>
                  </a:lnTo>
                  <a:lnTo>
                    <a:pt x="756" y="624"/>
                  </a:lnTo>
                  <a:close/>
                  <a:moveTo>
                    <a:pt x="1" y="1"/>
                  </a:moveTo>
                  <a:lnTo>
                    <a:pt x="1239" y="6432"/>
                  </a:lnTo>
                  <a:lnTo>
                    <a:pt x="10016" y="6432"/>
                  </a:lnTo>
                  <a:lnTo>
                    <a:pt x="84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cf796190ac_1_22"/>
            <p:cNvSpPr/>
            <p:nvPr/>
          </p:nvSpPr>
          <p:spPr>
            <a:xfrm>
              <a:off x="4502675" y="4341925"/>
              <a:ext cx="224100" cy="145225"/>
            </a:xfrm>
            <a:custGeom>
              <a:rect b="b" l="l" r="r" t="t"/>
              <a:pathLst>
                <a:path extrusionOk="0" h="5809" w="8964">
                  <a:moveTo>
                    <a:pt x="1" y="0"/>
                  </a:moveTo>
                  <a:lnTo>
                    <a:pt x="840" y="5808"/>
                  </a:lnTo>
                  <a:lnTo>
                    <a:pt x="8963" y="5808"/>
                  </a:lnTo>
                  <a:lnTo>
                    <a:pt x="7846"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cf796190ac_1_22"/>
            <p:cNvSpPr/>
            <p:nvPr/>
          </p:nvSpPr>
          <p:spPr>
            <a:xfrm>
              <a:off x="4493675" y="4334125"/>
              <a:ext cx="242525" cy="160800"/>
            </a:xfrm>
            <a:custGeom>
              <a:rect b="b" l="l" r="r" t="t"/>
              <a:pathLst>
                <a:path extrusionOk="0" h="6432" w="9701">
                  <a:moveTo>
                    <a:pt x="7948" y="624"/>
                  </a:moveTo>
                  <a:lnTo>
                    <a:pt x="8947" y="5809"/>
                  </a:lnTo>
                  <a:lnTo>
                    <a:pt x="1469" y="5809"/>
                  </a:lnTo>
                  <a:lnTo>
                    <a:pt x="720" y="624"/>
                  </a:lnTo>
                  <a:close/>
                  <a:moveTo>
                    <a:pt x="1" y="1"/>
                  </a:moveTo>
                  <a:lnTo>
                    <a:pt x="930" y="6432"/>
                  </a:lnTo>
                  <a:lnTo>
                    <a:pt x="9701" y="6432"/>
                  </a:lnTo>
                  <a:lnTo>
                    <a:pt x="84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cf796190ac_1_22"/>
            <p:cNvSpPr/>
            <p:nvPr/>
          </p:nvSpPr>
          <p:spPr>
            <a:xfrm>
              <a:off x="4110375" y="4341925"/>
              <a:ext cx="210200" cy="145225"/>
            </a:xfrm>
            <a:custGeom>
              <a:rect b="b" l="l" r="r" t="t"/>
              <a:pathLst>
                <a:path extrusionOk="0" h="5809" w="8408">
                  <a:moveTo>
                    <a:pt x="0" y="0"/>
                  </a:moveTo>
                  <a:lnTo>
                    <a:pt x="284" y="5808"/>
                  </a:lnTo>
                  <a:lnTo>
                    <a:pt x="8408"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cf796190ac_1_22"/>
            <p:cNvSpPr/>
            <p:nvPr/>
          </p:nvSpPr>
          <p:spPr>
            <a:xfrm>
              <a:off x="4102200" y="4334125"/>
              <a:ext cx="226975" cy="160800"/>
            </a:xfrm>
            <a:custGeom>
              <a:rect b="b" l="l" r="r" t="t"/>
              <a:pathLst>
                <a:path extrusionOk="0" h="6432" w="9079">
                  <a:moveTo>
                    <a:pt x="7890" y="624"/>
                  </a:moveTo>
                  <a:lnTo>
                    <a:pt x="8391" y="5809"/>
                  </a:lnTo>
                  <a:lnTo>
                    <a:pt x="908" y="5809"/>
                  </a:lnTo>
                  <a:lnTo>
                    <a:pt x="655" y="624"/>
                  </a:lnTo>
                  <a:close/>
                  <a:moveTo>
                    <a:pt x="1" y="1"/>
                  </a:moveTo>
                  <a:lnTo>
                    <a:pt x="314" y="6432"/>
                  </a:lnTo>
                  <a:lnTo>
                    <a:pt x="9078" y="6432"/>
                  </a:lnTo>
                  <a:lnTo>
                    <a:pt x="84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cf796190ac_1_22"/>
            <p:cNvSpPr/>
            <p:nvPr/>
          </p:nvSpPr>
          <p:spPr>
            <a:xfrm>
              <a:off x="2515175" y="4943250"/>
              <a:ext cx="2332975" cy="174675"/>
            </a:xfrm>
            <a:custGeom>
              <a:rect b="b" l="l" r="r" t="t"/>
              <a:pathLst>
                <a:path extrusionOk="0" h="6987" w="93319">
                  <a:moveTo>
                    <a:pt x="2001" y="0"/>
                  </a:moveTo>
                  <a:lnTo>
                    <a:pt x="0" y="6987"/>
                  </a:lnTo>
                  <a:lnTo>
                    <a:pt x="93318" y="6987"/>
                  </a:lnTo>
                  <a:lnTo>
                    <a:pt x="91974"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cf796190ac_1_22"/>
            <p:cNvSpPr/>
            <p:nvPr/>
          </p:nvSpPr>
          <p:spPr>
            <a:xfrm>
              <a:off x="2504850" y="4935450"/>
              <a:ext cx="2352750" cy="190275"/>
            </a:xfrm>
            <a:custGeom>
              <a:rect b="b" l="l" r="r" t="t"/>
              <a:pathLst>
                <a:path extrusionOk="0" h="7611" w="94110">
                  <a:moveTo>
                    <a:pt x="92130" y="624"/>
                  </a:moveTo>
                  <a:lnTo>
                    <a:pt x="93354" y="6986"/>
                  </a:lnTo>
                  <a:lnTo>
                    <a:pt x="827" y="6986"/>
                  </a:lnTo>
                  <a:lnTo>
                    <a:pt x="2649" y="624"/>
                  </a:lnTo>
                  <a:close/>
                  <a:moveTo>
                    <a:pt x="2178" y="1"/>
                  </a:moveTo>
                  <a:lnTo>
                    <a:pt x="0" y="7610"/>
                  </a:lnTo>
                  <a:lnTo>
                    <a:pt x="94109" y="7610"/>
                  </a:lnTo>
                  <a:lnTo>
                    <a:pt x="92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cf796190ac_1_22"/>
            <p:cNvSpPr/>
            <p:nvPr/>
          </p:nvSpPr>
          <p:spPr>
            <a:xfrm>
              <a:off x="4306525" y="4341925"/>
              <a:ext cx="217150" cy="145225"/>
            </a:xfrm>
            <a:custGeom>
              <a:rect b="b" l="l" r="r" t="t"/>
              <a:pathLst>
                <a:path extrusionOk="0" h="5809" w="8686">
                  <a:moveTo>
                    <a:pt x="1" y="0"/>
                  </a:moveTo>
                  <a:lnTo>
                    <a:pt x="562" y="5808"/>
                  </a:lnTo>
                  <a:lnTo>
                    <a:pt x="8686" y="5808"/>
                  </a:lnTo>
                  <a:lnTo>
                    <a:pt x="7847"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cf796190ac_1_22"/>
            <p:cNvSpPr/>
            <p:nvPr/>
          </p:nvSpPr>
          <p:spPr>
            <a:xfrm>
              <a:off x="4297950" y="4334125"/>
              <a:ext cx="234700" cy="160800"/>
            </a:xfrm>
            <a:custGeom>
              <a:rect b="b" l="l" r="r" t="t"/>
              <a:pathLst>
                <a:path extrusionOk="0" h="6432" w="9388">
                  <a:moveTo>
                    <a:pt x="7919" y="624"/>
                  </a:moveTo>
                  <a:lnTo>
                    <a:pt x="8669" y="5809"/>
                  </a:lnTo>
                  <a:lnTo>
                    <a:pt x="1187" y="5809"/>
                  </a:lnTo>
                  <a:lnTo>
                    <a:pt x="687" y="624"/>
                  </a:lnTo>
                  <a:close/>
                  <a:moveTo>
                    <a:pt x="0" y="1"/>
                  </a:moveTo>
                  <a:lnTo>
                    <a:pt x="622" y="6432"/>
                  </a:lnTo>
                  <a:lnTo>
                    <a:pt x="9388" y="6432"/>
                  </a:lnTo>
                  <a:lnTo>
                    <a:pt x="84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cf796190ac_1_22"/>
            <p:cNvSpPr/>
            <p:nvPr/>
          </p:nvSpPr>
          <p:spPr>
            <a:xfrm>
              <a:off x="3753875" y="2050075"/>
              <a:ext cx="831275" cy="1058025"/>
            </a:xfrm>
            <a:custGeom>
              <a:rect b="b" l="l" r="r" t="t"/>
              <a:pathLst>
                <a:path extrusionOk="0" h="42321" w="33251">
                  <a:moveTo>
                    <a:pt x="16626" y="0"/>
                  </a:moveTo>
                  <a:cubicBezTo>
                    <a:pt x="12216" y="0"/>
                    <a:pt x="7987" y="2229"/>
                    <a:pt x="4870" y="6197"/>
                  </a:cubicBezTo>
                  <a:cubicBezTo>
                    <a:pt x="1752" y="10166"/>
                    <a:pt x="1" y="15548"/>
                    <a:pt x="1" y="21160"/>
                  </a:cubicBezTo>
                  <a:cubicBezTo>
                    <a:pt x="1" y="26771"/>
                    <a:pt x="1752" y="32153"/>
                    <a:pt x="4870" y="36122"/>
                  </a:cubicBezTo>
                  <a:cubicBezTo>
                    <a:pt x="7987" y="40090"/>
                    <a:pt x="12216" y="42320"/>
                    <a:pt x="16626" y="42320"/>
                  </a:cubicBezTo>
                  <a:cubicBezTo>
                    <a:pt x="21035" y="42320"/>
                    <a:pt x="25264" y="40090"/>
                    <a:pt x="28381" y="36122"/>
                  </a:cubicBezTo>
                  <a:cubicBezTo>
                    <a:pt x="31499" y="32153"/>
                    <a:pt x="33250" y="26771"/>
                    <a:pt x="33250" y="21160"/>
                  </a:cubicBezTo>
                  <a:cubicBezTo>
                    <a:pt x="33250" y="15548"/>
                    <a:pt x="31499" y="10166"/>
                    <a:pt x="28381" y="6197"/>
                  </a:cubicBezTo>
                  <a:cubicBezTo>
                    <a:pt x="25264" y="2229"/>
                    <a:pt x="21035" y="0"/>
                    <a:pt x="166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cf796190ac_1_22"/>
            <p:cNvSpPr/>
            <p:nvPr/>
          </p:nvSpPr>
          <p:spPr>
            <a:xfrm>
              <a:off x="3746075" y="2042275"/>
              <a:ext cx="846850" cy="1073600"/>
            </a:xfrm>
            <a:custGeom>
              <a:rect b="b" l="l" r="r" t="t"/>
              <a:pathLst>
                <a:path extrusionOk="0" h="42944" w="33874">
                  <a:moveTo>
                    <a:pt x="16937" y="624"/>
                  </a:moveTo>
                  <a:cubicBezTo>
                    <a:pt x="25933" y="624"/>
                    <a:pt x="33251" y="9976"/>
                    <a:pt x="33251" y="21472"/>
                  </a:cubicBezTo>
                  <a:cubicBezTo>
                    <a:pt x="33251" y="32968"/>
                    <a:pt x="25933" y="42321"/>
                    <a:pt x="16937" y="42321"/>
                  </a:cubicBezTo>
                  <a:cubicBezTo>
                    <a:pt x="7942" y="42321"/>
                    <a:pt x="624" y="32968"/>
                    <a:pt x="624" y="21472"/>
                  </a:cubicBezTo>
                  <a:cubicBezTo>
                    <a:pt x="624" y="9976"/>
                    <a:pt x="7942" y="624"/>
                    <a:pt x="16937" y="624"/>
                  </a:cubicBezTo>
                  <a:close/>
                  <a:moveTo>
                    <a:pt x="16937" y="1"/>
                  </a:moveTo>
                  <a:cubicBezTo>
                    <a:pt x="7599" y="1"/>
                    <a:pt x="0" y="9633"/>
                    <a:pt x="0" y="21472"/>
                  </a:cubicBezTo>
                  <a:cubicBezTo>
                    <a:pt x="0" y="33311"/>
                    <a:pt x="7599" y="42943"/>
                    <a:pt x="16937" y="42943"/>
                  </a:cubicBezTo>
                  <a:cubicBezTo>
                    <a:pt x="26276" y="42943"/>
                    <a:pt x="33874" y="33310"/>
                    <a:pt x="33874" y="21472"/>
                  </a:cubicBezTo>
                  <a:cubicBezTo>
                    <a:pt x="33874" y="9634"/>
                    <a:pt x="26276" y="1"/>
                    <a:pt x="169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cf796190ac_1_22"/>
            <p:cNvSpPr/>
            <p:nvPr/>
          </p:nvSpPr>
          <p:spPr>
            <a:xfrm>
              <a:off x="3061600" y="2704300"/>
              <a:ext cx="481125" cy="1222125"/>
            </a:xfrm>
            <a:custGeom>
              <a:rect b="b" l="l" r="r" t="t"/>
              <a:pathLst>
                <a:path extrusionOk="0" h="48885" w="19245">
                  <a:moveTo>
                    <a:pt x="14350" y="865"/>
                  </a:moveTo>
                  <a:lnTo>
                    <a:pt x="18595" y="4740"/>
                  </a:lnTo>
                  <a:lnTo>
                    <a:pt x="13979" y="45271"/>
                  </a:lnTo>
                  <a:cubicBezTo>
                    <a:pt x="13213" y="45726"/>
                    <a:pt x="9251" y="48026"/>
                    <a:pt x="7002" y="48251"/>
                  </a:cubicBezTo>
                  <a:cubicBezTo>
                    <a:pt x="6947" y="48256"/>
                    <a:pt x="6890" y="48259"/>
                    <a:pt x="6832" y="48259"/>
                  </a:cubicBezTo>
                  <a:cubicBezTo>
                    <a:pt x="5856" y="48259"/>
                    <a:pt x="4496" y="47535"/>
                    <a:pt x="3055" y="46232"/>
                  </a:cubicBezTo>
                  <a:cubicBezTo>
                    <a:pt x="1571" y="44888"/>
                    <a:pt x="624" y="43500"/>
                    <a:pt x="624" y="43144"/>
                  </a:cubicBezTo>
                  <a:cubicBezTo>
                    <a:pt x="730" y="42022"/>
                    <a:pt x="10421" y="12684"/>
                    <a:pt x="14350" y="865"/>
                  </a:cubicBezTo>
                  <a:close/>
                  <a:moveTo>
                    <a:pt x="14206" y="0"/>
                  </a:moveTo>
                  <a:cubicBezTo>
                    <a:pt x="14079" y="0"/>
                    <a:pt x="13955" y="78"/>
                    <a:pt x="13910" y="214"/>
                  </a:cubicBezTo>
                  <a:cubicBezTo>
                    <a:pt x="12487" y="4496"/>
                    <a:pt x="1" y="42079"/>
                    <a:pt x="1" y="43133"/>
                  </a:cubicBezTo>
                  <a:cubicBezTo>
                    <a:pt x="1" y="43869"/>
                    <a:pt x="1342" y="45522"/>
                    <a:pt x="2637" y="46694"/>
                  </a:cubicBezTo>
                  <a:cubicBezTo>
                    <a:pt x="3562" y="47531"/>
                    <a:pt x="5293" y="48884"/>
                    <a:pt x="6821" y="48884"/>
                  </a:cubicBezTo>
                  <a:cubicBezTo>
                    <a:pt x="6903" y="48884"/>
                    <a:pt x="6984" y="48880"/>
                    <a:pt x="7065" y="48872"/>
                  </a:cubicBezTo>
                  <a:cubicBezTo>
                    <a:pt x="9690" y="48609"/>
                    <a:pt x="14242" y="45843"/>
                    <a:pt x="14434" y="45725"/>
                  </a:cubicBezTo>
                  <a:cubicBezTo>
                    <a:pt x="14517" y="45676"/>
                    <a:pt x="14571" y="45591"/>
                    <a:pt x="14582" y="45496"/>
                  </a:cubicBezTo>
                  <a:lnTo>
                    <a:pt x="19234" y="4652"/>
                  </a:lnTo>
                  <a:cubicBezTo>
                    <a:pt x="19245" y="4553"/>
                    <a:pt x="19208" y="4455"/>
                    <a:pt x="19134" y="4387"/>
                  </a:cubicBezTo>
                  <a:lnTo>
                    <a:pt x="14416" y="82"/>
                  </a:lnTo>
                  <a:cubicBezTo>
                    <a:pt x="14355" y="26"/>
                    <a:pt x="14280" y="0"/>
                    <a:pt x="142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cf796190ac_1_22"/>
            <p:cNvSpPr/>
            <p:nvPr/>
          </p:nvSpPr>
          <p:spPr>
            <a:xfrm>
              <a:off x="3416725" y="2567300"/>
              <a:ext cx="1633975" cy="1503025"/>
            </a:xfrm>
            <a:custGeom>
              <a:rect b="b" l="l" r="r" t="t"/>
              <a:pathLst>
                <a:path extrusionOk="0" h="60121" w="65359">
                  <a:moveTo>
                    <a:pt x="32542" y="0"/>
                  </a:moveTo>
                  <a:lnTo>
                    <a:pt x="27577" y="276"/>
                  </a:lnTo>
                  <a:lnTo>
                    <a:pt x="0" y="5792"/>
                  </a:lnTo>
                  <a:lnTo>
                    <a:pt x="4418" y="60120"/>
                  </a:lnTo>
                  <a:lnTo>
                    <a:pt x="58196" y="60120"/>
                  </a:lnTo>
                  <a:lnTo>
                    <a:pt x="65359" y="3585"/>
                  </a:lnTo>
                  <a:lnTo>
                    <a:pt x="3254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cf796190ac_1_22"/>
            <p:cNvSpPr/>
            <p:nvPr/>
          </p:nvSpPr>
          <p:spPr>
            <a:xfrm>
              <a:off x="3408625" y="2559500"/>
              <a:ext cx="1650400" cy="1518600"/>
            </a:xfrm>
            <a:custGeom>
              <a:rect b="b" l="l" r="r" t="t"/>
              <a:pathLst>
                <a:path extrusionOk="0" h="60744" w="66016">
                  <a:moveTo>
                    <a:pt x="32832" y="622"/>
                  </a:moveTo>
                  <a:lnTo>
                    <a:pt x="65335" y="4173"/>
                  </a:lnTo>
                  <a:lnTo>
                    <a:pt x="58245" y="60121"/>
                  </a:lnTo>
                  <a:lnTo>
                    <a:pt x="5029" y="60121"/>
                  </a:lnTo>
                  <a:lnTo>
                    <a:pt x="658" y="6355"/>
                  </a:lnTo>
                  <a:lnTo>
                    <a:pt x="27941" y="899"/>
                  </a:lnTo>
                  <a:lnTo>
                    <a:pt x="32832" y="622"/>
                  </a:lnTo>
                  <a:close/>
                  <a:moveTo>
                    <a:pt x="32849" y="1"/>
                  </a:moveTo>
                  <a:lnTo>
                    <a:pt x="27885" y="277"/>
                  </a:lnTo>
                  <a:cubicBezTo>
                    <a:pt x="27871" y="277"/>
                    <a:pt x="27856" y="279"/>
                    <a:pt x="27841" y="282"/>
                  </a:cubicBezTo>
                  <a:lnTo>
                    <a:pt x="263" y="5798"/>
                  </a:lnTo>
                  <a:cubicBezTo>
                    <a:pt x="108" y="5829"/>
                    <a:pt x="1" y="5971"/>
                    <a:pt x="14" y="6129"/>
                  </a:cubicBezTo>
                  <a:lnTo>
                    <a:pt x="4432" y="60457"/>
                  </a:lnTo>
                  <a:cubicBezTo>
                    <a:pt x="4445" y="60619"/>
                    <a:pt x="4580" y="60744"/>
                    <a:pt x="4742" y="60744"/>
                  </a:cubicBezTo>
                  <a:lnTo>
                    <a:pt x="58520" y="60744"/>
                  </a:lnTo>
                  <a:cubicBezTo>
                    <a:pt x="58677" y="60744"/>
                    <a:pt x="58810" y="60628"/>
                    <a:pt x="58830" y="60472"/>
                  </a:cubicBezTo>
                  <a:lnTo>
                    <a:pt x="65993" y="3937"/>
                  </a:lnTo>
                  <a:cubicBezTo>
                    <a:pt x="66015" y="3765"/>
                    <a:pt x="65892" y="3607"/>
                    <a:pt x="65718" y="3588"/>
                  </a:cubicBezTo>
                  <a:lnTo>
                    <a:pt x="328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cf796190ac_1_22"/>
            <p:cNvSpPr/>
            <p:nvPr/>
          </p:nvSpPr>
          <p:spPr>
            <a:xfrm>
              <a:off x="3747650" y="2491300"/>
              <a:ext cx="1027300" cy="1523850"/>
            </a:xfrm>
            <a:custGeom>
              <a:rect b="b" l="l" r="r" t="t"/>
              <a:pathLst>
                <a:path extrusionOk="0" h="60954" w="41092">
                  <a:moveTo>
                    <a:pt x="17213" y="1"/>
                  </a:moveTo>
                  <a:cubicBezTo>
                    <a:pt x="13945" y="1"/>
                    <a:pt x="11410" y="256"/>
                    <a:pt x="11410" y="256"/>
                  </a:cubicBezTo>
                  <a:cubicBezTo>
                    <a:pt x="11410" y="256"/>
                    <a:pt x="6933" y="2699"/>
                    <a:pt x="5829" y="4906"/>
                  </a:cubicBezTo>
                  <a:cubicBezTo>
                    <a:pt x="4727" y="7112"/>
                    <a:pt x="0" y="23448"/>
                    <a:pt x="0" y="23448"/>
                  </a:cubicBezTo>
                  <a:lnTo>
                    <a:pt x="7723" y="25103"/>
                  </a:lnTo>
                  <a:lnTo>
                    <a:pt x="276" y="28688"/>
                  </a:lnTo>
                  <a:lnTo>
                    <a:pt x="11541" y="60954"/>
                  </a:lnTo>
                  <a:lnTo>
                    <a:pt x="29466" y="59850"/>
                  </a:lnTo>
                  <a:lnTo>
                    <a:pt x="41092" y="25930"/>
                  </a:lnTo>
                  <a:lnTo>
                    <a:pt x="33921" y="22896"/>
                  </a:lnTo>
                  <a:lnTo>
                    <a:pt x="40264" y="20138"/>
                  </a:lnTo>
                  <a:cubicBezTo>
                    <a:pt x="40264" y="20138"/>
                    <a:pt x="34198" y="8556"/>
                    <a:pt x="30887" y="3592"/>
                  </a:cubicBezTo>
                  <a:cubicBezTo>
                    <a:pt x="28889" y="594"/>
                    <a:pt x="22198" y="1"/>
                    <a:pt x="172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cf796190ac_1_22"/>
            <p:cNvSpPr/>
            <p:nvPr/>
          </p:nvSpPr>
          <p:spPr>
            <a:xfrm>
              <a:off x="3738900" y="2483300"/>
              <a:ext cx="1044725" cy="1539650"/>
            </a:xfrm>
            <a:custGeom>
              <a:rect b="b" l="l" r="r" t="t"/>
              <a:pathLst>
                <a:path extrusionOk="0" h="61586" w="41789">
                  <a:moveTo>
                    <a:pt x="17572" y="636"/>
                  </a:moveTo>
                  <a:cubicBezTo>
                    <a:pt x="22492" y="636"/>
                    <a:pt x="29060" y="1208"/>
                    <a:pt x="30978" y="4086"/>
                  </a:cubicBezTo>
                  <a:cubicBezTo>
                    <a:pt x="33946" y="8537"/>
                    <a:pt x="39209" y="18464"/>
                    <a:pt x="40181" y="20307"/>
                  </a:cubicBezTo>
                  <a:lnTo>
                    <a:pt x="34147" y="22930"/>
                  </a:lnTo>
                  <a:cubicBezTo>
                    <a:pt x="33896" y="23039"/>
                    <a:pt x="33897" y="23396"/>
                    <a:pt x="34149" y="23503"/>
                  </a:cubicBezTo>
                  <a:lnTo>
                    <a:pt x="41052" y="26425"/>
                  </a:lnTo>
                  <a:lnTo>
                    <a:pt x="29588" y="59872"/>
                  </a:lnTo>
                  <a:lnTo>
                    <a:pt x="12107" y="60948"/>
                  </a:lnTo>
                  <a:lnTo>
                    <a:pt x="1012" y="29168"/>
                  </a:lnTo>
                  <a:lnTo>
                    <a:pt x="8207" y="25705"/>
                  </a:lnTo>
                  <a:cubicBezTo>
                    <a:pt x="8327" y="25646"/>
                    <a:pt x="8397" y="25519"/>
                    <a:pt x="8381" y="25386"/>
                  </a:cubicBezTo>
                  <a:cubicBezTo>
                    <a:pt x="8365" y="25254"/>
                    <a:pt x="8267" y="25147"/>
                    <a:pt x="8137" y="25119"/>
                  </a:cubicBezTo>
                  <a:lnTo>
                    <a:pt x="743" y="23534"/>
                  </a:lnTo>
                  <a:cubicBezTo>
                    <a:pt x="1412" y="21234"/>
                    <a:pt x="5465" y="7352"/>
                    <a:pt x="6459" y="5366"/>
                  </a:cubicBezTo>
                  <a:cubicBezTo>
                    <a:pt x="7441" y="3401"/>
                    <a:pt x="11344" y="1167"/>
                    <a:pt x="11855" y="879"/>
                  </a:cubicBezTo>
                  <a:cubicBezTo>
                    <a:pt x="12268" y="841"/>
                    <a:pt x="14625" y="636"/>
                    <a:pt x="17572" y="636"/>
                  </a:cubicBezTo>
                  <a:close/>
                  <a:moveTo>
                    <a:pt x="17594" y="1"/>
                  </a:moveTo>
                  <a:cubicBezTo>
                    <a:pt x="14455" y="1"/>
                    <a:pt x="11985" y="240"/>
                    <a:pt x="11729" y="265"/>
                  </a:cubicBezTo>
                  <a:cubicBezTo>
                    <a:pt x="11687" y="270"/>
                    <a:pt x="11648" y="283"/>
                    <a:pt x="11611" y="302"/>
                  </a:cubicBezTo>
                  <a:cubicBezTo>
                    <a:pt x="11425" y="405"/>
                    <a:pt x="7034" y="2820"/>
                    <a:pt x="5901" y="5087"/>
                  </a:cubicBezTo>
                  <a:cubicBezTo>
                    <a:pt x="4798" y="7293"/>
                    <a:pt x="244" y="23013"/>
                    <a:pt x="51" y="23682"/>
                  </a:cubicBezTo>
                  <a:cubicBezTo>
                    <a:pt x="0" y="23856"/>
                    <a:pt x="108" y="24036"/>
                    <a:pt x="285" y="24073"/>
                  </a:cubicBezTo>
                  <a:lnTo>
                    <a:pt x="7117" y="25537"/>
                  </a:lnTo>
                  <a:lnTo>
                    <a:pt x="492" y="28727"/>
                  </a:lnTo>
                  <a:cubicBezTo>
                    <a:pt x="348" y="28796"/>
                    <a:pt x="279" y="28962"/>
                    <a:pt x="332" y="29111"/>
                  </a:cubicBezTo>
                  <a:lnTo>
                    <a:pt x="11597" y="61376"/>
                  </a:lnTo>
                  <a:cubicBezTo>
                    <a:pt x="11640" y="61501"/>
                    <a:pt x="11758" y="61585"/>
                    <a:pt x="11891" y="61585"/>
                  </a:cubicBezTo>
                  <a:lnTo>
                    <a:pt x="11908" y="61585"/>
                  </a:lnTo>
                  <a:lnTo>
                    <a:pt x="29834" y="60482"/>
                  </a:lnTo>
                  <a:cubicBezTo>
                    <a:pt x="29960" y="60475"/>
                    <a:pt x="30069" y="60391"/>
                    <a:pt x="30110" y="60272"/>
                  </a:cubicBezTo>
                  <a:lnTo>
                    <a:pt x="41735" y="26352"/>
                  </a:lnTo>
                  <a:cubicBezTo>
                    <a:pt x="41788" y="26197"/>
                    <a:pt x="41713" y="26027"/>
                    <a:pt x="41563" y="25963"/>
                  </a:cubicBezTo>
                  <a:lnTo>
                    <a:pt x="35061" y="23213"/>
                  </a:lnTo>
                  <a:lnTo>
                    <a:pt x="40738" y="20745"/>
                  </a:lnTo>
                  <a:cubicBezTo>
                    <a:pt x="40904" y="20673"/>
                    <a:pt x="40973" y="20475"/>
                    <a:pt x="40889" y="20315"/>
                  </a:cubicBezTo>
                  <a:cubicBezTo>
                    <a:pt x="40829" y="20199"/>
                    <a:pt x="34777" y="8660"/>
                    <a:pt x="31496" y="3740"/>
                  </a:cubicBezTo>
                  <a:cubicBezTo>
                    <a:pt x="29416" y="619"/>
                    <a:pt x="22640" y="1"/>
                    <a:pt x="175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cf796190ac_1_22"/>
            <p:cNvSpPr/>
            <p:nvPr/>
          </p:nvSpPr>
          <p:spPr>
            <a:xfrm>
              <a:off x="4009650" y="2629350"/>
              <a:ext cx="481550" cy="1454750"/>
            </a:xfrm>
            <a:custGeom>
              <a:rect b="b" l="l" r="r" t="t"/>
              <a:pathLst>
                <a:path extrusionOk="0" h="58190" w="19262">
                  <a:moveTo>
                    <a:pt x="14892" y="1"/>
                  </a:moveTo>
                  <a:lnTo>
                    <a:pt x="0" y="1379"/>
                  </a:lnTo>
                  <a:lnTo>
                    <a:pt x="233" y="58190"/>
                  </a:lnTo>
                  <a:lnTo>
                    <a:pt x="19261" y="57638"/>
                  </a:lnTo>
                  <a:lnTo>
                    <a:pt x="148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cf796190ac_1_22"/>
            <p:cNvSpPr/>
            <p:nvPr/>
          </p:nvSpPr>
          <p:spPr>
            <a:xfrm>
              <a:off x="4001825" y="2621550"/>
              <a:ext cx="497325" cy="1470375"/>
            </a:xfrm>
            <a:custGeom>
              <a:rect b="b" l="l" r="r" t="t"/>
              <a:pathLst>
                <a:path extrusionOk="0" h="58815" w="19893">
                  <a:moveTo>
                    <a:pt x="14918" y="652"/>
                  </a:moveTo>
                  <a:lnTo>
                    <a:pt x="19239" y="57648"/>
                  </a:lnTo>
                  <a:lnTo>
                    <a:pt x="857" y="58180"/>
                  </a:lnTo>
                  <a:lnTo>
                    <a:pt x="626" y="1975"/>
                  </a:lnTo>
                  <a:lnTo>
                    <a:pt x="14918" y="652"/>
                  </a:lnTo>
                  <a:close/>
                  <a:moveTo>
                    <a:pt x="15208" y="1"/>
                  </a:moveTo>
                  <a:cubicBezTo>
                    <a:pt x="15197" y="1"/>
                    <a:pt x="15187" y="1"/>
                    <a:pt x="15176" y="3"/>
                  </a:cubicBezTo>
                  <a:lnTo>
                    <a:pt x="285" y="1381"/>
                  </a:lnTo>
                  <a:cubicBezTo>
                    <a:pt x="123" y="1396"/>
                    <a:pt x="1" y="1531"/>
                    <a:pt x="2" y="1692"/>
                  </a:cubicBezTo>
                  <a:lnTo>
                    <a:pt x="235" y="58503"/>
                  </a:lnTo>
                  <a:cubicBezTo>
                    <a:pt x="235" y="58675"/>
                    <a:pt x="374" y="58813"/>
                    <a:pt x="546" y="58813"/>
                  </a:cubicBezTo>
                  <a:lnTo>
                    <a:pt x="555" y="58814"/>
                  </a:lnTo>
                  <a:lnTo>
                    <a:pt x="19584" y="58262"/>
                  </a:lnTo>
                  <a:cubicBezTo>
                    <a:pt x="19669" y="58260"/>
                    <a:pt x="19750" y="58222"/>
                    <a:pt x="19806" y="58159"/>
                  </a:cubicBezTo>
                  <a:cubicBezTo>
                    <a:pt x="19863" y="58095"/>
                    <a:pt x="19892" y="58011"/>
                    <a:pt x="19887" y="57926"/>
                  </a:cubicBezTo>
                  <a:lnTo>
                    <a:pt x="15516" y="289"/>
                  </a:lnTo>
                  <a:cubicBezTo>
                    <a:pt x="15510" y="206"/>
                    <a:pt x="15470" y="128"/>
                    <a:pt x="15406" y="74"/>
                  </a:cubicBezTo>
                  <a:cubicBezTo>
                    <a:pt x="15350" y="27"/>
                    <a:pt x="15280" y="1"/>
                    <a:pt x="152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cf796190ac_1_22"/>
            <p:cNvSpPr/>
            <p:nvPr/>
          </p:nvSpPr>
          <p:spPr>
            <a:xfrm>
              <a:off x="3954475" y="2291525"/>
              <a:ext cx="448200" cy="825350"/>
            </a:xfrm>
            <a:custGeom>
              <a:rect b="b" l="l" r="r" t="t"/>
              <a:pathLst>
                <a:path extrusionOk="0" h="33014" w="17928">
                  <a:moveTo>
                    <a:pt x="1" y="1"/>
                  </a:moveTo>
                  <a:cubicBezTo>
                    <a:pt x="1" y="1"/>
                    <a:pt x="1931" y="10756"/>
                    <a:pt x="2207" y="13514"/>
                  </a:cubicBezTo>
                  <a:cubicBezTo>
                    <a:pt x="2462" y="16065"/>
                    <a:pt x="8580" y="33013"/>
                    <a:pt x="11182" y="33013"/>
                  </a:cubicBezTo>
                  <a:cubicBezTo>
                    <a:pt x="11393" y="33013"/>
                    <a:pt x="11581" y="32902"/>
                    <a:pt x="11741" y="32662"/>
                  </a:cubicBezTo>
                  <a:cubicBezTo>
                    <a:pt x="14066" y="29174"/>
                    <a:pt x="16823" y="18202"/>
                    <a:pt x="17375" y="15720"/>
                  </a:cubicBezTo>
                  <a:cubicBezTo>
                    <a:pt x="17926" y="13238"/>
                    <a:pt x="17927" y="2483"/>
                    <a:pt x="17927" y="2483"/>
                  </a:cubicBezTo>
                  <a:lnTo>
                    <a:pt x="17927" y="2483"/>
                  </a:lnTo>
                  <a:cubicBezTo>
                    <a:pt x="17927" y="2483"/>
                    <a:pt x="15585" y="4103"/>
                    <a:pt x="11572" y="4103"/>
                  </a:cubicBezTo>
                  <a:cubicBezTo>
                    <a:pt x="8561" y="4103"/>
                    <a:pt x="4610" y="31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cf796190ac_1_22"/>
            <p:cNvSpPr/>
            <p:nvPr/>
          </p:nvSpPr>
          <p:spPr>
            <a:xfrm>
              <a:off x="3945875" y="2283725"/>
              <a:ext cx="464550" cy="840925"/>
            </a:xfrm>
            <a:custGeom>
              <a:rect b="b" l="l" r="r" t="t"/>
              <a:pathLst>
                <a:path extrusionOk="0" h="33637" w="18582">
                  <a:moveTo>
                    <a:pt x="782" y="983"/>
                  </a:moveTo>
                  <a:lnTo>
                    <a:pt x="782" y="983"/>
                  </a:lnTo>
                  <a:cubicBezTo>
                    <a:pt x="5164" y="3863"/>
                    <a:pt x="8959" y="4703"/>
                    <a:pt x="11897" y="4703"/>
                  </a:cubicBezTo>
                  <a:cubicBezTo>
                    <a:pt x="14932" y="4703"/>
                    <a:pt x="17052" y="3806"/>
                    <a:pt x="17957" y="3334"/>
                  </a:cubicBezTo>
                  <a:lnTo>
                    <a:pt x="17957" y="3334"/>
                  </a:lnTo>
                  <a:cubicBezTo>
                    <a:pt x="17948" y="5540"/>
                    <a:pt x="17881" y="13859"/>
                    <a:pt x="17414" y="15964"/>
                  </a:cubicBezTo>
                  <a:cubicBezTo>
                    <a:pt x="16855" y="18480"/>
                    <a:pt x="14104" y="29382"/>
                    <a:pt x="11825" y="32802"/>
                  </a:cubicBezTo>
                  <a:cubicBezTo>
                    <a:pt x="11714" y="32969"/>
                    <a:pt x="11616" y="33015"/>
                    <a:pt x="11527" y="33015"/>
                  </a:cubicBezTo>
                  <a:cubicBezTo>
                    <a:pt x="11496" y="33015"/>
                    <a:pt x="11466" y="33009"/>
                    <a:pt x="11437" y="33002"/>
                  </a:cubicBezTo>
                  <a:cubicBezTo>
                    <a:pt x="9036" y="32404"/>
                    <a:pt x="3130" y="16479"/>
                    <a:pt x="2862" y="13795"/>
                  </a:cubicBezTo>
                  <a:cubicBezTo>
                    <a:pt x="2626" y="11441"/>
                    <a:pt x="1222" y="3461"/>
                    <a:pt x="782" y="983"/>
                  </a:cubicBezTo>
                  <a:close/>
                  <a:moveTo>
                    <a:pt x="346" y="1"/>
                  </a:moveTo>
                  <a:cubicBezTo>
                    <a:pt x="165" y="1"/>
                    <a:pt x="1" y="162"/>
                    <a:pt x="38" y="368"/>
                  </a:cubicBezTo>
                  <a:cubicBezTo>
                    <a:pt x="57" y="475"/>
                    <a:pt x="1969" y="11142"/>
                    <a:pt x="2241" y="13857"/>
                  </a:cubicBezTo>
                  <a:cubicBezTo>
                    <a:pt x="2378" y="15230"/>
                    <a:pt x="4020" y="20142"/>
                    <a:pt x="5754" y="24369"/>
                  </a:cubicBezTo>
                  <a:cubicBezTo>
                    <a:pt x="7392" y="28362"/>
                    <a:pt x="9682" y="33207"/>
                    <a:pt x="11285" y="33606"/>
                  </a:cubicBezTo>
                  <a:cubicBezTo>
                    <a:pt x="11364" y="33626"/>
                    <a:pt x="11444" y="33637"/>
                    <a:pt x="11525" y="33637"/>
                  </a:cubicBezTo>
                  <a:cubicBezTo>
                    <a:pt x="11844" y="33637"/>
                    <a:pt x="12130" y="33469"/>
                    <a:pt x="12343" y="33147"/>
                  </a:cubicBezTo>
                  <a:cubicBezTo>
                    <a:pt x="14699" y="29614"/>
                    <a:pt x="17422" y="18802"/>
                    <a:pt x="18023" y="16100"/>
                  </a:cubicBezTo>
                  <a:cubicBezTo>
                    <a:pt x="18576" y="13613"/>
                    <a:pt x="18581" y="3235"/>
                    <a:pt x="18581" y="2796"/>
                  </a:cubicBezTo>
                  <a:cubicBezTo>
                    <a:pt x="18581" y="2612"/>
                    <a:pt x="18431" y="2483"/>
                    <a:pt x="18270" y="2483"/>
                  </a:cubicBezTo>
                  <a:cubicBezTo>
                    <a:pt x="18210" y="2483"/>
                    <a:pt x="18149" y="2501"/>
                    <a:pt x="18093" y="2539"/>
                  </a:cubicBezTo>
                  <a:cubicBezTo>
                    <a:pt x="18053" y="2567"/>
                    <a:pt x="15777" y="4089"/>
                    <a:pt x="11911" y="4089"/>
                  </a:cubicBezTo>
                  <a:cubicBezTo>
                    <a:pt x="8950" y="4089"/>
                    <a:pt x="5057" y="3197"/>
                    <a:pt x="521" y="57"/>
                  </a:cubicBezTo>
                  <a:cubicBezTo>
                    <a:pt x="465" y="18"/>
                    <a:pt x="405"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cf796190ac_1_22"/>
            <p:cNvSpPr/>
            <p:nvPr/>
          </p:nvSpPr>
          <p:spPr>
            <a:xfrm>
              <a:off x="3954475" y="2291525"/>
              <a:ext cx="448175" cy="345750"/>
            </a:xfrm>
            <a:custGeom>
              <a:rect b="b" l="l" r="r" t="t"/>
              <a:pathLst>
                <a:path extrusionOk="0" h="13830" w="17927">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cf796190ac_1_22"/>
            <p:cNvSpPr/>
            <p:nvPr/>
          </p:nvSpPr>
          <p:spPr>
            <a:xfrm>
              <a:off x="3954475" y="2291525"/>
              <a:ext cx="448175" cy="345750"/>
            </a:xfrm>
            <a:custGeom>
              <a:rect b="b" l="l" r="r" t="t"/>
              <a:pathLst>
                <a:path extrusionOk="0" h="13830" w="17927">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cf796190ac_1_22"/>
            <p:cNvSpPr/>
            <p:nvPr/>
          </p:nvSpPr>
          <p:spPr>
            <a:xfrm>
              <a:off x="4547400" y="1983550"/>
              <a:ext cx="75875" cy="177025"/>
            </a:xfrm>
            <a:custGeom>
              <a:rect b="b" l="l" r="r" t="t"/>
              <a:pathLst>
                <a:path extrusionOk="0" h="7081" w="3035">
                  <a:moveTo>
                    <a:pt x="2123" y="1"/>
                  </a:moveTo>
                  <a:cubicBezTo>
                    <a:pt x="1230" y="1"/>
                    <a:pt x="1" y="1565"/>
                    <a:pt x="1" y="1565"/>
                  </a:cubicBezTo>
                  <a:lnTo>
                    <a:pt x="1" y="7080"/>
                  </a:lnTo>
                  <a:cubicBezTo>
                    <a:pt x="1" y="7080"/>
                    <a:pt x="3035" y="6528"/>
                    <a:pt x="3035" y="2116"/>
                  </a:cubicBezTo>
                  <a:cubicBezTo>
                    <a:pt x="3035" y="511"/>
                    <a:pt x="2634" y="1"/>
                    <a:pt x="21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cf796190ac_1_22"/>
            <p:cNvSpPr/>
            <p:nvPr/>
          </p:nvSpPr>
          <p:spPr>
            <a:xfrm>
              <a:off x="4539600" y="1975775"/>
              <a:ext cx="91475" cy="192575"/>
            </a:xfrm>
            <a:custGeom>
              <a:rect b="b" l="l" r="r" t="t"/>
              <a:pathLst>
                <a:path extrusionOk="0" h="7703" w="3659">
                  <a:moveTo>
                    <a:pt x="2430" y="623"/>
                  </a:moveTo>
                  <a:cubicBezTo>
                    <a:pt x="2473" y="623"/>
                    <a:pt x="2514" y="629"/>
                    <a:pt x="2552" y="642"/>
                  </a:cubicBezTo>
                  <a:cubicBezTo>
                    <a:pt x="2696" y="693"/>
                    <a:pt x="3034" y="968"/>
                    <a:pt x="3034" y="2428"/>
                  </a:cubicBezTo>
                  <a:cubicBezTo>
                    <a:pt x="3034" y="5640"/>
                    <a:pt x="1381" y="6668"/>
                    <a:pt x="624" y="6969"/>
                  </a:cubicBezTo>
                  <a:lnTo>
                    <a:pt x="624" y="1985"/>
                  </a:lnTo>
                  <a:cubicBezTo>
                    <a:pt x="1121" y="1379"/>
                    <a:pt x="1944" y="623"/>
                    <a:pt x="2430" y="623"/>
                  </a:cubicBezTo>
                  <a:close/>
                  <a:moveTo>
                    <a:pt x="2439" y="1"/>
                  </a:moveTo>
                  <a:cubicBezTo>
                    <a:pt x="1447" y="1"/>
                    <a:pt x="306" y="1379"/>
                    <a:pt x="67" y="1682"/>
                  </a:cubicBezTo>
                  <a:cubicBezTo>
                    <a:pt x="25" y="1737"/>
                    <a:pt x="0" y="1805"/>
                    <a:pt x="0" y="1874"/>
                  </a:cubicBezTo>
                  <a:lnTo>
                    <a:pt x="0" y="7391"/>
                  </a:lnTo>
                  <a:cubicBezTo>
                    <a:pt x="0" y="7562"/>
                    <a:pt x="141" y="7703"/>
                    <a:pt x="312" y="7703"/>
                  </a:cubicBezTo>
                  <a:cubicBezTo>
                    <a:pt x="330" y="7703"/>
                    <a:pt x="349" y="7702"/>
                    <a:pt x="368" y="7698"/>
                  </a:cubicBezTo>
                  <a:cubicBezTo>
                    <a:pt x="401" y="7692"/>
                    <a:pt x="3658" y="7047"/>
                    <a:pt x="3658" y="2427"/>
                  </a:cubicBezTo>
                  <a:cubicBezTo>
                    <a:pt x="3658" y="1039"/>
                    <a:pt x="3361" y="263"/>
                    <a:pt x="2754" y="52"/>
                  </a:cubicBezTo>
                  <a:cubicBezTo>
                    <a:pt x="2651" y="17"/>
                    <a:pt x="2546" y="1"/>
                    <a:pt x="2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cf796190ac_1_22"/>
            <p:cNvSpPr/>
            <p:nvPr/>
          </p:nvSpPr>
          <p:spPr>
            <a:xfrm>
              <a:off x="3795900" y="1498675"/>
              <a:ext cx="772225" cy="1036625"/>
            </a:xfrm>
            <a:custGeom>
              <a:rect b="b" l="l" r="r" t="t"/>
              <a:pathLst>
                <a:path extrusionOk="0" h="41465" w="30889">
                  <a:moveTo>
                    <a:pt x="18201" y="0"/>
                  </a:moveTo>
                  <a:cubicBezTo>
                    <a:pt x="14064" y="0"/>
                    <a:pt x="1931" y="2206"/>
                    <a:pt x="1" y="11859"/>
                  </a:cubicBezTo>
                  <a:cubicBezTo>
                    <a:pt x="1" y="11859"/>
                    <a:pt x="3586" y="28112"/>
                    <a:pt x="3586" y="30335"/>
                  </a:cubicBezTo>
                  <a:cubicBezTo>
                    <a:pt x="3586" y="35014"/>
                    <a:pt x="12410" y="40263"/>
                    <a:pt x="16272" y="41367"/>
                  </a:cubicBezTo>
                  <a:cubicBezTo>
                    <a:pt x="16504" y="41433"/>
                    <a:pt x="16756" y="41464"/>
                    <a:pt x="17024" y="41464"/>
                  </a:cubicBezTo>
                  <a:cubicBezTo>
                    <a:pt x="21228" y="41464"/>
                    <a:pt x="29542" y="33788"/>
                    <a:pt x="30061" y="31714"/>
                  </a:cubicBezTo>
                  <a:cubicBezTo>
                    <a:pt x="30612" y="29508"/>
                    <a:pt x="30888" y="10203"/>
                    <a:pt x="29785" y="6343"/>
                  </a:cubicBezTo>
                  <a:cubicBezTo>
                    <a:pt x="28681" y="2482"/>
                    <a:pt x="22338" y="0"/>
                    <a:pt x="18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cf796190ac_1_22"/>
            <p:cNvSpPr/>
            <p:nvPr/>
          </p:nvSpPr>
          <p:spPr>
            <a:xfrm>
              <a:off x="3788075" y="1490875"/>
              <a:ext cx="788975" cy="1052225"/>
            </a:xfrm>
            <a:custGeom>
              <a:rect b="b" l="l" r="r" t="t"/>
              <a:pathLst>
                <a:path extrusionOk="0" h="42089" w="31559">
                  <a:moveTo>
                    <a:pt x="18512" y="625"/>
                  </a:moveTo>
                  <a:cubicBezTo>
                    <a:pt x="18513" y="625"/>
                    <a:pt x="18514" y="625"/>
                    <a:pt x="18515" y="625"/>
                  </a:cubicBezTo>
                  <a:cubicBezTo>
                    <a:pt x="22403" y="625"/>
                    <a:pt x="28730" y="3007"/>
                    <a:pt x="29798" y="6741"/>
                  </a:cubicBezTo>
                  <a:cubicBezTo>
                    <a:pt x="30900" y="10592"/>
                    <a:pt x="30590" y="29875"/>
                    <a:pt x="30071" y="31952"/>
                  </a:cubicBezTo>
                  <a:cubicBezTo>
                    <a:pt x="29737" y="33289"/>
                    <a:pt x="25376" y="37707"/>
                    <a:pt x="21325" y="40047"/>
                  </a:cubicBezTo>
                  <a:cubicBezTo>
                    <a:pt x="19703" y="40984"/>
                    <a:pt x="18344" y="41466"/>
                    <a:pt x="17339" y="41466"/>
                  </a:cubicBezTo>
                  <a:cubicBezTo>
                    <a:pt x="17095" y="41466"/>
                    <a:pt x="16871" y="41437"/>
                    <a:pt x="16670" y="41379"/>
                  </a:cubicBezTo>
                  <a:cubicBezTo>
                    <a:pt x="12865" y="40292"/>
                    <a:pt x="4210" y="35109"/>
                    <a:pt x="4210" y="30648"/>
                  </a:cubicBezTo>
                  <a:cubicBezTo>
                    <a:pt x="4210" y="28465"/>
                    <a:pt x="913" y="13444"/>
                    <a:pt x="633" y="12169"/>
                  </a:cubicBezTo>
                  <a:cubicBezTo>
                    <a:pt x="2567" y="2750"/>
                    <a:pt x="14478" y="625"/>
                    <a:pt x="18512" y="625"/>
                  </a:cubicBezTo>
                  <a:close/>
                  <a:moveTo>
                    <a:pt x="18515" y="1"/>
                  </a:moveTo>
                  <a:cubicBezTo>
                    <a:pt x="14341" y="1"/>
                    <a:pt x="1986" y="2225"/>
                    <a:pt x="8" y="12109"/>
                  </a:cubicBezTo>
                  <a:cubicBezTo>
                    <a:pt x="0" y="12151"/>
                    <a:pt x="0" y="12195"/>
                    <a:pt x="10" y="12237"/>
                  </a:cubicBezTo>
                  <a:cubicBezTo>
                    <a:pt x="45" y="12399"/>
                    <a:pt x="3587" y="28483"/>
                    <a:pt x="3587" y="30647"/>
                  </a:cubicBezTo>
                  <a:cubicBezTo>
                    <a:pt x="3587" y="35611"/>
                    <a:pt x="12751" y="40908"/>
                    <a:pt x="16498" y="41978"/>
                  </a:cubicBezTo>
                  <a:cubicBezTo>
                    <a:pt x="16757" y="42052"/>
                    <a:pt x="17037" y="42088"/>
                    <a:pt x="17342" y="42088"/>
                  </a:cubicBezTo>
                  <a:cubicBezTo>
                    <a:pt x="18467" y="42088"/>
                    <a:pt x="19907" y="41586"/>
                    <a:pt x="21636" y="40586"/>
                  </a:cubicBezTo>
                  <a:cubicBezTo>
                    <a:pt x="25725" y="38225"/>
                    <a:pt x="30268" y="33732"/>
                    <a:pt x="30675" y="32102"/>
                  </a:cubicBezTo>
                  <a:cubicBezTo>
                    <a:pt x="31218" y="29937"/>
                    <a:pt x="31559" y="10633"/>
                    <a:pt x="30397" y="6569"/>
                  </a:cubicBezTo>
                  <a:cubicBezTo>
                    <a:pt x="29234" y="2499"/>
                    <a:pt x="22693" y="1"/>
                    <a:pt x="185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cf796190ac_1_22"/>
            <p:cNvSpPr/>
            <p:nvPr/>
          </p:nvSpPr>
          <p:spPr>
            <a:xfrm>
              <a:off x="3795900" y="1498675"/>
              <a:ext cx="772250" cy="1036625"/>
            </a:xfrm>
            <a:custGeom>
              <a:rect b="b" l="l" r="r" t="t"/>
              <a:pathLst>
                <a:path extrusionOk="0" h="41465" w="3089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cf796190ac_1_22"/>
            <p:cNvSpPr/>
            <p:nvPr/>
          </p:nvSpPr>
          <p:spPr>
            <a:xfrm>
              <a:off x="3884775" y="2245675"/>
              <a:ext cx="222925" cy="246375"/>
            </a:xfrm>
            <a:custGeom>
              <a:rect b="b" l="l" r="r" t="t"/>
              <a:pathLst>
                <a:path extrusionOk="0" h="9855" w="8917">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cf796190ac_1_22"/>
            <p:cNvSpPr/>
            <p:nvPr/>
          </p:nvSpPr>
          <p:spPr>
            <a:xfrm>
              <a:off x="3795900" y="1498675"/>
              <a:ext cx="772250" cy="1036625"/>
            </a:xfrm>
            <a:custGeom>
              <a:rect b="b" l="l" r="r" t="t"/>
              <a:pathLst>
                <a:path extrusionOk="0" h="41465" w="3089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cf796190ac_1_22"/>
            <p:cNvSpPr/>
            <p:nvPr/>
          </p:nvSpPr>
          <p:spPr>
            <a:xfrm>
              <a:off x="3884775" y="2245675"/>
              <a:ext cx="222925" cy="246375"/>
            </a:xfrm>
            <a:custGeom>
              <a:rect b="b" l="l" r="r" t="t"/>
              <a:pathLst>
                <a:path extrusionOk="0" h="9855" w="8917">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cf796190ac_1_22"/>
            <p:cNvSpPr/>
            <p:nvPr/>
          </p:nvSpPr>
          <p:spPr>
            <a:xfrm>
              <a:off x="4114050" y="2009750"/>
              <a:ext cx="38950" cy="69850"/>
            </a:xfrm>
            <a:custGeom>
              <a:rect b="b" l="l" r="r" t="t"/>
              <a:pathLst>
                <a:path extrusionOk="0" h="2794" w="1558">
                  <a:moveTo>
                    <a:pt x="779" y="1"/>
                  </a:moveTo>
                  <a:cubicBezTo>
                    <a:pt x="348" y="1"/>
                    <a:pt x="0" y="626"/>
                    <a:pt x="0" y="1397"/>
                  </a:cubicBezTo>
                  <a:cubicBezTo>
                    <a:pt x="0" y="2169"/>
                    <a:pt x="348" y="2794"/>
                    <a:pt x="779" y="2794"/>
                  </a:cubicBezTo>
                  <a:cubicBezTo>
                    <a:pt x="1209" y="2794"/>
                    <a:pt x="1558" y="2169"/>
                    <a:pt x="1558" y="1397"/>
                  </a:cubicBezTo>
                  <a:cubicBezTo>
                    <a:pt x="1558" y="626"/>
                    <a:pt x="1209"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cf796190ac_1_22"/>
            <p:cNvSpPr/>
            <p:nvPr/>
          </p:nvSpPr>
          <p:spPr>
            <a:xfrm>
              <a:off x="4340975" y="2009750"/>
              <a:ext cx="38975" cy="69850"/>
            </a:xfrm>
            <a:custGeom>
              <a:rect b="b" l="l" r="r" t="t"/>
              <a:pathLst>
                <a:path extrusionOk="0" h="2794" w="1559">
                  <a:moveTo>
                    <a:pt x="780" y="1"/>
                  </a:moveTo>
                  <a:cubicBezTo>
                    <a:pt x="349" y="1"/>
                    <a:pt x="1" y="626"/>
                    <a:pt x="1" y="1397"/>
                  </a:cubicBezTo>
                  <a:cubicBezTo>
                    <a:pt x="1" y="2169"/>
                    <a:pt x="350" y="2794"/>
                    <a:pt x="780" y="2794"/>
                  </a:cubicBezTo>
                  <a:cubicBezTo>
                    <a:pt x="1209" y="2794"/>
                    <a:pt x="1558" y="2169"/>
                    <a:pt x="1558" y="1397"/>
                  </a:cubicBezTo>
                  <a:cubicBezTo>
                    <a:pt x="1558" y="626"/>
                    <a:pt x="1209"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cf796190ac_1_22"/>
            <p:cNvSpPr/>
            <p:nvPr/>
          </p:nvSpPr>
          <p:spPr>
            <a:xfrm>
              <a:off x="4266100" y="1995450"/>
              <a:ext cx="103175" cy="196725"/>
            </a:xfrm>
            <a:custGeom>
              <a:rect b="b" l="l" r="r" t="t"/>
              <a:pathLst>
                <a:path extrusionOk="0" h="7869" w="4127">
                  <a:moveTo>
                    <a:pt x="1163" y="0"/>
                  </a:moveTo>
                  <a:cubicBezTo>
                    <a:pt x="1028" y="0"/>
                    <a:pt x="905" y="87"/>
                    <a:pt x="864" y="223"/>
                  </a:cubicBezTo>
                  <a:cubicBezTo>
                    <a:pt x="774" y="516"/>
                    <a:pt x="7" y="3120"/>
                    <a:pt x="942" y="4053"/>
                  </a:cubicBezTo>
                  <a:cubicBezTo>
                    <a:pt x="1366" y="4477"/>
                    <a:pt x="1971" y="4613"/>
                    <a:pt x="2505" y="4733"/>
                  </a:cubicBezTo>
                  <a:cubicBezTo>
                    <a:pt x="3292" y="4910"/>
                    <a:pt x="3386" y="4992"/>
                    <a:pt x="3339" y="5220"/>
                  </a:cubicBezTo>
                  <a:cubicBezTo>
                    <a:pt x="3220" y="5819"/>
                    <a:pt x="1442" y="6778"/>
                    <a:pt x="218" y="7268"/>
                  </a:cubicBezTo>
                  <a:cubicBezTo>
                    <a:pt x="80" y="7324"/>
                    <a:pt x="1" y="7470"/>
                    <a:pt x="29" y="7616"/>
                  </a:cubicBezTo>
                  <a:cubicBezTo>
                    <a:pt x="57" y="7763"/>
                    <a:pt x="185" y="7868"/>
                    <a:pt x="334" y="7869"/>
                  </a:cubicBezTo>
                  <a:cubicBezTo>
                    <a:pt x="374" y="7869"/>
                    <a:pt x="413" y="7861"/>
                    <a:pt x="449" y="7847"/>
                  </a:cubicBezTo>
                  <a:cubicBezTo>
                    <a:pt x="995" y="7629"/>
                    <a:pt x="3723" y="6485"/>
                    <a:pt x="3951" y="5342"/>
                  </a:cubicBezTo>
                  <a:cubicBezTo>
                    <a:pt x="4127" y="4459"/>
                    <a:pt x="3269" y="4266"/>
                    <a:pt x="2642" y="4125"/>
                  </a:cubicBezTo>
                  <a:cubicBezTo>
                    <a:pt x="2191" y="4023"/>
                    <a:pt x="1678" y="3908"/>
                    <a:pt x="1382" y="3612"/>
                  </a:cubicBezTo>
                  <a:cubicBezTo>
                    <a:pt x="876" y="3106"/>
                    <a:pt x="1161" y="1377"/>
                    <a:pt x="1460" y="406"/>
                  </a:cubicBezTo>
                  <a:cubicBezTo>
                    <a:pt x="1511" y="240"/>
                    <a:pt x="1420" y="65"/>
                    <a:pt x="1254" y="14"/>
                  </a:cubicBezTo>
                  <a:cubicBezTo>
                    <a:pt x="1224" y="5"/>
                    <a:pt x="1193" y="0"/>
                    <a:pt x="11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cf796190ac_1_22"/>
            <p:cNvSpPr/>
            <p:nvPr/>
          </p:nvSpPr>
          <p:spPr>
            <a:xfrm>
              <a:off x="4120625" y="2243725"/>
              <a:ext cx="152325" cy="52250"/>
            </a:xfrm>
            <a:custGeom>
              <a:rect b="b" l="l" r="r" t="t"/>
              <a:pathLst>
                <a:path extrusionOk="0" h="2090" w="6093">
                  <a:moveTo>
                    <a:pt x="355" y="1"/>
                  </a:moveTo>
                  <a:cubicBezTo>
                    <a:pt x="295" y="1"/>
                    <a:pt x="235" y="18"/>
                    <a:pt x="182" y="53"/>
                  </a:cubicBezTo>
                  <a:cubicBezTo>
                    <a:pt x="38" y="150"/>
                    <a:pt x="0" y="347"/>
                    <a:pt x="98" y="489"/>
                  </a:cubicBezTo>
                  <a:cubicBezTo>
                    <a:pt x="941" y="1752"/>
                    <a:pt x="2242" y="2090"/>
                    <a:pt x="3395" y="2090"/>
                  </a:cubicBezTo>
                  <a:cubicBezTo>
                    <a:pt x="4672" y="2090"/>
                    <a:pt x="5767" y="1675"/>
                    <a:pt x="5853" y="1642"/>
                  </a:cubicBezTo>
                  <a:cubicBezTo>
                    <a:pt x="6013" y="1579"/>
                    <a:pt x="6092" y="1398"/>
                    <a:pt x="6029" y="1238"/>
                  </a:cubicBezTo>
                  <a:cubicBezTo>
                    <a:pt x="5981" y="1115"/>
                    <a:pt x="5864" y="1040"/>
                    <a:pt x="5740" y="1040"/>
                  </a:cubicBezTo>
                  <a:cubicBezTo>
                    <a:pt x="5702" y="1040"/>
                    <a:pt x="5664" y="1047"/>
                    <a:pt x="5626" y="1061"/>
                  </a:cubicBezTo>
                  <a:cubicBezTo>
                    <a:pt x="5607" y="1068"/>
                    <a:pt x="4582" y="1458"/>
                    <a:pt x="3408" y="1458"/>
                  </a:cubicBezTo>
                  <a:cubicBezTo>
                    <a:pt x="2411" y="1458"/>
                    <a:pt x="1306" y="1177"/>
                    <a:pt x="618" y="143"/>
                  </a:cubicBezTo>
                  <a:cubicBezTo>
                    <a:pt x="557" y="51"/>
                    <a:pt x="457" y="1"/>
                    <a:pt x="3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cf796190ac_1_22"/>
            <p:cNvSpPr/>
            <p:nvPr/>
          </p:nvSpPr>
          <p:spPr>
            <a:xfrm>
              <a:off x="4053050" y="1930375"/>
              <a:ext cx="121450" cy="60025"/>
            </a:xfrm>
            <a:custGeom>
              <a:rect b="b" l="l" r="r" t="t"/>
              <a:pathLst>
                <a:path extrusionOk="0" h="2401" w="4858">
                  <a:moveTo>
                    <a:pt x="2975" y="0"/>
                  </a:moveTo>
                  <a:cubicBezTo>
                    <a:pt x="2541" y="0"/>
                    <a:pt x="2132" y="83"/>
                    <a:pt x="1752" y="249"/>
                  </a:cubicBezTo>
                  <a:cubicBezTo>
                    <a:pt x="555" y="771"/>
                    <a:pt x="98" y="1928"/>
                    <a:pt x="79" y="1976"/>
                  </a:cubicBezTo>
                  <a:cubicBezTo>
                    <a:pt x="1" y="2181"/>
                    <a:pt x="151" y="2400"/>
                    <a:pt x="369" y="2400"/>
                  </a:cubicBezTo>
                  <a:cubicBezTo>
                    <a:pt x="499" y="2400"/>
                    <a:pt x="615" y="2321"/>
                    <a:pt x="661" y="2201"/>
                  </a:cubicBezTo>
                  <a:cubicBezTo>
                    <a:pt x="664" y="2191"/>
                    <a:pt x="1040" y="1240"/>
                    <a:pt x="2001" y="820"/>
                  </a:cubicBezTo>
                  <a:cubicBezTo>
                    <a:pt x="2300" y="689"/>
                    <a:pt x="2625" y="624"/>
                    <a:pt x="2974" y="624"/>
                  </a:cubicBezTo>
                  <a:cubicBezTo>
                    <a:pt x="3411" y="624"/>
                    <a:pt x="3886" y="726"/>
                    <a:pt x="4394" y="929"/>
                  </a:cubicBezTo>
                  <a:cubicBezTo>
                    <a:pt x="4431" y="943"/>
                    <a:pt x="4469" y="950"/>
                    <a:pt x="4506" y="950"/>
                  </a:cubicBezTo>
                  <a:cubicBezTo>
                    <a:pt x="4630" y="950"/>
                    <a:pt x="4747" y="876"/>
                    <a:pt x="4795" y="754"/>
                  </a:cubicBezTo>
                  <a:cubicBezTo>
                    <a:pt x="4858" y="596"/>
                    <a:pt x="4783" y="416"/>
                    <a:pt x="4625" y="351"/>
                  </a:cubicBezTo>
                  <a:cubicBezTo>
                    <a:pt x="4042" y="117"/>
                    <a:pt x="3491" y="0"/>
                    <a:pt x="29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cf796190ac_1_22"/>
            <p:cNvSpPr/>
            <p:nvPr/>
          </p:nvSpPr>
          <p:spPr>
            <a:xfrm>
              <a:off x="4296650" y="1917900"/>
              <a:ext cx="108825" cy="46975"/>
            </a:xfrm>
            <a:custGeom>
              <a:rect b="b" l="l" r="r" t="t"/>
              <a:pathLst>
                <a:path extrusionOk="0" h="1879" w="4353">
                  <a:moveTo>
                    <a:pt x="2006" y="0"/>
                  </a:moveTo>
                  <a:cubicBezTo>
                    <a:pt x="1975" y="0"/>
                    <a:pt x="1943" y="1"/>
                    <a:pt x="1912" y="2"/>
                  </a:cubicBezTo>
                  <a:cubicBezTo>
                    <a:pt x="794" y="60"/>
                    <a:pt x="117" y="1137"/>
                    <a:pt x="88" y="1183"/>
                  </a:cubicBezTo>
                  <a:cubicBezTo>
                    <a:pt x="0" y="1329"/>
                    <a:pt x="46" y="1519"/>
                    <a:pt x="191" y="1608"/>
                  </a:cubicBezTo>
                  <a:cubicBezTo>
                    <a:pt x="242" y="1640"/>
                    <a:pt x="299" y="1655"/>
                    <a:pt x="355" y="1655"/>
                  </a:cubicBezTo>
                  <a:cubicBezTo>
                    <a:pt x="458" y="1655"/>
                    <a:pt x="559" y="1604"/>
                    <a:pt x="619" y="1511"/>
                  </a:cubicBezTo>
                  <a:cubicBezTo>
                    <a:pt x="624" y="1502"/>
                    <a:pt x="1156" y="663"/>
                    <a:pt x="1947" y="624"/>
                  </a:cubicBezTo>
                  <a:cubicBezTo>
                    <a:pt x="1966" y="623"/>
                    <a:pt x="1984" y="623"/>
                    <a:pt x="2003" y="623"/>
                  </a:cubicBezTo>
                  <a:cubicBezTo>
                    <a:pt x="2550" y="623"/>
                    <a:pt x="3122" y="1003"/>
                    <a:pt x="3701" y="1756"/>
                  </a:cubicBezTo>
                  <a:cubicBezTo>
                    <a:pt x="3760" y="1833"/>
                    <a:pt x="3851" y="1879"/>
                    <a:pt x="3948" y="1879"/>
                  </a:cubicBezTo>
                  <a:lnTo>
                    <a:pt x="3948" y="1879"/>
                  </a:lnTo>
                  <a:cubicBezTo>
                    <a:pt x="4206" y="1878"/>
                    <a:pt x="4353" y="1583"/>
                    <a:pt x="4195" y="1377"/>
                  </a:cubicBezTo>
                  <a:cubicBezTo>
                    <a:pt x="3492" y="462"/>
                    <a:pt x="2767" y="0"/>
                    <a:pt x="2006" y="0"/>
                  </a:cubicBezTo>
                  <a:close/>
                  <a:moveTo>
                    <a:pt x="3948" y="1879"/>
                  </a:moveTo>
                  <a:lnTo>
                    <a:pt x="3948" y="1879"/>
                  </a:lnTo>
                  <a:cubicBezTo>
                    <a:pt x="3948" y="1879"/>
                    <a:pt x="3948" y="1879"/>
                    <a:pt x="3947" y="1879"/>
                  </a:cubicBezTo>
                  <a:lnTo>
                    <a:pt x="3949" y="1879"/>
                  </a:lnTo>
                  <a:cubicBezTo>
                    <a:pt x="3948" y="1879"/>
                    <a:pt x="3948" y="1879"/>
                    <a:pt x="3948" y="18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cf796190ac_1_22"/>
            <p:cNvSpPr/>
            <p:nvPr/>
          </p:nvSpPr>
          <p:spPr>
            <a:xfrm>
              <a:off x="3602850" y="1373075"/>
              <a:ext cx="1068675" cy="711650"/>
            </a:xfrm>
            <a:custGeom>
              <a:rect b="b" l="l" r="r" t="t"/>
              <a:pathLst>
                <a:path extrusionOk="0" h="28466" w="42747">
                  <a:moveTo>
                    <a:pt x="20315" y="1"/>
                  </a:moveTo>
                  <a:cubicBezTo>
                    <a:pt x="17700" y="1"/>
                    <a:pt x="14756" y="506"/>
                    <a:pt x="11584" y="1714"/>
                  </a:cubicBezTo>
                  <a:cubicBezTo>
                    <a:pt x="0" y="6126"/>
                    <a:pt x="1380" y="17985"/>
                    <a:pt x="1932" y="20192"/>
                  </a:cubicBezTo>
                  <a:cubicBezTo>
                    <a:pt x="2483" y="22397"/>
                    <a:pt x="6344" y="28189"/>
                    <a:pt x="8826" y="28465"/>
                  </a:cubicBezTo>
                  <a:cubicBezTo>
                    <a:pt x="8826" y="28465"/>
                    <a:pt x="11032" y="26535"/>
                    <a:pt x="11032" y="24604"/>
                  </a:cubicBezTo>
                  <a:cubicBezTo>
                    <a:pt x="11032" y="22673"/>
                    <a:pt x="16272" y="18813"/>
                    <a:pt x="21512" y="17158"/>
                  </a:cubicBezTo>
                  <a:cubicBezTo>
                    <a:pt x="24808" y="16117"/>
                    <a:pt x="28428" y="14202"/>
                    <a:pt x="30525" y="11759"/>
                  </a:cubicBezTo>
                  <a:cubicBezTo>
                    <a:pt x="30533" y="13028"/>
                    <a:pt x="30741" y="14868"/>
                    <a:pt x="31715" y="16331"/>
                  </a:cubicBezTo>
                  <a:cubicBezTo>
                    <a:pt x="33370" y="18813"/>
                    <a:pt x="35852" y="20192"/>
                    <a:pt x="35852" y="21019"/>
                  </a:cubicBezTo>
                  <a:cubicBezTo>
                    <a:pt x="35852" y="21846"/>
                    <a:pt x="37231" y="24880"/>
                    <a:pt x="38334" y="24880"/>
                  </a:cubicBezTo>
                  <a:cubicBezTo>
                    <a:pt x="39437" y="24880"/>
                    <a:pt x="39437" y="20468"/>
                    <a:pt x="39713" y="18537"/>
                  </a:cubicBezTo>
                  <a:cubicBezTo>
                    <a:pt x="39988" y="16607"/>
                    <a:pt x="42746" y="11643"/>
                    <a:pt x="38885" y="7230"/>
                  </a:cubicBezTo>
                  <a:cubicBezTo>
                    <a:pt x="37100" y="5189"/>
                    <a:pt x="35258" y="4565"/>
                    <a:pt x="33711" y="4565"/>
                  </a:cubicBezTo>
                  <a:cubicBezTo>
                    <a:pt x="32894" y="4565"/>
                    <a:pt x="32159" y="4739"/>
                    <a:pt x="31558" y="4971"/>
                  </a:cubicBezTo>
                  <a:cubicBezTo>
                    <a:pt x="29969" y="2299"/>
                    <a:pt x="25892" y="1"/>
                    <a:pt x="203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cf796190ac_1_22"/>
            <p:cNvSpPr/>
            <p:nvPr/>
          </p:nvSpPr>
          <p:spPr>
            <a:xfrm>
              <a:off x="3566450" y="1365050"/>
              <a:ext cx="1094925" cy="727450"/>
            </a:xfrm>
            <a:custGeom>
              <a:rect b="b" l="l" r="r" t="t"/>
              <a:pathLst>
                <a:path extrusionOk="0" h="29098" w="43797">
                  <a:moveTo>
                    <a:pt x="22025" y="721"/>
                  </a:moveTo>
                  <a:cubicBezTo>
                    <a:pt x="26415" y="721"/>
                    <a:pt x="30684" y="1985"/>
                    <a:pt x="32747" y="5452"/>
                  </a:cubicBezTo>
                  <a:cubicBezTo>
                    <a:pt x="32804" y="5549"/>
                    <a:pt x="32907" y="5604"/>
                    <a:pt x="33014" y="5604"/>
                  </a:cubicBezTo>
                  <a:cubicBezTo>
                    <a:pt x="33051" y="5604"/>
                    <a:pt x="33089" y="5598"/>
                    <a:pt x="33126" y="5584"/>
                  </a:cubicBezTo>
                  <a:cubicBezTo>
                    <a:pt x="33646" y="5383"/>
                    <a:pt x="34351" y="5196"/>
                    <a:pt x="35172" y="5196"/>
                  </a:cubicBezTo>
                  <a:cubicBezTo>
                    <a:pt x="36590" y="5196"/>
                    <a:pt x="38353" y="5753"/>
                    <a:pt x="40107" y="7756"/>
                  </a:cubicBezTo>
                  <a:cubicBezTo>
                    <a:pt x="43099" y="11177"/>
                    <a:pt x="41986" y="14871"/>
                    <a:pt x="41249" y="17315"/>
                  </a:cubicBezTo>
                  <a:cubicBezTo>
                    <a:pt x="41071" y="17905"/>
                    <a:pt x="40918" y="18414"/>
                    <a:pt x="40860" y="18814"/>
                  </a:cubicBezTo>
                  <a:cubicBezTo>
                    <a:pt x="40791" y="19300"/>
                    <a:pt x="40739" y="19936"/>
                    <a:pt x="40683" y="20609"/>
                  </a:cubicBezTo>
                  <a:cubicBezTo>
                    <a:pt x="40580" y="21890"/>
                    <a:pt x="40334" y="24890"/>
                    <a:pt x="39790" y="24890"/>
                  </a:cubicBezTo>
                  <a:cubicBezTo>
                    <a:pt x="38965" y="24890"/>
                    <a:pt x="37620" y="22148"/>
                    <a:pt x="37620" y="21340"/>
                  </a:cubicBezTo>
                  <a:cubicBezTo>
                    <a:pt x="37620" y="20805"/>
                    <a:pt x="37041" y="20276"/>
                    <a:pt x="36166" y="19475"/>
                  </a:cubicBezTo>
                  <a:cubicBezTo>
                    <a:pt x="35321" y="18700"/>
                    <a:pt x="34270" y="17737"/>
                    <a:pt x="33430" y="16479"/>
                  </a:cubicBezTo>
                  <a:cubicBezTo>
                    <a:pt x="32504" y="15088"/>
                    <a:pt x="32301" y="13318"/>
                    <a:pt x="32294" y="12078"/>
                  </a:cubicBezTo>
                  <a:cubicBezTo>
                    <a:pt x="32293" y="11889"/>
                    <a:pt x="32138" y="11768"/>
                    <a:pt x="31979" y="11768"/>
                  </a:cubicBezTo>
                  <a:cubicBezTo>
                    <a:pt x="31895" y="11768"/>
                    <a:pt x="31810" y="11801"/>
                    <a:pt x="31745" y="11877"/>
                  </a:cubicBezTo>
                  <a:cubicBezTo>
                    <a:pt x="29899" y="14027"/>
                    <a:pt x="26583" y="16011"/>
                    <a:pt x="22874" y="17183"/>
                  </a:cubicBezTo>
                  <a:cubicBezTo>
                    <a:pt x="17575" y="18855"/>
                    <a:pt x="12176" y="22763"/>
                    <a:pt x="12176" y="24925"/>
                  </a:cubicBezTo>
                  <a:cubicBezTo>
                    <a:pt x="12176" y="26459"/>
                    <a:pt x="10605" y="28053"/>
                    <a:pt x="10180" y="28455"/>
                  </a:cubicBezTo>
                  <a:cubicBezTo>
                    <a:pt x="7903" y="28008"/>
                    <a:pt x="4238" y="22632"/>
                    <a:pt x="3690" y="20438"/>
                  </a:cubicBezTo>
                  <a:cubicBezTo>
                    <a:pt x="3656" y="20305"/>
                    <a:pt x="725" y="7060"/>
                    <a:pt x="13150" y="2327"/>
                  </a:cubicBezTo>
                  <a:cubicBezTo>
                    <a:pt x="15661" y="1371"/>
                    <a:pt x="18873" y="721"/>
                    <a:pt x="22025" y="721"/>
                  </a:cubicBezTo>
                  <a:close/>
                  <a:moveTo>
                    <a:pt x="21841" y="0"/>
                  </a:moveTo>
                  <a:cubicBezTo>
                    <a:pt x="19142" y="0"/>
                    <a:pt x="16127" y="526"/>
                    <a:pt x="12928" y="1745"/>
                  </a:cubicBezTo>
                  <a:cubicBezTo>
                    <a:pt x="1" y="6669"/>
                    <a:pt x="3051" y="20450"/>
                    <a:pt x="3085" y="20588"/>
                  </a:cubicBezTo>
                  <a:cubicBezTo>
                    <a:pt x="3641" y="22810"/>
                    <a:pt x="7531" y="28794"/>
                    <a:pt x="10248" y="29096"/>
                  </a:cubicBezTo>
                  <a:cubicBezTo>
                    <a:pt x="10259" y="29097"/>
                    <a:pt x="10270" y="29098"/>
                    <a:pt x="10282" y="29098"/>
                  </a:cubicBezTo>
                  <a:cubicBezTo>
                    <a:pt x="10357" y="29098"/>
                    <a:pt x="10430" y="29070"/>
                    <a:pt x="10488" y="29020"/>
                  </a:cubicBezTo>
                  <a:cubicBezTo>
                    <a:pt x="10581" y="28938"/>
                    <a:pt x="12800" y="26974"/>
                    <a:pt x="12800" y="24925"/>
                  </a:cubicBezTo>
                  <a:cubicBezTo>
                    <a:pt x="12800" y="23219"/>
                    <a:pt x="17776" y="19446"/>
                    <a:pt x="23062" y="17777"/>
                  </a:cubicBezTo>
                  <a:cubicBezTo>
                    <a:pt x="26554" y="16674"/>
                    <a:pt x="29716" y="14860"/>
                    <a:pt x="31699" y="12847"/>
                  </a:cubicBezTo>
                  <a:cubicBezTo>
                    <a:pt x="31784" y="14077"/>
                    <a:pt x="32082" y="15579"/>
                    <a:pt x="32912" y="16825"/>
                  </a:cubicBezTo>
                  <a:cubicBezTo>
                    <a:pt x="33793" y="18146"/>
                    <a:pt x="34876" y="19138"/>
                    <a:pt x="35745" y="19934"/>
                  </a:cubicBezTo>
                  <a:cubicBezTo>
                    <a:pt x="36361" y="20497"/>
                    <a:pt x="36997" y="21080"/>
                    <a:pt x="36997" y="21340"/>
                  </a:cubicBezTo>
                  <a:cubicBezTo>
                    <a:pt x="36997" y="22222"/>
                    <a:pt x="38417" y="25513"/>
                    <a:pt x="39791" y="25513"/>
                  </a:cubicBezTo>
                  <a:cubicBezTo>
                    <a:pt x="40831" y="25513"/>
                    <a:pt x="41066" y="23591"/>
                    <a:pt x="41305" y="20660"/>
                  </a:cubicBezTo>
                  <a:cubicBezTo>
                    <a:pt x="41359" y="19996"/>
                    <a:pt x="41411" y="19368"/>
                    <a:pt x="41478" y="18902"/>
                  </a:cubicBezTo>
                  <a:cubicBezTo>
                    <a:pt x="41528" y="18548"/>
                    <a:pt x="41675" y="18061"/>
                    <a:pt x="41845" y="17495"/>
                  </a:cubicBezTo>
                  <a:cubicBezTo>
                    <a:pt x="42575" y="15075"/>
                    <a:pt x="43797" y="11026"/>
                    <a:pt x="40576" y="7346"/>
                  </a:cubicBezTo>
                  <a:cubicBezTo>
                    <a:pt x="38658" y="5155"/>
                    <a:pt x="36685" y="4585"/>
                    <a:pt x="35153" y="4585"/>
                  </a:cubicBezTo>
                  <a:cubicBezTo>
                    <a:pt x="34332" y="4585"/>
                    <a:pt x="33637" y="4749"/>
                    <a:pt x="33147" y="4914"/>
                  </a:cubicBezTo>
                  <a:cubicBezTo>
                    <a:pt x="31315" y="2073"/>
                    <a:pt x="27200" y="0"/>
                    <a:pt x="21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cf796190ac_1_22"/>
            <p:cNvSpPr/>
            <p:nvPr/>
          </p:nvSpPr>
          <p:spPr>
            <a:xfrm>
              <a:off x="3756950" y="1838900"/>
              <a:ext cx="65875" cy="73650"/>
            </a:xfrm>
            <a:custGeom>
              <a:rect b="b" l="l" r="r" t="t"/>
              <a:pathLst>
                <a:path extrusionOk="0" h="2946" w="2635">
                  <a:moveTo>
                    <a:pt x="2278" y="1"/>
                  </a:moveTo>
                  <a:cubicBezTo>
                    <a:pt x="2223" y="1"/>
                    <a:pt x="2168" y="15"/>
                    <a:pt x="2118" y="46"/>
                  </a:cubicBezTo>
                  <a:cubicBezTo>
                    <a:pt x="898" y="784"/>
                    <a:pt x="217" y="1613"/>
                    <a:pt x="36" y="2577"/>
                  </a:cubicBezTo>
                  <a:cubicBezTo>
                    <a:pt x="0" y="2768"/>
                    <a:pt x="147" y="2946"/>
                    <a:pt x="343" y="2946"/>
                  </a:cubicBezTo>
                  <a:cubicBezTo>
                    <a:pt x="493" y="2946"/>
                    <a:pt x="621" y="2839"/>
                    <a:pt x="649" y="2692"/>
                  </a:cubicBezTo>
                  <a:cubicBezTo>
                    <a:pt x="794" y="1912"/>
                    <a:pt x="1381" y="1221"/>
                    <a:pt x="2440" y="579"/>
                  </a:cubicBezTo>
                  <a:cubicBezTo>
                    <a:pt x="2587" y="490"/>
                    <a:pt x="2634" y="299"/>
                    <a:pt x="2545" y="152"/>
                  </a:cubicBezTo>
                  <a:cubicBezTo>
                    <a:pt x="2487" y="54"/>
                    <a:pt x="2384" y="1"/>
                    <a:pt x="22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cf796190ac_1_22"/>
            <p:cNvSpPr/>
            <p:nvPr/>
          </p:nvSpPr>
          <p:spPr>
            <a:xfrm>
              <a:off x="3855825" y="1588850"/>
              <a:ext cx="494075" cy="241900"/>
            </a:xfrm>
            <a:custGeom>
              <a:rect b="b" l="l" r="r" t="t"/>
              <a:pathLst>
                <a:path extrusionOk="0" h="9676" w="19763">
                  <a:moveTo>
                    <a:pt x="19407" y="1"/>
                  </a:moveTo>
                  <a:cubicBezTo>
                    <a:pt x="19304" y="1"/>
                    <a:pt x="19203" y="52"/>
                    <a:pt x="19143" y="146"/>
                  </a:cubicBezTo>
                  <a:cubicBezTo>
                    <a:pt x="19115" y="189"/>
                    <a:pt x="16349" y="4489"/>
                    <a:pt x="11406" y="6060"/>
                  </a:cubicBezTo>
                  <a:cubicBezTo>
                    <a:pt x="10094" y="6479"/>
                    <a:pt x="8514" y="6848"/>
                    <a:pt x="6840" y="7238"/>
                  </a:cubicBezTo>
                  <a:cubicBezTo>
                    <a:pt x="4543" y="7775"/>
                    <a:pt x="2167" y="8329"/>
                    <a:pt x="222" y="9072"/>
                  </a:cubicBezTo>
                  <a:cubicBezTo>
                    <a:pt x="82" y="9126"/>
                    <a:pt x="0" y="9272"/>
                    <a:pt x="28" y="9420"/>
                  </a:cubicBezTo>
                  <a:cubicBezTo>
                    <a:pt x="55" y="9568"/>
                    <a:pt x="184" y="9675"/>
                    <a:pt x="334" y="9675"/>
                  </a:cubicBezTo>
                  <a:cubicBezTo>
                    <a:pt x="372" y="9675"/>
                    <a:pt x="409" y="9669"/>
                    <a:pt x="444" y="9654"/>
                  </a:cubicBezTo>
                  <a:cubicBezTo>
                    <a:pt x="2351" y="8927"/>
                    <a:pt x="4705" y="8377"/>
                    <a:pt x="6982" y="7845"/>
                  </a:cubicBezTo>
                  <a:cubicBezTo>
                    <a:pt x="8667" y="7452"/>
                    <a:pt x="10261" y="7080"/>
                    <a:pt x="11595" y="6655"/>
                  </a:cubicBezTo>
                  <a:cubicBezTo>
                    <a:pt x="16761" y="5012"/>
                    <a:pt x="19554" y="663"/>
                    <a:pt x="19670" y="479"/>
                  </a:cubicBezTo>
                  <a:cubicBezTo>
                    <a:pt x="19763" y="334"/>
                    <a:pt x="19718" y="141"/>
                    <a:pt x="19574" y="49"/>
                  </a:cubicBezTo>
                  <a:cubicBezTo>
                    <a:pt x="19522" y="16"/>
                    <a:pt x="19464" y="1"/>
                    <a:pt x="194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cf796190ac_1_22"/>
            <p:cNvSpPr/>
            <p:nvPr/>
          </p:nvSpPr>
          <p:spPr>
            <a:xfrm>
              <a:off x="3732325" y="1559800"/>
              <a:ext cx="559425" cy="131875"/>
            </a:xfrm>
            <a:custGeom>
              <a:rect b="b" l="l" r="r" t="t"/>
              <a:pathLst>
                <a:path extrusionOk="0" h="5275" w="22377">
                  <a:moveTo>
                    <a:pt x="22021" y="0"/>
                  </a:moveTo>
                  <a:cubicBezTo>
                    <a:pt x="21961" y="0"/>
                    <a:pt x="21900" y="18"/>
                    <a:pt x="21846" y="55"/>
                  </a:cubicBezTo>
                  <a:cubicBezTo>
                    <a:pt x="21796" y="89"/>
                    <a:pt x="16734" y="3500"/>
                    <a:pt x="11069" y="3954"/>
                  </a:cubicBezTo>
                  <a:cubicBezTo>
                    <a:pt x="9986" y="4041"/>
                    <a:pt x="8966" y="4070"/>
                    <a:pt x="8018" y="4070"/>
                  </a:cubicBezTo>
                  <a:cubicBezTo>
                    <a:pt x="6888" y="4070"/>
                    <a:pt x="5862" y="4029"/>
                    <a:pt x="4956" y="3992"/>
                  </a:cubicBezTo>
                  <a:cubicBezTo>
                    <a:pt x="4234" y="3963"/>
                    <a:pt x="3583" y="3936"/>
                    <a:pt x="3006" y="3936"/>
                  </a:cubicBezTo>
                  <a:cubicBezTo>
                    <a:pt x="1573" y="3936"/>
                    <a:pt x="597" y="4099"/>
                    <a:pt x="138" y="4789"/>
                  </a:cubicBezTo>
                  <a:cubicBezTo>
                    <a:pt x="0" y="4997"/>
                    <a:pt x="148" y="5274"/>
                    <a:pt x="397" y="5274"/>
                  </a:cubicBezTo>
                  <a:cubicBezTo>
                    <a:pt x="502" y="5274"/>
                    <a:pt x="599" y="5222"/>
                    <a:pt x="656" y="5135"/>
                  </a:cubicBezTo>
                  <a:cubicBezTo>
                    <a:pt x="962" y="4677"/>
                    <a:pt x="1799" y="4560"/>
                    <a:pt x="3000" y="4560"/>
                  </a:cubicBezTo>
                  <a:cubicBezTo>
                    <a:pt x="3568" y="4560"/>
                    <a:pt x="4217" y="4586"/>
                    <a:pt x="4930" y="4615"/>
                  </a:cubicBezTo>
                  <a:cubicBezTo>
                    <a:pt x="5844" y="4652"/>
                    <a:pt x="6880" y="4694"/>
                    <a:pt x="8022" y="4694"/>
                  </a:cubicBezTo>
                  <a:cubicBezTo>
                    <a:pt x="8982" y="4694"/>
                    <a:pt x="10017" y="4664"/>
                    <a:pt x="11119" y="4576"/>
                  </a:cubicBezTo>
                  <a:cubicBezTo>
                    <a:pt x="16946" y="4110"/>
                    <a:pt x="21986" y="714"/>
                    <a:pt x="22198" y="569"/>
                  </a:cubicBezTo>
                  <a:cubicBezTo>
                    <a:pt x="22339" y="473"/>
                    <a:pt x="22377" y="279"/>
                    <a:pt x="22279" y="136"/>
                  </a:cubicBezTo>
                  <a:cubicBezTo>
                    <a:pt x="22219" y="48"/>
                    <a:pt x="22121" y="0"/>
                    <a:pt x="220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1cf796190ac_1_22"/>
            <p:cNvSpPr/>
            <p:nvPr/>
          </p:nvSpPr>
          <p:spPr>
            <a:xfrm>
              <a:off x="4566525" y="1698075"/>
              <a:ext cx="21325" cy="74975"/>
            </a:xfrm>
            <a:custGeom>
              <a:rect b="b" l="l" r="r" t="t"/>
              <a:pathLst>
                <a:path extrusionOk="0" h="2999" w="853">
                  <a:moveTo>
                    <a:pt x="339" y="1"/>
                  </a:moveTo>
                  <a:cubicBezTo>
                    <a:pt x="320" y="1"/>
                    <a:pt x="300" y="2"/>
                    <a:pt x="281" y="6"/>
                  </a:cubicBezTo>
                  <a:cubicBezTo>
                    <a:pt x="111" y="39"/>
                    <a:pt x="0" y="204"/>
                    <a:pt x="33" y="373"/>
                  </a:cubicBezTo>
                  <a:cubicBezTo>
                    <a:pt x="171" y="1092"/>
                    <a:pt x="229" y="1867"/>
                    <a:pt x="201" y="2677"/>
                  </a:cubicBezTo>
                  <a:cubicBezTo>
                    <a:pt x="194" y="2849"/>
                    <a:pt x="330" y="2993"/>
                    <a:pt x="502" y="2998"/>
                  </a:cubicBezTo>
                  <a:lnTo>
                    <a:pt x="513" y="2998"/>
                  </a:lnTo>
                  <a:cubicBezTo>
                    <a:pt x="680" y="2998"/>
                    <a:pt x="817" y="2864"/>
                    <a:pt x="824" y="2698"/>
                  </a:cubicBezTo>
                  <a:cubicBezTo>
                    <a:pt x="853" y="1842"/>
                    <a:pt x="792" y="1020"/>
                    <a:pt x="645" y="256"/>
                  </a:cubicBezTo>
                  <a:cubicBezTo>
                    <a:pt x="618" y="105"/>
                    <a:pt x="486" y="1"/>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1cf796190ac_1_22"/>
            <p:cNvSpPr/>
            <p:nvPr/>
          </p:nvSpPr>
          <p:spPr>
            <a:xfrm>
              <a:off x="4431125" y="1542350"/>
              <a:ext cx="144275" cy="140100"/>
            </a:xfrm>
            <a:custGeom>
              <a:rect b="b" l="l" r="r" t="t"/>
              <a:pathLst>
                <a:path extrusionOk="0" h="5604" w="5771">
                  <a:moveTo>
                    <a:pt x="347" y="1"/>
                  </a:moveTo>
                  <a:cubicBezTo>
                    <a:pt x="211" y="1"/>
                    <a:pt x="86" y="91"/>
                    <a:pt x="47" y="229"/>
                  </a:cubicBezTo>
                  <a:cubicBezTo>
                    <a:pt x="1" y="395"/>
                    <a:pt x="98" y="566"/>
                    <a:pt x="264" y="612"/>
                  </a:cubicBezTo>
                  <a:cubicBezTo>
                    <a:pt x="299" y="622"/>
                    <a:pt x="3811" y="1645"/>
                    <a:pt x="5126" y="5395"/>
                  </a:cubicBezTo>
                  <a:cubicBezTo>
                    <a:pt x="5170" y="5519"/>
                    <a:pt x="5288" y="5603"/>
                    <a:pt x="5421" y="5603"/>
                  </a:cubicBezTo>
                  <a:cubicBezTo>
                    <a:pt x="5455" y="5603"/>
                    <a:pt x="5490" y="5598"/>
                    <a:pt x="5523" y="5586"/>
                  </a:cubicBezTo>
                  <a:cubicBezTo>
                    <a:pt x="5686" y="5529"/>
                    <a:pt x="5771" y="5352"/>
                    <a:pt x="5714" y="5189"/>
                  </a:cubicBezTo>
                  <a:cubicBezTo>
                    <a:pt x="4294" y="1136"/>
                    <a:pt x="588" y="56"/>
                    <a:pt x="432" y="13"/>
                  </a:cubicBezTo>
                  <a:cubicBezTo>
                    <a:pt x="403" y="5"/>
                    <a:pt x="375"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1cf796190ac_1_22"/>
            <p:cNvSpPr/>
            <p:nvPr/>
          </p:nvSpPr>
          <p:spPr>
            <a:xfrm>
              <a:off x="3834900" y="2187175"/>
              <a:ext cx="354250" cy="202700"/>
            </a:xfrm>
            <a:custGeom>
              <a:rect b="b" l="l" r="r" t="t"/>
              <a:pathLst>
                <a:path extrusionOk="0" h="8108" w="14170">
                  <a:moveTo>
                    <a:pt x="354" y="1"/>
                  </a:moveTo>
                  <a:cubicBezTo>
                    <a:pt x="289" y="1"/>
                    <a:pt x="223" y="21"/>
                    <a:pt x="167" y="63"/>
                  </a:cubicBezTo>
                  <a:cubicBezTo>
                    <a:pt x="29" y="166"/>
                    <a:pt x="0" y="361"/>
                    <a:pt x="103" y="499"/>
                  </a:cubicBezTo>
                  <a:cubicBezTo>
                    <a:pt x="282" y="738"/>
                    <a:pt x="4495" y="6364"/>
                    <a:pt x="6874" y="7620"/>
                  </a:cubicBezTo>
                  <a:cubicBezTo>
                    <a:pt x="7549" y="7977"/>
                    <a:pt x="8376" y="8108"/>
                    <a:pt x="9225" y="8108"/>
                  </a:cubicBezTo>
                  <a:cubicBezTo>
                    <a:pt x="11438" y="8108"/>
                    <a:pt x="13788" y="7219"/>
                    <a:pt x="13923" y="7167"/>
                  </a:cubicBezTo>
                  <a:cubicBezTo>
                    <a:pt x="14087" y="7107"/>
                    <a:pt x="14169" y="6925"/>
                    <a:pt x="14106" y="6763"/>
                  </a:cubicBezTo>
                  <a:cubicBezTo>
                    <a:pt x="14059" y="6638"/>
                    <a:pt x="13941" y="6562"/>
                    <a:pt x="13816" y="6562"/>
                  </a:cubicBezTo>
                  <a:cubicBezTo>
                    <a:pt x="13777" y="6562"/>
                    <a:pt x="13738" y="6569"/>
                    <a:pt x="13700" y="6585"/>
                  </a:cubicBezTo>
                  <a:cubicBezTo>
                    <a:pt x="13667" y="6597"/>
                    <a:pt x="11319" y="7484"/>
                    <a:pt x="9210" y="7484"/>
                  </a:cubicBezTo>
                  <a:cubicBezTo>
                    <a:pt x="8459" y="7484"/>
                    <a:pt x="7740" y="7372"/>
                    <a:pt x="7165" y="7068"/>
                  </a:cubicBezTo>
                  <a:cubicBezTo>
                    <a:pt x="4911" y="5878"/>
                    <a:pt x="645" y="183"/>
                    <a:pt x="603" y="126"/>
                  </a:cubicBezTo>
                  <a:cubicBezTo>
                    <a:pt x="542" y="44"/>
                    <a:pt x="449" y="1"/>
                    <a:pt x="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1cf796190ac_1_22"/>
            <p:cNvSpPr/>
            <p:nvPr/>
          </p:nvSpPr>
          <p:spPr>
            <a:xfrm>
              <a:off x="4141125" y="2334375"/>
              <a:ext cx="77650" cy="51800"/>
            </a:xfrm>
            <a:custGeom>
              <a:rect b="b" l="l" r="r" t="t"/>
              <a:pathLst>
                <a:path extrusionOk="0" h="2072" w="3106">
                  <a:moveTo>
                    <a:pt x="1553" y="1"/>
                  </a:moveTo>
                  <a:cubicBezTo>
                    <a:pt x="695" y="1"/>
                    <a:pt x="1" y="466"/>
                    <a:pt x="1" y="1037"/>
                  </a:cubicBezTo>
                  <a:cubicBezTo>
                    <a:pt x="1" y="1608"/>
                    <a:pt x="695" y="2072"/>
                    <a:pt x="1553" y="2072"/>
                  </a:cubicBezTo>
                  <a:cubicBezTo>
                    <a:pt x="2410" y="2072"/>
                    <a:pt x="3105" y="1608"/>
                    <a:pt x="3105" y="1037"/>
                  </a:cubicBezTo>
                  <a:cubicBezTo>
                    <a:pt x="3105" y="465"/>
                    <a:pt x="2410" y="1"/>
                    <a:pt x="15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1cf796190ac_1_22"/>
            <p:cNvSpPr/>
            <p:nvPr/>
          </p:nvSpPr>
          <p:spPr>
            <a:xfrm>
              <a:off x="3585300" y="1468750"/>
              <a:ext cx="197650" cy="575550"/>
            </a:xfrm>
            <a:custGeom>
              <a:rect b="b" l="l" r="r" t="t"/>
              <a:pathLst>
                <a:path extrusionOk="0" h="23022" w="7906">
                  <a:moveTo>
                    <a:pt x="7906" y="1"/>
                  </a:moveTo>
                  <a:lnTo>
                    <a:pt x="7906" y="1"/>
                  </a:lnTo>
                  <a:cubicBezTo>
                    <a:pt x="7905" y="2"/>
                    <a:pt x="0" y="8140"/>
                    <a:pt x="6976" y="23021"/>
                  </a:cubicBezTo>
                  <a:lnTo>
                    <a:pt x="7906" y="21160"/>
                  </a:lnTo>
                  <a:cubicBezTo>
                    <a:pt x="7906" y="21160"/>
                    <a:pt x="2791" y="7907"/>
                    <a:pt x="79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1cf796190ac_1_22"/>
            <p:cNvSpPr/>
            <p:nvPr/>
          </p:nvSpPr>
          <p:spPr>
            <a:xfrm>
              <a:off x="3723150" y="1974275"/>
              <a:ext cx="160725" cy="282200"/>
            </a:xfrm>
            <a:custGeom>
              <a:rect b="b" l="l" r="r" t="t"/>
              <a:pathLst>
                <a:path extrusionOk="0" h="11288" w="6429">
                  <a:moveTo>
                    <a:pt x="2574" y="1"/>
                  </a:moveTo>
                  <a:cubicBezTo>
                    <a:pt x="2506" y="1"/>
                    <a:pt x="2437" y="6"/>
                    <a:pt x="2368" y="16"/>
                  </a:cubicBezTo>
                  <a:cubicBezTo>
                    <a:pt x="852" y="245"/>
                    <a:pt x="0" y="2948"/>
                    <a:pt x="468" y="6057"/>
                  </a:cubicBezTo>
                  <a:cubicBezTo>
                    <a:pt x="914" y="9025"/>
                    <a:pt x="2400" y="11288"/>
                    <a:pt x="3855" y="11288"/>
                  </a:cubicBezTo>
                  <a:cubicBezTo>
                    <a:pt x="3923" y="11288"/>
                    <a:pt x="3992" y="11283"/>
                    <a:pt x="4060" y="11273"/>
                  </a:cubicBezTo>
                  <a:cubicBezTo>
                    <a:pt x="5577" y="11045"/>
                    <a:pt x="6428" y="8340"/>
                    <a:pt x="5961" y="5231"/>
                  </a:cubicBezTo>
                  <a:cubicBezTo>
                    <a:pt x="5515" y="2263"/>
                    <a:pt x="4029" y="1"/>
                    <a:pt x="25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1cf796190ac_1_22"/>
            <p:cNvSpPr/>
            <p:nvPr/>
          </p:nvSpPr>
          <p:spPr>
            <a:xfrm>
              <a:off x="3721300" y="1966500"/>
              <a:ext cx="164425" cy="297775"/>
            </a:xfrm>
            <a:custGeom>
              <a:rect b="b" l="l" r="r" t="t"/>
              <a:pathLst>
                <a:path extrusionOk="0" h="11911" w="6577">
                  <a:moveTo>
                    <a:pt x="2651" y="623"/>
                  </a:moveTo>
                  <a:cubicBezTo>
                    <a:pt x="3930" y="623"/>
                    <a:pt x="5312" y="2823"/>
                    <a:pt x="5727" y="5589"/>
                  </a:cubicBezTo>
                  <a:cubicBezTo>
                    <a:pt x="5946" y="7047"/>
                    <a:pt x="5877" y="8453"/>
                    <a:pt x="5532" y="9549"/>
                  </a:cubicBezTo>
                  <a:cubicBezTo>
                    <a:pt x="5215" y="10557"/>
                    <a:pt x="4689" y="11185"/>
                    <a:pt x="4088" y="11276"/>
                  </a:cubicBezTo>
                  <a:cubicBezTo>
                    <a:pt x="4033" y="11284"/>
                    <a:pt x="3978" y="11288"/>
                    <a:pt x="3923" y="11288"/>
                  </a:cubicBezTo>
                  <a:cubicBezTo>
                    <a:pt x="2641" y="11288"/>
                    <a:pt x="1266" y="9087"/>
                    <a:pt x="850" y="6322"/>
                  </a:cubicBezTo>
                  <a:cubicBezTo>
                    <a:pt x="631" y="4864"/>
                    <a:pt x="701" y="3458"/>
                    <a:pt x="1045" y="2361"/>
                  </a:cubicBezTo>
                  <a:cubicBezTo>
                    <a:pt x="1362" y="1354"/>
                    <a:pt x="1888" y="726"/>
                    <a:pt x="2489" y="635"/>
                  </a:cubicBezTo>
                  <a:cubicBezTo>
                    <a:pt x="2543" y="627"/>
                    <a:pt x="2597" y="623"/>
                    <a:pt x="2651" y="623"/>
                  </a:cubicBezTo>
                  <a:close/>
                  <a:moveTo>
                    <a:pt x="2646" y="0"/>
                  </a:moveTo>
                  <a:cubicBezTo>
                    <a:pt x="2563" y="0"/>
                    <a:pt x="2479" y="6"/>
                    <a:pt x="2396" y="19"/>
                  </a:cubicBezTo>
                  <a:cubicBezTo>
                    <a:pt x="1538" y="148"/>
                    <a:pt x="848" y="913"/>
                    <a:pt x="451" y="2174"/>
                  </a:cubicBezTo>
                  <a:cubicBezTo>
                    <a:pt x="78" y="3360"/>
                    <a:pt x="0" y="4865"/>
                    <a:pt x="234" y="6415"/>
                  </a:cubicBezTo>
                  <a:cubicBezTo>
                    <a:pt x="710" y="9580"/>
                    <a:pt x="2300" y="11911"/>
                    <a:pt x="3928" y="11911"/>
                  </a:cubicBezTo>
                  <a:cubicBezTo>
                    <a:pt x="4013" y="11911"/>
                    <a:pt x="4097" y="11904"/>
                    <a:pt x="4181" y="11892"/>
                  </a:cubicBezTo>
                  <a:cubicBezTo>
                    <a:pt x="5038" y="11763"/>
                    <a:pt x="5729" y="10997"/>
                    <a:pt x="6126" y="9737"/>
                  </a:cubicBezTo>
                  <a:cubicBezTo>
                    <a:pt x="6499" y="8551"/>
                    <a:pt x="6576" y="7045"/>
                    <a:pt x="6343" y="5496"/>
                  </a:cubicBezTo>
                  <a:cubicBezTo>
                    <a:pt x="5867" y="2330"/>
                    <a:pt x="4273" y="0"/>
                    <a:pt x="26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1cf796190ac_1_22"/>
            <p:cNvSpPr/>
            <p:nvPr/>
          </p:nvSpPr>
          <p:spPr>
            <a:xfrm>
              <a:off x="3708900" y="1972075"/>
              <a:ext cx="139500" cy="282025"/>
            </a:xfrm>
            <a:custGeom>
              <a:rect b="b" l="l" r="r" t="t"/>
              <a:pathLst>
                <a:path extrusionOk="0" h="11281" w="5580">
                  <a:moveTo>
                    <a:pt x="2225" y="0"/>
                  </a:moveTo>
                  <a:cubicBezTo>
                    <a:pt x="2172" y="0"/>
                    <a:pt x="2118" y="4"/>
                    <a:pt x="2065" y="12"/>
                  </a:cubicBezTo>
                  <a:cubicBezTo>
                    <a:pt x="715" y="216"/>
                    <a:pt x="1" y="2900"/>
                    <a:pt x="468" y="6008"/>
                  </a:cubicBezTo>
                  <a:cubicBezTo>
                    <a:pt x="692" y="7501"/>
                    <a:pt x="1165" y="8894"/>
                    <a:pt x="1781" y="9881"/>
                  </a:cubicBezTo>
                  <a:cubicBezTo>
                    <a:pt x="2348" y="10786"/>
                    <a:pt x="2993" y="11281"/>
                    <a:pt x="3596" y="11281"/>
                  </a:cubicBezTo>
                  <a:cubicBezTo>
                    <a:pt x="3650" y="11281"/>
                    <a:pt x="3704" y="11277"/>
                    <a:pt x="3757" y="11269"/>
                  </a:cubicBezTo>
                  <a:cubicBezTo>
                    <a:pt x="4405" y="11172"/>
                    <a:pt x="4938" y="10485"/>
                    <a:pt x="5237" y="9360"/>
                  </a:cubicBezTo>
                  <a:cubicBezTo>
                    <a:pt x="5537" y="8236"/>
                    <a:pt x="5579" y="6766"/>
                    <a:pt x="5355" y="5274"/>
                  </a:cubicBezTo>
                  <a:cubicBezTo>
                    <a:pt x="5131" y="3781"/>
                    <a:pt x="4658" y="2388"/>
                    <a:pt x="4041" y="1402"/>
                  </a:cubicBezTo>
                  <a:cubicBezTo>
                    <a:pt x="3474" y="496"/>
                    <a:pt x="2829" y="0"/>
                    <a:pt x="22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cf796190ac_1_22"/>
            <p:cNvSpPr/>
            <p:nvPr/>
          </p:nvSpPr>
          <p:spPr>
            <a:xfrm>
              <a:off x="3700275" y="1964475"/>
              <a:ext cx="155925" cy="297600"/>
            </a:xfrm>
            <a:custGeom>
              <a:rect b="b" l="l" r="r" t="t"/>
              <a:pathLst>
                <a:path extrusionOk="0" h="11904" w="6237">
                  <a:moveTo>
                    <a:pt x="2562" y="622"/>
                  </a:moveTo>
                  <a:cubicBezTo>
                    <a:pt x="3565" y="622"/>
                    <a:pt x="4935" y="2605"/>
                    <a:pt x="5389" y="5630"/>
                  </a:cubicBezTo>
                  <a:cubicBezTo>
                    <a:pt x="5608" y="7092"/>
                    <a:pt x="5570" y="8499"/>
                    <a:pt x="5278" y="9590"/>
                  </a:cubicBezTo>
                  <a:cubicBezTo>
                    <a:pt x="5015" y="10580"/>
                    <a:pt x="4568" y="11193"/>
                    <a:pt x="4053" y="11270"/>
                  </a:cubicBezTo>
                  <a:cubicBezTo>
                    <a:pt x="4015" y="11276"/>
                    <a:pt x="3976" y="11279"/>
                    <a:pt x="3937" y="11279"/>
                  </a:cubicBezTo>
                  <a:cubicBezTo>
                    <a:pt x="3446" y="11279"/>
                    <a:pt x="2892" y="10830"/>
                    <a:pt x="2388" y="10026"/>
                  </a:cubicBezTo>
                  <a:cubicBezTo>
                    <a:pt x="1788" y="9067"/>
                    <a:pt x="1337" y="7734"/>
                    <a:pt x="1118" y="6272"/>
                  </a:cubicBezTo>
                  <a:cubicBezTo>
                    <a:pt x="647" y="3137"/>
                    <a:pt x="1443" y="782"/>
                    <a:pt x="2454" y="631"/>
                  </a:cubicBezTo>
                  <a:cubicBezTo>
                    <a:pt x="2485" y="626"/>
                    <a:pt x="2516" y="623"/>
                    <a:pt x="2548" y="623"/>
                  </a:cubicBezTo>
                  <a:cubicBezTo>
                    <a:pt x="2553" y="623"/>
                    <a:pt x="2558" y="623"/>
                    <a:pt x="2562" y="623"/>
                  </a:cubicBezTo>
                  <a:lnTo>
                    <a:pt x="2562" y="622"/>
                  </a:lnTo>
                  <a:close/>
                  <a:moveTo>
                    <a:pt x="2562" y="0"/>
                  </a:moveTo>
                  <a:cubicBezTo>
                    <a:pt x="2495" y="0"/>
                    <a:pt x="2428" y="5"/>
                    <a:pt x="2361" y="15"/>
                  </a:cubicBezTo>
                  <a:cubicBezTo>
                    <a:pt x="818" y="247"/>
                    <a:pt x="1" y="3035"/>
                    <a:pt x="501" y="6364"/>
                  </a:cubicBezTo>
                  <a:cubicBezTo>
                    <a:pt x="733" y="7909"/>
                    <a:pt x="1216" y="9327"/>
                    <a:pt x="1860" y="10356"/>
                  </a:cubicBezTo>
                  <a:cubicBezTo>
                    <a:pt x="2488" y="11362"/>
                    <a:pt x="3217" y="11903"/>
                    <a:pt x="3934" y="11903"/>
                  </a:cubicBezTo>
                  <a:cubicBezTo>
                    <a:pt x="4005" y="11903"/>
                    <a:pt x="4075" y="11898"/>
                    <a:pt x="4146" y="11888"/>
                  </a:cubicBezTo>
                  <a:cubicBezTo>
                    <a:pt x="4928" y="11770"/>
                    <a:pt x="5545" y="11011"/>
                    <a:pt x="5881" y="9752"/>
                  </a:cubicBezTo>
                  <a:cubicBezTo>
                    <a:pt x="6193" y="8579"/>
                    <a:pt x="6237" y="7082"/>
                    <a:pt x="6005" y="5537"/>
                  </a:cubicBezTo>
                  <a:cubicBezTo>
                    <a:pt x="5526" y="2352"/>
                    <a:pt x="4040" y="0"/>
                    <a:pt x="25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cf796190ac_1_22"/>
            <p:cNvSpPr/>
            <p:nvPr/>
          </p:nvSpPr>
          <p:spPr>
            <a:xfrm>
              <a:off x="4871625" y="2656925"/>
              <a:ext cx="358775" cy="1420275"/>
            </a:xfrm>
            <a:custGeom>
              <a:rect b="b" l="l" r="r" t="t"/>
              <a:pathLst>
                <a:path extrusionOk="0" h="56811" w="14351">
                  <a:moveTo>
                    <a:pt x="7163" y="0"/>
                  </a:moveTo>
                  <a:lnTo>
                    <a:pt x="0" y="56535"/>
                  </a:lnTo>
                  <a:lnTo>
                    <a:pt x="14351" y="56811"/>
                  </a:lnTo>
                  <a:lnTo>
                    <a:pt x="71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cf796190ac_1_22"/>
            <p:cNvSpPr/>
            <p:nvPr/>
          </p:nvSpPr>
          <p:spPr>
            <a:xfrm>
              <a:off x="4863275" y="2649125"/>
              <a:ext cx="375450" cy="1435900"/>
            </a:xfrm>
            <a:custGeom>
              <a:rect b="b" l="l" r="r" t="t"/>
              <a:pathLst>
                <a:path extrusionOk="0" h="57436" w="15018">
                  <a:moveTo>
                    <a:pt x="7497" y="2794"/>
                  </a:moveTo>
                  <a:lnTo>
                    <a:pt x="14331" y="56804"/>
                  </a:lnTo>
                  <a:lnTo>
                    <a:pt x="688" y="56543"/>
                  </a:lnTo>
                  <a:lnTo>
                    <a:pt x="7497" y="2794"/>
                  </a:lnTo>
                  <a:close/>
                  <a:moveTo>
                    <a:pt x="7497" y="1"/>
                  </a:moveTo>
                  <a:cubicBezTo>
                    <a:pt x="7340" y="1"/>
                    <a:pt x="7207" y="117"/>
                    <a:pt x="7188" y="274"/>
                  </a:cubicBezTo>
                  <a:lnTo>
                    <a:pt x="24" y="56808"/>
                  </a:lnTo>
                  <a:cubicBezTo>
                    <a:pt x="1" y="56992"/>
                    <a:pt x="142" y="57156"/>
                    <a:pt x="328" y="57159"/>
                  </a:cubicBezTo>
                  <a:lnTo>
                    <a:pt x="14679" y="57435"/>
                  </a:lnTo>
                  <a:lnTo>
                    <a:pt x="14685" y="57435"/>
                  </a:lnTo>
                  <a:lnTo>
                    <a:pt x="14685" y="57434"/>
                  </a:lnTo>
                  <a:cubicBezTo>
                    <a:pt x="14871" y="57434"/>
                    <a:pt x="15017" y="57271"/>
                    <a:pt x="14994" y="57084"/>
                  </a:cubicBezTo>
                  <a:lnTo>
                    <a:pt x="7806" y="274"/>
                  </a:lnTo>
                  <a:cubicBezTo>
                    <a:pt x="7786" y="118"/>
                    <a:pt x="7654" y="1"/>
                    <a:pt x="74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cf796190ac_1_22"/>
            <p:cNvSpPr/>
            <p:nvPr/>
          </p:nvSpPr>
          <p:spPr>
            <a:xfrm>
              <a:off x="3765375" y="2230275"/>
              <a:ext cx="91075" cy="149700"/>
            </a:xfrm>
            <a:custGeom>
              <a:rect b="b" l="l" r="r" t="t"/>
              <a:pathLst>
                <a:path extrusionOk="0" h="5988" w="3643">
                  <a:moveTo>
                    <a:pt x="1692" y="0"/>
                  </a:moveTo>
                  <a:cubicBezTo>
                    <a:pt x="943" y="0"/>
                    <a:pt x="61" y="310"/>
                    <a:pt x="61" y="310"/>
                  </a:cubicBezTo>
                  <a:lnTo>
                    <a:pt x="0" y="2407"/>
                  </a:lnTo>
                  <a:cubicBezTo>
                    <a:pt x="0" y="2407"/>
                    <a:pt x="1522" y="5517"/>
                    <a:pt x="2481" y="5867"/>
                  </a:cubicBezTo>
                  <a:cubicBezTo>
                    <a:pt x="2711" y="5951"/>
                    <a:pt x="2896" y="5988"/>
                    <a:pt x="3044" y="5988"/>
                  </a:cubicBezTo>
                  <a:cubicBezTo>
                    <a:pt x="3513" y="5988"/>
                    <a:pt x="3617" y="5623"/>
                    <a:pt x="3628" y="5255"/>
                  </a:cubicBezTo>
                  <a:cubicBezTo>
                    <a:pt x="3643" y="4772"/>
                    <a:pt x="3100" y="1206"/>
                    <a:pt x="2641" y="385"/>
                  </a:cubicBezTo>
                  <a:cubicBezTo>
                    <a:pt x="2477" y="94"/>
                    <a:pt x="2105" y="0"/>
                    <a:pt x="16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cf796190ac_1_22"/>
            <p:cNvSpPr/>
            <p:nvPr/>
          </p:nvSpPr>
          <p:spPr>
            <a:xfrm>
              <a:off x="3757525" y="2222375"/>
              <a:ext cx="106750" cy="165400"/>
            </a:xfrm>
            <a:custGeom>
              <a:rect b="b" l="l" r="r" t="t"/>
              <a:pathLst>
                <a:path extrusionOk="0" h="6616" w="4270">
                  <a:moveTo>
                    <a:pt x="2012" y="627"/>
                  </a:moveTo>
                  <a:cubicBezTo>
                    <a:pt x="2335" y="627"/>
                    <a:pt x="2591" y="691"/>
                    <a:pt x="2683" y="855"/>
                  </a:cubicBezTo>
                  <a:cubicBezTo>
                    <a:pt x="3115" y="1625"/>
                    <a:pt x="3643" y="5130"/>
                    <a:pt x="3631" y="5562"/>
                  </a:cubicBezTo>
                  <a:cubicBezTo>
                    <a:pt x="3624" y="5773"/>
                    <a:pt x="3585" y="5910"/>
                    <a:pt x="3514" y="5958"/>
                  </a:cubicBezTo>
                  <a:cubicBezTo>
                    <a:pt x="3496" y="5969"/>
                    <a:pt x="3450" y="5991"/>
                    <a:pt x="3356" y="5991"/>
                  </a:cubicBezTo>
                  <a:cubicBezTo>
                    <a:pt x="3261" y="5991"/>
                    <a:pt x="3116" y="5969"/>
                    <a:pt x="2902" y="5890"/>
                  </a:cubicBezTo>
                  <a:cubicBezTo>
                    <a:pt x="2302" y="5672"/>
                    <a:pt x="1206" y="3819"/>
                    <a:pt x="628" y="2654"/>
                  </a:cubicBezTo>
                  <a:lnTo>
                    <a:pt x="680" y="855"/>
                  </a:lnTo>
                  <a:cubicBezTo>
                    <a:pt x="1099" y="727"/>
                    <a:pt x="1608" y="627"/>
                    <a:pt x="2012" y="627"/>
                  </a:cubicBezTo>
                  <a:close/>
                  <a:moveTo>
                    <a:pt x="1989" y="1"/>
                  </a:moveTo>
                  <a:cubicBezTo>
                    <a:pt x="1273" y="1"/>
                    <a:pt x="501" y="252"/>
                    <a:pt x="271" y="333"/>
                  </a:cubicBezTo>
                  <a:cubicBezTo>
                    <a:pt x="150" y="375"/>
                    <a:pt x="67" y="488"/>
                    <a:pt x="63" y="618"/>
                  </a:cubicBezTo>
                  <a:lnTo>
                    <a:pt x="3" y="2713"/>
                  </a:lnTo>
                  <a:cubicBezTo>
                    <a:pt x="1" y="2763"/>
                    <a:pt x="12" y="2813"/>
                    <a:pt x="34" y="2860"/>
                  </a:cubicBezTo>
                  <a:cubicBezTo>
                    <a:pt x="298" y="3397"/>
                    <a:pt x="1664" y="6101"/>
                    <a:pt x="2688" y="6477"/>
                  </a:cubicBezTo>
                  <a:cubicBezTo>
                    <a:pt x="2942" y="6569"/>
                    <a:pt x="3166" y="6616"/>
                    <a:pt x="3360" y="6616"/>
                  </a:cubicBezTo>
                  <a:cubicBezTo>
                    <a:pt x="3557" y="6616"/>
                    <a:pt x="3724" y="6568"/>
                    <a:pt x="3863" y="6473"/>
                  </a:cubicBezTo>
                  <a:cubicBezTo>
                    <a:pt x="4235" y="6222"/>
                    <a:pt x="4248" y="5739"/>
                    <a:pt x="4253" y="5581"/>
                  </a:cubicBezTo>
                  <a:cubicBezTo>
                    <a:pt x="4269" y="5055"/>
                    <a:pt x="3714" y="1419"/>
                    <a:pt x="3226" y="549"/>
                  </a:cubicBezTo>
                  <a:cubicBezTo>
                    <a:pt x="2992" y="131"/>
                    <a:pt x="2505" y="1"/>
                    <a:pt x="19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cf796190ac_1_22"/>
            <p:cNvSpPr/>
            <p:nvPr/>
          </p:nvSpPr>
          <p:spPr>
            <a:xfrm>
              <a:off x="3409050" y="2093475"/>
              <a:ext cx="470950" cy="817825"/>
            </a:xfrm>
            <a:custGeom>
              <a:rect b="b" l="l" r="r" t="t"/>
              <a:pathLst>
                <a:path extrusionOk="0" h="32713" w="18838">
                  <a:moveTo>
                    <a:pt x="13200" y="1"/>
                  </a:moveTo>
                  <a:cubicBezTo>
                    <a:pt x="11757" y="1"/>
                    <a:pt x="10246" y="42"/>
                    <a:pt x="9789" y="204"/>
                  </a:cubicBezTo>
                  <a:cubicBezTo>
                    <a:pt x="8893" y="520"/>
                    <a:pt x="7086" y="1666"/>
                    <a:pt x="7047" y="3037"/>
                  </a:cubicBezTo>
                  <a:cubicBezTo>
                    <a:pt x="7007" y="4406"/>
                    <a:pt x="5042" y="17029"/>
                    <a:pt x="5042" y="17029"/>
                  </a:cubicBezTo>
                  <a:lnTo>
                    <a:pt x="0" y="31788"/>
                  </a:lnTo>
                  <a:lnTo>
                    <a:pt x="8131" y="32713"/>
                  </a:lnTo>
                  <a:lnTo>
                    <a:pt x="8383" y="17982"/>
                  </a:lnTo>
                  <a:lnTo>
                    <a:pt x="10180" y="17178"/>
                  </a:lnTo>
                  <a:cubicBezTo>
                    <a:pt x="10899" y="16857"/>
                    <a:pt x="10796" y="14283"/>
                    <a:pt x="10796" y="14283"/>
                  </a:cubicBezTo>
                  <a:cubicBezTo>
                    <a:pt x="10796" y="14283"/>
                    <a:pt x="12041" y="14149"/>
                    <a:pt x="13307" y="13328"/>
                  </a:cubicBezTo>
                  <a:cubicBezTo>
                    <a:pt x="14572" y="12509"/>
                    <a:pt x="15115" y="12182"/>
                    <a:pt x="15129" y="11668"/>
                  </a:cubicBezTo>
                  <a:cubicBezTo>
                    <a:pt x="15145" y="11154"/>
                    <a:pt x="15786" y="7404"/>
                    <a:pt x="15988" y="6552"/>
                  </a:cubicBezTo>
                  <a:cubicBezTo>
                    <a:pt x="16190" y="5702"/>
                    <a:pt x="14966" y="5152"/>
                    <a:pt x="14966" y="5152"/>
                  </a:cubicBezTo>
                  <a:lnTo>
                    <a:pt x="9674" y="4141"/>
                  </a:lnTo>
                  <a:lnTo>
                    <a:pt x="10787" y="2460"/>
                  </a:lnTo>
                  <a:cubicBezTo>
                    <a:pt x="10787" y="2460"/>
                    <a:pt x="15050" y="2241"/>
                    <a:pt x="16832" y="1951"/>
                  </a:cubicBezTo>
                  <a:cubicBezTo>
                    <a:pt x="18614" y="1659"/>
                    <a:pt x="18801" y="1324"/>
                    <a:pt x="18821" y="638"/>
                  </a:cubicBezTo>
                  <a:cubicBezTo>
                    <a:pt x="18838" y="74"/>
                    <a:pt x="17393" y="48"/>
                    <a:pt x="16587" y="48"/>
                  </a:cubicBezTo>
                  <a:cubicBezTo>
                    <a:pt x="16508" y="48"/>
                    <a:pt x="16436" y="49"/>
                    <a:pt x="16371" y="49"/>
                  </a:cubicBezTo>
                  <a:cubicBezTo>
                    <a:pt x="16294" y="49"/>
                    <a:pt x="16229" y="48"/>
                    <a:pt x="16178" y="47"/>
                  </a:cubicBezTo>
                  <a:cubicBezTo>
                    <a:pt x="15918" y="39"/>
                    <a:pt x="14590" y="1"/>
                    <a:pt x="132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cf796190ac_1_22"/>
            <p:cNvSpPr/>
            <p:nvPr/>
          </p:nvSpPr>
          <p:spPr>
            <a:xfrm>
              <a:off x="3400075" y="2085675"/>
              <a:ext cx="487425" cy="833400"/>
            </a:xfrm>
            <a:custGeom>
              <a:rect b="b" l="l" r="r" t="t"/>
              <a:pathLst>
                <a:path extrusionOk="0" h="33336" w="19497">
                  <a:moveTo>
                    <a:pt x="13567" y="624"/>
                  </a:moveTo>
                  <a:cubicBezTo>
                    <a:pt x="14531" y="624"/>
                    <a:pt x="15576" y="642"/>
                    <a:pt x="16528" y="670"/>
                  </a:cubicBezTo>
                  <a:cubicBezTo>
                    <a:pt x="16584" y="671"/>
                    <a:pt x="16654" y="671"/>
                    <a:pt x="16739" y="671"/>
                  </a:cubicBezTo>
                  <a:lnTo>
                    <a:pt x="16863" y="671"/>
                  </a:lnTo>
                  <a:cubicBezTo>
                    <a:pt x="18480" y="671"/>
                    <a:pt x="18815" y="844"/>
                    <a:pt x="18869" y="941"/>
                  </a:cubicBezTo>
                  <a:cubicBezTo>
                    <a:pt x="18856" y="1399"/>
                    <a:pt x="18848" y="1676"/>
                    <a:pt x="17141" y="1955"/>
                  </a:cubicBezTo>
                  <a:cubicBezTo>
                    <a:pt x="15397" y="2239"/>
                    <a:pt x="11174" y="2457"/>
                    <a:pt x="11131" y="2460"/>
                  </a:cubicBezTo>
                  <a:cubicBezTo>
                    <a:pt x="11033" y="2465"/>
                    <a:pt x="10942" y="2517"/>
                    <a:pt x="10887" y="2599"/>
                  </a:cubicBezTo>
                  <a:lnTo>
                    <a:pt x="9775" y="4281"/>
                  </a:lnTo>
                  <a:cubicBezTo>
                    <a:pt x="9651" y="4465"/>
                    <a:pt x="9756" y="4717"/>
                    <a:pt x="9975" y="4759"/>
                  </a:cubicBezTo>
                  <a:lnTo>
                    <a:pt x="15225" y="5763"/>
                  </a:lnTo>
                  <a:cubicBezTo>
                    <a:pt x="15388" y="5844"/>
                    <a:pt x="16168" y="6267"/>
                    <a:pt x="16044" y="6792"/>
                  </a:cubicBezTo>
                  <a:cubicBezTo>
                    <a:pt x="15857" y="7581"/>
                    <a:pt x="15193" y="11401"/>
                    <a:pt x="15177" y="11971"/>
                  </a:cubicBezTo>
                  <a:cubicBezTo>
                    <a:pt x="15168" y="12286"/>
                    <a:pt x="14733" y="12580"/>
                    <a:pt x="13662" y="13272"/>
                  </a:cubicBezTo>
                  <a:lnTo>
                    <a:pt x="13497" y="13379"/>
                  </a:lnTo>
                  <a:cubicBezTo>
                    <a:pt x="12315" y="14145"/>
                    <a:pt x="11134" y="14284"/>
                    <a:pt x="11122" y="14286"/>
                  </a:cubicBezTo>
                  <a:cubicBezTo>
                    <a:pt x="10960" y="14304"/>
                    <a:pt x="10838" y="14444"/>
                    <a:pt x="10845" y="14608"/>
                  </a:cubicBezTo>
                  <a:cubicBezTo>
                    <a:pt x="10889" y="15725"/>
                    <a:pt x="10722" y="17067"/>
                    <a:pt x="10413" y="17206"/>
                  </a:cubicBezTo>
                  <a:lnTo>
                    <a:pt x="8616" y="18010"/>
                  </a:lnTo>
                  <a:cubicBezTo>
                    <a:pt x="8506" y="18059"/>
                    <a:pt x="8434" y="18168"/>
                    <a:pt x="8432" y="18289"/>
                  </a:cubicBezTo>
                  <a:lnTo>
                    <a:pt x="8184" y="32674"/>
                  </a:lnTo>
                  <a:lnTo>
                    <a:pt x="780" y="31835"/>
                  </a:lnTo>
                  <a:lnTo>
                    <a:pt x="5696" y="17441"/>
                  </a:lnTo>
                  <a:cubicBezTo>
                    <a:pt x="5701" y="17424"/>
                    <a:pt x="5706" y="17406"/>
                    <a:pt x="5709" y="17387"/>
                  </a:cubicBezTo>
                  <a:cubicBezTo>
                    <a:pt x="5790" y="16872"/>
                    <a:pt x="7677" y="4730"/>
                    <a:pt x="7717" y="3356"/>
                  </a:cubicBezTo>
                  <a:cubicBezTo>
                    <a:pt x="7751" y="2191"/>
                    <a:pt x="9412" y="1105"/>
                    <a:pt x="10253" y="808"/>
                  </a:cubicBezTo>
                  <a:cubicBezTo>
                    <a:pt x="10638" y="673"/>
                    <a:pt x="11994" y="624"/>
                    <a:pt x="13567" y="624"/>
                  </a:cubicBezTo>
                  <a:close/>
                  <a:moveTo>
                    <a:pt x="13568" y="0"/>
                  </a:moveTo>
                  <a:cubicBezTo>
                    <a:pt x="12051" y="0"/>
                    <a:pt x="10536" y="48"/>
                    <a:pt x="10045" y="222"/>
                  </a:cubicBezTo>
                  <a:cubicBezTo>
                    <a:pt x="9140" y="541"/>
                    <a:pt x="7141" y="1769"/>
                    <a:pt x="7094" y="3339"/>
                  </a:cubicBezTo>
                  <a:cubicBezTo>
                    <a:pt x="7057" y="4643"/>
                    <a:pt x="5199" y="16611"/>
                    <a:pt x="5097" y="17265"/>
                  </a:cubicBezTo>
                  <a:lnTo>
                    <a:pt x="64" y="32000"/>
                  </a:lnTo>
                  <a:cubicBezTo>
                    <a:pt x="0" y="32188"/>
                    <a:pt x="127" y="32387"/>
                    <a:pt x="325" y="32410"/>
                  </a:cubicBezTo>
                  <a:lnTo>
                    <a:pt x="8455" y="33334"/>
                  </a:lnTo>
                  <a:cubicBezTo>
                    <a:pt x="8467" y="33335"/>
                    <a:pt x="8479" y="33335"/>
                    <a:pt x="8490" y="33335"/>
                  </a:cubicBezTo>
                  <a:lnTo>
                    <a:pt x="8490" y="33336"/>
                  </a:lnTo>
                  <a:cubicBezTo>
                    <a:pt x="8660" y="33336"/>
                    <a:pt x="8799" y="33199"/>
                    <a:pt x="8803" y="33029"/>
                  </a:cubicBezTo>
                  <a:lnTo>
                    <a:pt x="9051" y="18499"/>
                  </a:lnTo>
                  <a:lnTo>
                    <a:pt x="10667" y="17775"/>
                  </a:lnTo>
                  <a:cubicBezTo>
                    <a:pt x="11417" y="17439"/>
                    <a:pt x="11487" y="15704"/>
                    <a:pt x="11474" y="14859"/>
                  </a:cubicBezTo>
                  <a:cubicBezTo>
                    <a:pt x="11933" y="14770"/>
                    <a:pt x="12876" y="14525"/>
                    <a:pt x="13837" y="13903"/>
                  </a:cubicBezTo>
                  <a:lnTo>
                    <a:pt x="14000" y="13796"/>
                  </a:lnTo>
                  <a:cubicBezTo>
                    <a:pt x="15223" y="13005"/>
                    <a:pt x="15781" y="12644"/>
                    <a:pt x="15801" y="11990"/>
                  </a:cubicBezTo>
                  <a:cubicBezTo>
                    <a:pt x="15814" y="11534"/>
                    <a:pt x="16433" y="7852"/>
                    <a:pt x="16651" y="6937"/>
                  </a:cubicBezTo>
                  <a:cubicBezTo>
                    <a:pt x="16909" y="5848"/>
                    <a:pt x="15512" y="5206"/>
                    <a:pt x="15452" y="5180"/>
                  </a:cubicBezTo>
                  <a:cubicBezTo>
                    <a:pt x="15430" y="5170"/>
                    <a:pt x="15406" y="5162"/>
                    <a:pt x="15383" y="5158"/>
                  </a:cubicBezTo>
                  <a:lnTo>
                    <a:pt x="10552" y="4234"/>
                  </a:lnTo>
                  <a:lnTo>
                    <a:pt x="11320" y="3075"/>
                  </a:lnTo>
                  <a:cubicBezTo>
                    <a:pt x="12117" y="3032"/>
                    <a:pt x="15636" y="2833"/>
                    <a:pt x="17242" y="2571"/>
                  </a:cubicBezTo>
                  <a:cubicBezTo>
                    <a:pt x="18979" y="2287"/>
                    <a:pt x="19463" y="1940"/>
                    <a:pt x="19492" y="960"/>
                  </a:cubicBezTo>
                  <a:cubicBezTo>
                    <a:pt x="19496" y="789"/>
                    <a:pt x="19433" y="631"/>
                    <a:pt x="19309" y="502"/>
                  </a:cubicBezTo>
                  <a:cubicBezTo>
                    <a:pt x="18938" y="122"/>
                    <a:pt x="18051" y="47"/>
                    <a:pt x="17120" y="47"/>
                  </a:cubicBezTo>
                  <a:cubicBezTo>
                    <a:pt x="17023" y="47"/>
                    <a:pt x="16925" y="48"/>
                    <a:pt x="16827" y="50"/>
                  </a:cubicBezTo>
                  <a:cubicBezTo>
                    <a:pt x="16781" y="50"/>
                    <a:pt x="16738" y="50"/>
                    <a:pt x="16699" y="50"/>
                  </a:cubicBezTo>
                  <a:cubicBezTo>
                    <a:pt x="16640" y="50"/>
                    <a:pt x="16588" y="49"/>
                    <a:pt x="16546" y="47"/>
                  </a:cubicBezTo>
                  <a:cubicBezTo>
                    <a:pt x="15833" y="27"/>
                    <a:pt x="14700" y="0"/>
                    <a:pt x="13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cf796190ac_1_22"/>
            <p:cNvSpPr/>
            <p:nvPr/>
          </p:nvSpPr>
          <p:spPr>
            <a:xfrm>
              <a:off x="3629125" y="2238550"/>
              <a:ext cx="177100" cy="44500"/>
            </a:xfrm>
            <a:custGeom>
              <a:rect b="b" l="l" r="r" t="t"/>
              <a:pathLst>
                <a:path extrusionOk="0" h="1780" w="7084">
                  <a:moveTo>
                    <a:pt x="337" y="1"/>
                  </a:moveTo>
                  <a:cubicBezTo>
                    <a:pt x="189" y="1"/>
                    <a:pt x="58" y="106"/>
                    <a:pt x="32" y="257"/>
                  </a:cubicBezTo>
                  <a:cubicBezTo>
                    <a:pt x="1" y="427"/>
                    <a:pt x="113" y="589"/>
                    <a:pt x="282" y="619"/>
                  </a:cubicBezTo>
                  <a:lnTo>
                    <a:pt x="6704" y="1775"/>
                  </a:lnTo>
                  <a:cubicBezTo>
                    <a:pt x="6721" y="1777"/>
                    <a:pt x="6740" y="1780"/>
                    <a:pt x="6758" y="1780"/>
                  </a:cubicBezTo>
                  <a:lnTo>
                    <a:pt x="6758" y="1780"/>
                  </a:lnTo>
                  <a:cubicBezTo>
                    <a:pt x="6921" y="1779"/>
                    <a:pt x="7055" y="1657"/>
                    <a:pt x="7069" y="1496"/>
                  </a:cubicBezTo>
                  <a:cubicBezTo>
                    <a:pt x="7084" y="1335"/>
                    <a:pt x="6972" y="1190"/>
                    <a:pt x="6813" y="1161"/>
                  </a:cubicBezTo>
                  <a:lnTo>
                    <a:pt x="393" y="6"/>
                  </a:lnTo>
                  <a:cubicBezTo>
                    <a:pt x="374" y="2"/>
                    <a:pt x="355" y="1"/>
                    <a:pt x="337" y="1"/>
                  </a:cubicBezTo>
                  <a:close/>
                  <a:moveTo>
                    <a:pt x="6758" y="1780"/>
                  </a:moveTo>
                  <a:cubicBezTo>
                    <a:pt x="6758" y="1780"/>
                    <a:pt x="6758" y="1780"/>
                    <a:pt x="6758" y="1780"/>
                  </a:cubicBezTo>
                  <a:lnTo>
                    <a:pt x="6759" y="1780"/>
                  </a:lnTo>
                  <a:cubicBezTo>
                    <a:pt x="6759" y="1780"/>
                    <a:pt x="6759" y="1780"/>
                    <a:pt x="6758" y="17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cf796190ac_1_22"/>
            <p:cNvSpPr/>
            <p:nvPr/>
          </p:nvSpPr>
          <p:spPr>
            <a:xfrm>
              <a:off x="3639050" y="2307425"/>
              <a:ext cx="149000" cy="47725"/>
            </a:xfrm>
            <a:custGeom>
              <a:rect b="b" l="l" r="r" t="t"/>
              <a:pathLst>
                <a:path extrusionOk="0" h="1909" w="5960">
                  <a:moveTo>
                    <a:pt x="343" y="1"/>
                  </a:moveTo>
                  <a:cubicBezTo>
                    <a:pt x="203" y="1"/>
                    <a:pt x="76" y="96"/>
                    <a:pt x="41" y="238"/>
                  </a:cubicBezTo>
                  <a:cubicBezTo>
                    <a:pt x="0" y="406"/>
                    <a:pt x="103" y="574"/>
                    <a:pt x="271" y="615"/>
                  </a:cubicBezTo>
                  <a:lnTo>
                    <a:pt x="5558" y="1900"/>
                  </a:lnTo>
                  <a:cubicBezTo>
                    <a:pt x="5582" y="1905"/>
                    <a:pt x="5607" y="1908"/>
                    <a:pt x="5632" y="1908"/>
                  </a:cubicBezTo>
                  <a:cubicBezTo>
                    <a:pt x="5790" y="1908"/>
                    <a:pt x="5922" y="1790"/>
                    <a:pt x="5941" y="1633"/>
                  </a:cubicBezTo>
                  <a:cubicBezTo>
                    <a:pt x="5960" y="1477"/>
                    <a:pt x="5858" y="1331"/>
                    <a:pt x="5705" y="1293"/>
                  </a:cubicBezTo>
                  <a:lnTo>
                    <a:pt x="418" y="10"/>
                  </a:lnTo>
                  <a:cubicBezTo>
                    <a:pt x="393" y="4"/>
                    <a:pt x="368" y="1"/>
                    <a:pt x="3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cf796190ac_1_22"/>
            <p:cNvSpPr/>
            <p:nvPr/>
          </p:nvSpPr>
          <p:spPr>
            <a:xfrm>
              <a:off x="3654175" y="2394200"/>
              <a:ext cx="57425" cy="64150"/>
            </a:xfrm>
            <a:custGeom>
              <a:rect b="b" l="l" r="r" t="t"/>
              <a:pathLst>
                <a:path extrusionOk="0" h="2566" w="2297">
                  <a:moveTo>
                    <a:pt x="2142" y="0"/>
                  </a:moveTo>
                  <a:cubicBezTo>
                    <a:pt x="2142" y="0"/>
                    <a:pt x="996" y="293"/>
                    <a:pt x="503" y="441"/>
                  </a:cubicBezTo>
                  <a:cubicBezTo>
                    <a:pt x="350" y="485"/>
                    <a:pt x="226" y="601"/>
                    <a:pt x="172" y="752"/>
                  </a:cubicBezTo>
                  <a:cubicBezTo>
                    <a:pt x="1" y="1220"/>
                    <a:pt x="505" y="2077"/>
                    <a:pt x="729" y="2423"/>
                  </a:cubicBezTo>
                  <a:cubicBezTo>
                    <a:pt x="787" y="2513"/>
                    <a:pt x="886" y="2566"/>
                    <a:pt x="992" y="2566"/>
                  </a:cubicBezTo>
                  <a:cubicBezTo>
                    <a:pt x="1052" y="2566"/>
                    <a:pt x="1111" y="2548"/>
                    <a:pt x="1160" y="2516"/>
                  </a:cubicBezTo>
                  <a:cubicBezTo>
                    <a:pt x="1305" y="2422"/>
                    <a:pt x="1347" y="2229"/>
                    <a:pt x="1253" y="2084"/>
                  </a:cubicBezTo>
                  <a:cubicBezTo>
                    <a:pt x="993" y="1685"/>
                    <a:pt x="777" y="1211"/>
                    <a:pt x="758" y="1015"/>
                  </a:cubicBezTo>
                  <a:cubicBezTo>
                    <a:pt x="1275" y="865"/>
                    <a:pt x="2296" y="604"/>
                    <a:pt x="2297" y="604"/>
                  </a:cubicBez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cf796190ac_1_22"/>
            <p:cNvSpPr/>
            <p:nvPr/>
          </p:nvSpPr>
          <p:spPr>
            <a:xfrm>
              <a:off x="3025250" y="2698225"/>
              <a:ext cx="621925" cy="1293075"/>
            </a:xfrm>
            <a:custGeom>
              <a:rect b="b" l="l" r="r" t="t"/>
              <a:pathLst>
                <a:path extrusionOk="0" h="51723" w="24877">
                  <a:moveTo>
                    <a:pt x="16087" y="0"/>
                  </a:moveTo>
                  <a:cubicBezTo>
                    <a:pt x="16087" y="0"/>
                    <a:pt x="0" y="37302"/>
                    <a:pt x="132" y="42305"/>
                  </a:cubicBezTo>
                  <a:cubicBezTo>
                    <a:pt x="258" y="47100"/>
                    <a:pt x="3197" y="51722"/>
                    <a:pt x="7365" y="51722"/>
                  </a:cubicBezTo>
                  <a:cubicBezTo>
                    <a:pt x="7545" y="51722"/>
                    <a:pt x="7727" y="51714"/>
                    <a:pt x="7911" y="51696"/>
                  </a:cubicBezTo>
                  <a:cubicBezTo>
                    <a:pt x="12368" y="51271"/>
                    <a:pt x="15803" y="47761"/>
                    <a:pt x="17279" y="44749"/>
                  </a:cubicBezTo>
                  <a:cubicBezTo>
                    <a:pt x="18756" y="41737"/>
                    <a:pt x="24877" y="3312"/>
                    <a:pt x="24877" y="3312"/>
                  </a:cubicBezTo>
                  <a:lnTo>
                    <a:pt x="1608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cf796190ac_1_22"/>
            <p:cNvSpPr/>
            <p:nvPr/>
          </p:nvSpPr>
          <p:spPr>
            <a:xfrm>
              <a:off x="3017425" y="2690425"/>
              <a:ext cx="638050" cy="1308650"/>
            </a:xfrm>
            <a:custGeom>
              <a:rect b="b" l="l" r="r" t="t"/>
              <a:pathLst>
                <a:path extrusionOk="0" h="52346" w="25522">
                  <a:moveTo>
                    <a:pt x="16567" y="709"/>
                  </a:moveTo>
                  <a:lnTo>
                    <a:pt x="24842" y="3826"/>
                  </a:lnTo>
                  <a:cubicBezTo>
                    <a:pt x="24310" y="7154"/>
                    <a:pt x="18690" y="42113"/>
                    <a:pt x="17313" y="44924"/>
                  </a:cubicBezTo>
                  <a:cubicBezTo>
                    <a:pt x="15801" y="48007"/>
                    <a:pt x="12395" y="51297"/>
                    <a:pt x="8195" y="51699"/>
                  </a:cubicBezTo>
                  <a:cubicBezTo>
                    <a:pt x="8022" y="51716"/>
                    <a:pt x="7850" y="51724"/>
                    <a:pt x="7679" y="51724"/>
                  </a:cubicBezTo>
                  <a:cubicBezTo>
                    <a:pt x="6341" y="51724"/>
                    <a:pt x="5065" y="51214"/>
                    <a:pt x="3961" y="50235"/>
                  </a:cubicBezTo>
                  <a:cubicBezTo>
                    <a:pt x="2064" y="48557"/>
                    <a:pt x="836" y="45633"/>
                    <a:pt x="756" y="42609"/>
                  </a:cubicBezTo>
                  <a:cubicBezTo>
                    <a:pt x="633" y="37953"/>
                    <a:pt x="15106" y="4113"/>
                    <a:pt x="16567" y="709"/>
                  </a:cubicBezTo>
                  <a:close/>
                  <a:moveTo>
                    <a:pt x="16399" y="1"/>
                  </a:moveTo>
                  <a:cubicBezTo>
                    <a:pt x="16278" y="1"/>
                    <a:pt x="16164" y="72"/>
                    <a:pt x="16114" y="189"/>
                  </a:cubicBezTo>
                  <a:cubicBezTo>
                    <a:pt x="15455" y="1714"/>
                    <a:pt x="1" y="37610"/>
                    <a:pt x="133" y="42624"/>
                  </a:cubicBezTo>
                  <a:cubicBezTo>
                    <a:pt x="217" y="45816"/>
                    <a:pt x="1526" y="48911"/>
                    <a:pt x="3548" y="50703"/>
                  </a:cubicBezTo>
                  <a:cubicBezTo>
                    <a:pt x="4770" y="51785"/>
                    <a:pt x="6189" y="52346"/>
                    <a:pt x="7680" y="52346"/>
                  </a:cubicBezTo>
                  <a:cubicBezTo>
                    <a:pt x="7870" y="52346"/>
                    <a:pt x="8062" y="52337"/>
                    <a:pt x="8254" y="52319"/>
                  </a:cubicBezTo>
                  <a:cubicBezTo>
                    <a:pt x="12694" y="51895"/>
                    <a:pt x="16284" y="48437"/>
                    <a:pt x="17872" y="45198"/>
                  </a:cubicBezTo>
                  <a:cubicBezTo>
                    <a:pt x="19352" y="42178"/>
                    <a:pt x="25247" y="5244"/>
                    <a:pt x="25497" y="3673"/>
                  </a:cubicBezTo>
                  <a:cubicBezTo>
                    <a:pt x="25521" y="3526"/>
                    <a:pt x="25439" y="3384"/>
                    <a:pt x="25299" y="3332"/>
                  </a:cubicBezTo>
                  <a:lnTo>
                    <a:pt x="16509" y="21"/>
                  </a:lnTo>
                  <a:cubicBezTo>
                    <a:pt x="16473" y="7"/>
                    <a:pt x="16436" y="1"/>
                    <a:pt x="16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cf796190ac_1_22"/>
            <p:cNvSpPr/>
            <p:nvPr/>
          </p:nvSpPr>
          <p:spPr>
            <a:xfrm>
              <a:off x="5100600" y="779275"/>
              <a:ext cx="496550" cy="496525"/>
            </a:xfrm>
            <a:custGeom>
              <a:rect b="b" l="l" r="r" t="t"/>
              <a:pathLst>
                <a:path extrusionOk="0" h="19861" w="19862">
                  <a:moveTo>
                    <a:pt x="9931" y="6030"/>
                  </a:moveTo>
                  <a:cubicBezTo>
                    <a:pt x="12217" y="6030"/>
                    <a:pt x="14043" y="7995"/>
                    <a:pt x="13813" y="10329"/>
                  </a:cubicBezTo>
                  <a:cubicBezTo>
                    <a:pt x="13632" y="12154"/>
                    <a:pt x="12155" y="13631"/>
                    <a:pt x="10330" y="13812"/>
                  </a:cubicBezTo>
                  <a:cubicBezTo>
                    <a:pt x="10195" y="13825"/>
                    <a:pt x="10062" y="13832"/>
                    <a:pt x="9930" y="13832"/>
                  </a:cubicBezTo>
                  <a:cubicBezTo>
                    <a:pt x="7645" y="13832"/>
                    <a:pt x="5819" y="11866"/>
                    <a:pt x="6050" y="9532"/>
                  </a:cubicBezTo>
                  <a:cubicBezTo>
                    <a:pt x="6231" y="7706"/>
                    <a:pt x="7708" y="6230"/>
                    <a:pt x="9533" y="6050"/>
                  </a:cubicBezTo>
                  <a:cubicBezTo>
                    <a:pt x="9667" y="6036"/>
                    <a:pt x="9800" y="6030"/>
                    <a:pt x="9931" y="6030"/>
                  </a:cubicBezTo>
                  <a:close/>
                  <a:moveTo>
                    <a:pt x="9078" y="0"/>
                  </a:moveTo>
                  <a:cubicBezTo>
                    <a:pt x="8575" y="0"/>
                    <a:pt x="8166" y="409"/>
                    <a:pt x="8166" y="913"/>
                  </a:cubicBezTo>
                  <a:lnTo>
                    <a:pt x="8166" y="2229"/>
                  </a:lnTo>
                  <a:cubicBezTo>
                    <a:pt x="7304" y="2426"/>
                    <a:pt x="6483" y="2767"/>
                    <a:pt x="5734" y="3238"/>
                  </a:cubicBezTo>
                  <a:lnTo>
                    <a:pt x="4803" y="2307"/>
                  </a:lnTo>
                  <a:cubicBezTo>
                    <a:pt x="4625" y="2128"/>
                    <a:pt x="4392" y="2039"/>
                    <a:pt x="4158" y="2039"/>
                  </a:cubicBezTo>
                  <a:cubicBezTo>
                    <a:pt x="3925" y="2039"/>
                    <a:pt x="3691" y="2128"/>
                    <a:pt x="3513" y="2307"/>
                  </a:cubicBezTo>
                  <a:lnTo>
                    <a:pt x="2307" y="3513"/>
                  </a:lnTo>
                  <a:cubicBezTo>
                    <a:pt x="1950" y="3868"/>
                    <a:pt x="1950" y="4446"/>
                    <a:pt x="2307" y="4803"/>
                  </a:cubicBezTo>
                  <a:lnTo>
                    <a:pt x="3238" y="5734"/>
                  </a:lnTo>
                  <a:cubicBezTo>
                    <a:pt x="2767" y="6481"/>
                    <a:pt x="2427" y="7304"/>
                    <a:pt x="2229" y="8166"/>
                  </a:cubicBezTo>
                  <a:lnTo>
                    <a:pt x="913" y="8166"/>
                  </a:lnTo>
                  <a:cubicBezTo>
                    <a:pt x="409" y="8166"/>
                    <a:pt x="1" y="8574"/>
                    <a:pt x="1" y="9078"/>
                  </a:cubicBezTo>
                  <a:lnTo>
                    <a:pt x="1" y="10784"/>
                  </a:lnTo>
                  <a:cubicBezTo>
                    <a:pt x="1" y="11288"/>
                    <a:pt x="409" y="11696"/>
                    <a:pt x="913" y="11696"/>
                  </a:cubicBezTo>
                  <a:lnTo>
                    <a:pt x="2229" y="11696"/>
                  </a:lnTo>
                  <a:cubicBezTo>
                    <a:pt x="2427" y="12557"/>
                    <a:pt x="2767" y="13380"/>
                    <a:pt x="3238" y="14128"/>
                  </a:cubicBezTo>
                  <a:lnTo>
                    <a:pt x="2307" y="15059"/>
                  </a:lnTo>
                  <a:cubicBezTo>
                    <a:pt x="1950" y="15415"/>
                    <a:pt x="1950" y="15993"/>
                    <a:pt x="2307" y="16349"/>
                  </a:cubicBezTo>
                  <a:lnTo>
                    <a:pt x="3513" y="17556"/>
                  </a:lnTo>
                  <a:cubicBezTo>
                    <a:pt x="3691" y="17734"/>
                    <a:pt x="3925" y="17823"/>
                    <a:pt x="4158" y="17823"/>
                  </a:cubicBezTo>
                  <a:cubicBezTo>
                    <a:pt x="4392" y="17823"/>
                    <a:pt x="4625" y="17734"/>
                    <a:pt x="4803" y="17556"/>
                  </a:cubicBezTo>
                  <a:lnTo>
                    <a:pt x="5734" y="16625"/>
                  </a:lnTo>
                  <a:cubicBezTo>
                    <a:pt x="6482" y="17094"/>
                    <a:pt x="7304" y="17435"/>
                    <a:pt x="8166" y="17632"/>
                  </a:cubicBezTo>
                  <a:lnTo>
                    <a:pt x="8166" y="18949"/>
                  </a:lnTo>
                  <a:cubicBezTo>
                    <a:pt x="8166" y="19452"/>
                    <a:pt x="8575" y="19861"/>
                    <a:pt x="9078" y="19861"/>
                  </a:cubicBezTo>
                  <a:lnTo>
                    <a:pt x="10783" y="19861"/>
                  </a:lnTo>
                  <a:cubicBezTo>
                    <a:pt x="11288" y="19861"/>
                    <a:pt x="11696" y="19452"/>
                    <a:pt x="11696" y="18949"/>
                  </a:cubicBezTo>
                  <a:lnTo>
                    <a:pt x="11696" y="17632"/>
                  </a:lnTo>
                  <a:cubicBezTo>
                    <a:pt x="12557" y="17434"/>
                    <a:pt x="13380" y="17094"/>
                    <a:pt x="14128" y="16624"/>
                  </a:cubicBezTo>
                  <a:lnTo>
                    <a:pt x="15059" y="17555"/>
                  </a:lnTo>
                  <a:cubicBezTo>
                    <a:pt x="15237" y="17733"/>
                    <a:pt x="15471" y="17822"/>
                    <a:pt x="15704" y="17822"/>
                  </a:cubicBezTo>
                  <a:cubicBezTo>
                    <a:pt x="15938" y="17822"/>
                    <a:pt x="16171" y="17733"/>
                    <a:pt x="16349" y="17555"/>
                  </a:cubicBezTo>
                  <a:lnTo>
                    <a:pt x="17556" y="16349"/>
                  </a:lnTo>
                  <a:cubicBezTo>
                    <a:pt x="17912" y="15992"/>
                    <a:pt x="17912" y="15414"/>
                    <a:pt x="17556" y="15059"/>
                  </a:cubicBezTo>
                  <a:lnTo>
                    <a:pt x="16625" y="14128"/>
                  </a:lnTo>
                  <a:cubicBezTo>
                    <a:pt x="17094" y="13379"/>
                    <a:pt x="17436" y="12557"/>
                    <a:pt x="17632" y="11696"/>
                  </a:cubicBezTo>
                  <a:lnTo>
                    <a:pt x="18949" y="11696"/>
                  </a:lnTo>
                  <a:cubicBezTo>
                    <a:pt x="19452" y="11696"/>
                    <a:pt x="19861" y="11287"/>
                    <a:pt x="19861" y="10784"/>
                  </a:cubicBezTo>
                  <a:lnTo>
                    <a:pt x="19861" y="9078"/>
                  </a:lnTo>
                  <a:cubicBezTo>
                    <a:pt x="19861" y="8574"/>
                    <a:pt x="19452" y="8166"/>
                    <a:pt x="18949" y="8166"/>
                  </a:cubicBezTo>
                  <a:lnTo>
                    <a:pt x="17632" y="8166"/>
                  </a:lnTo>
                  <a:cubicBezTo>
                    <a:pt x="17436" y="7304"/>
                    <a:pt x="17094" y="6481"/>
                    <a:pt x="16625" y="5734"/>
                  </a:cubicBezTo>
                  <a:lnTo>
                    <a:pt x="17556" y="4803"/>
                  </a:lnTo>
                  <a:cubicBezTo>
                    <a:pt x="17912" y="4446"/>
                    <a:pt x="17912" y="3868"/>
                    <a:pt x="17556" y="3513"/>
                  </a:cubicBezTo>
                  <a:lnTo>
                    <a:pt x="16349" y="2307"/>
                  </a:lnTo>
                  <a:cubicBezTo>
                    <a:pt x="16171" y="2128"/>
                    <a:pt x="15938" y="2039"/>
                    <a:pt x="15704" y="2039"/>
                  </a:cubicBezTo>
                  <a:cubicBezTo>
                    <a:pt x="15471" y="2039"/>
                    <a:pt x="15237" y="2128"/>
                    <a:pt x="15059" y="2307"/>
                  </a:cubicBezTo>
                  <a:lnTo>
                    <a:pt x="14128" y="3238"/>
                  </a:lnTo>
                  <a:cubicBezTo>
                    <a:pt x="13380" y="2767"/>
                    <a:pt x="12557" y="2426"/>
                    <a:pt x="11696" y="2229"/>
                  </a:cubicBezTo>
                  <a:lnTo>
                    <a:pt x="11696" y="913"/>
                  </a:lnTo>
                  <a:cubicBezTo>
                    <a:pt x="11696" y="409"/>
                    <a:pt x="11288" y="0"/>
                    <a:pt x="107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cf796190ac_1_22"/>
            <p:cNvSpPr/>
            <p:nvPr/>
          </p:nvSpPr>
          <p:spPr>
            <a:xfrm>
              <a:off x="1233600" y="2706725"/>
              <a:ext cx="374275" cy="374300"/>
            </a:xfrm>
            <a:custGeom>
              <a:rect b="b" l="l" r="r" t="t"/>
              <a:pathLst>
                <a:path extrusionOk="0" h="14972" w="14971">
                  <a:moveTo>
                    <a:pt x="7486" y="4546"/>
                  </a:moveTo>
                  <a:cubicBezTo>
                    <a:pt x="8262" y="4546"/>
                    <a:pt x="9011" y="4853"/>
                    <a:pt x="9565" y="5407"/>
                  </a:cubicBezTo>
                  <a:cubicBezTo>
                    <a:pt x="10191" y="6032"/>
                    <a:pt x="10501" y="6907"/>
                    <a:pt x="10412" y="7786"/>
                  </a:cubicBezTo>
                  <a:cubicBezTo>
                    <a:pt x="10275" y="9162"/>
                    <a:pt x="9161" y="10275"/>
                    <a:pt x="7785" y="10412"/>
                  </a:cubicBezTo>
                  <a:cubicBezTo>
                    <a:pt x="7686" y="10423"/>
                    <a:pt x="7586" y="10428"/>
                    <a:pt x="7487" y="10428"/>
                  </a:cubicBezTo>
                  <a:cubicBezTo>
                    <a:pt x="6710" y="10428"/>
                    <a:pt x="5961" y="10121"/>
                    <a:pt x="5406" y="9565"/>
                  </a:cubicBezTo>
                  <a:cubicBezTo>
                    <a:pt x="4780" y="8940"/>
                    <a:pt x="4470" y="8067"/>
                    <a:pt x="4559" y="7186"/>
                  </a:cubicBezTo>
                  <a:cubicBezTo>
                    <a:pt x="4696" y="5810"/>
                    <a:pt x="5809" y="4697"/>
                    <a:pt x="7186" y="4561"/>
                  </a:cubicBezTo>
                  <a:cubicBezTo>
                    <a:pt x="7286" y="4551"/>
                    <a:pt x="7386" y="4546"/>
                    <a:pt x="7486" y="4546"/>
                  </a:cubicBezTo>
                  <a:close/>
                  <a:moveTo>
                    <a:pt x="6842" y="1"/>
                  </a:moveTo>
                  <a:cubicBezTo>
                    <a:pt x="6462" y="1"/>
                    <a:pt x="6155" y="308"/>
                    <a:pt x="6155" y="688"/>
                  </a:cubicBezTo>
                  <a:lnTo>
                    <a:pt x="6155" y="1681"/>
                  </a:lnTo>
                  <a:cubicBezTo>
                    <a:pt x="5506" y="1829"/>
                    <a:pt x="4886" y="2086"/>
                    <a:pt x="4322" y="2440"/>
                  </a:cubicBezTo>
                  <a:lnTo>
                    <a:pt x="3619" y="1738"/>
                  </a:lnTo>
                  <a:cubicBezTo>
                    <a:pt x="3485" y="1604"/>
                    <a:pt x="3309" y="1537"/>
                    <a:pt x="3133" y="1537"/>
                  </a:cubicBezTo>
                  <a:cubicBezTo>
                    <a:pt x="2957" y="1537"/>
                    <a:pt x="2782" y="1604"/>
                    <a:pt x="2647" y="1738"/>
                  </a:cubicBezTo>
                  <a:lnTo>
                    <a:pt x="1737" y="2648"/>
                  </a:lnTo>
                  <a:cubicBezTo>
                    <a:pt x="1469" y="2916"/>
                    <a:pt x="1469" y="3352"/>
                    <a:pt x="1737" y="3620"/>
                  </a:cubicBezTo>
                  <a:lnTo>
                    <a:pt x="2440" y="4322"/>
                  </a:lnTo>
                  <a:cubicBezTo>
                    <a:pt x="2085" y="4886"/>
                    <a:pt x="1829" y="5505"/>
                    <a:pt x="1680" y="6155"/>
                  </a:cubicBezTo>
                  <a:lnTo>
                    <a:pt x="688" y="6155"/>
                  </a:lnTo>
                  <a:cubicBezTo>
                    <a:pt x="308" y="6155"/>
                    <a:pt x="0" y="6463"/>
                    <a:pt x="0" y="6843"/>
                  </a:cubicBezTo>
                  <a:lnTo>
                    <a:pt x="0" y="8128"/>
                  </a:lnTo>
                  <a:cubicBezTo>
                    <a:pt x="0" y="8508"/>
                    <a:pt x="308" y="8818"/>
                    <a:pt x="688" y="8818"/>
                  </a:cubicBezTo>
                  <a:lnTo>
                    <a:pt x="1680" y="8818"/>
                  </a:lnTo>
                  <a:cubicBezTo>
                    <a:pt x="1828" y="9467"/>
                    <a:pt x="2085" y="10087"/>
                    <a:pt x="2440" y="10650"/>
                  </a:cubicBezTo>
                  <a:lnTo>
                    <a:pt x="1737" y="11352"/>
                  </a:lnTo>
                  <a:cubicBezTo>
                    <a:pt x="1469" y="11621"/>
                    <a:pt x="1469" y="12056"/>
                    <a:pt x="1737" y="12324"/>
                  </a:cubicBezTo>
                  <a:lnTo>
                    <a:pt x="2647" y="13234"/>
                  </a:lnTo>
                  <a:cubicBezTo>
                    <a:pt x="2782" y="13369"/>
                    <a:pt x="2957" y="13436"/>
                    <a:pt x="3133" y="13436"/>
                  </a:cubicBezTo>
                  <a:cubicBezTo>
                    <a:pt x="3309" y="13436"/>
                    <a:pt x="3485" y="13369"/>
                    <a:pt x="3619" y="13234"/>
                  </a:cubicBezTo>
                  <a:lnTo>
                    <a:pt x="4322" y="12532"/>
                  </a:lnTo>
                  <a:cubicBezTo>
                    <a:pt x="4885" y="12886"/>
                    <a:pt x="5505" y="13143"/>
                    <a:pt x="6154" y="13292"/>
                  </a:cubicBezTo>
                  <a:lnTo>
                    <a:pt x="6154" y="14285"/>
                  </a:lnTo>
                  <a:cubicBezTo>
                    <a:pt x="6154" y="14663"/>
                    <a:pt x="6462" y="14972"/>
                    <a:pt x="6842" y="14972"/>
                  </a:cubicBezTo>
                  <a:lnTo>
                    <a:pt x="8128" y="14972"/>
                  </a:lnTo>
                  <a:cubicBezTo>
                    <a:pt x="8508" y="14972"/>
                    <a:pt x="8816" y="14665"/>
                    <a:pt x="8816" y="14285"/>
                  </a:cubicBezTo>
                  <a:lnTo>
                    <a:pt x="8816" y="13292"/>
                  </a:lnTo>
                  <a:cubicBezTo>
                    <a:pt x="9465" y="13144"/>
                    <a:pt x="10085" y="12886"/>
                    <a:pt x="10649" y="12532"/>
                  </a:cubicBezTo>
                  <a:lnTo>
                    <a:pt x="11352" y="13234"/>
                  </a:lnTo>
                  <a:cubicBezTo>
                    <a:pt x="11486" y="13369"/>
                    <a:pt x="11662" y="13436"/>
                    <a:pt x="11838" y="13436"/>
                  </a:cubicBezTo>
                  <a:cubicBezTo>
                    <a:pt x="12013" y="13436"/>
                    <a:pt x="12189" y="13369"/>
                    <a:pt x="12324" y="13234"/>
                  </a:cubicBezTo>
                  <a:lnTo>
                    <a:pt x="13234" y="12325"/>
                  </a:lnTo>
                  <a:cubicBezTo>
                    <a:pt x="13502" y="12057"/>
                    <a:pt x="13502" y="11621"/>
                    <a:pt x="13234" y="11352"/>
                  </a:cubicBezTo>
                  <a:lnTo>
                    <a:pt x="12531" y="10651"/>
                  </a:lnTo>
                  <a:cubicBezTo>
                    <a:pt x="12886" y="10087"/>
                    <a:pt x="13142" y="9467"/>
                    <a:pt x="13291" y="8818"/>
                  </a:cubicBezTo>
                  <a:lnTo>
                    <a:pt x="14283" y="8818"/>
                  </a:lnTo>
                  <a:cubicBezTo>
                    <a:pt x="14663" y="8818"/>
                    <a:pt x="14971" y="8509"/>
                    <a:pt x="14971" y="8129"/>
                  </a:cubicBezTo>
                  <a:lnTo>
                    <a:pt x="14971" y="6843"/>
                  </a:lnTo>
                  <a:cubicBezTo>
                    <a:pt x="14971" y="6463"/>
                    <a:pt x="14663" y="6155"/>
                    <a:pt x="14283" y="6155"/>
                  </a:cubicBezTo>
                  <a:lnTo>
                    <a:pt x="13291" y="6155"/>
                  </a:lnTo>
                  <a:cubicBezTo>
                    <a:pt x="13142" y="5505"/>
                    <a:pt x="12886" y="4886"/>
                    <a:pt x="12531" y="4322"/>
                  </a:cubicBezTo>
                  <a:lnTo>
                    <a:pt x="13234" y="3620"/>
                  </a:lnTo>
                  <a:cubicBezTo>
                    <a:pt x="13502" y="3352"/>
                    <a:pt x="13502" y="2916"/>
                    <a:pt x="13234" y="2648"/>
                  </a:cubicBezTo>
                  <a:lnTo>
                    <a:pt x="12324" y="1738"/>
                  </a:lnTo>
                  <a:cubicBezTo>
                    <a:pt x="12189" y="1604"/>
                    <a:pt x="12013" y="1537"/>
                    <a:pt x="11838" y="1537"/>
                  </a:cubicBezTo>
                  <a:cubicBezTo>
                    <a:pt x="11662" y="1537"/>
                    <a:pt x="11486" y="1604"/>
                    <a:pt x="11352" y="1738"/>
                  </a:cubicBezTo>
                  <a:lnTo>
                    <a:pt x="10649" y="2440"/>
                  </a:lnTo>
                  <a:cubicBezTo>
                    <a:pt x="10086" y="2086"/>
                    <a:pt x="9465" y="1829"/>
                    <a:pt x="8817" y="1681"/>
                  </a:cubicBezTo>
                  <a:lnTo>
                    <a:pt x="8817" y="688"/>
                  </a:lnTo>
                  <a:cubicBezTo>
                    <a:pt x="8816" y="308"/>
                    <a:pt x="8509" y="1"/>
                    <a:pt x="81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cf796190ac_1_22"/>
            <p:cNvSpPr/>
            <p:nvPr/>
          </p:nvSpPr>
          <p:spPr>
            <a:xfrm>
              <a:off x="6011100" y="2278500"/>
              <a:ext cx="374300" cy="374300"/>
            </a:xfrm>
            <a:custGeom>
              <a:rect b="b" l="l" r="r" t="t"/>
              <a:pathLst>
                <a:path extrusionOk="0" h="14972" w="14972">
                  <a:moveTo>
                    <a:pt x="7484" y="4545"/>
                  </a:moveTo>
                  <a:cubicBezTo>
                    <a:pt x="8260" y="4545"/>
                    <a:pt x="9010" y="4852"/>
                    <a:pt x="9565" y="5407"/>
                  </a:cubicBezTo>
                  <a:cubicBezTo>
                    <a:pt x="10190" y="6032"/>
                    <a:pt x="10501" y="6906"/>
                    <a:pt x="10411" y="7786"/>
                  </a:cubicBezTo>
                  <a:cubicBezTo>
                    <a:pt x="10275" y="9162"/>
                    <a:pt x="9162" y="10275"/>
                    <a:pt x="7786" y="10412"/>
                  </a:cubicBezTo>
                  <a:cubicBezTo>
                    <a:pt x="7686" y="10422"/>
                    <a:pt x="7586" y="10427"/>
                    <a:pt x="7487" y="10427"/>
                  </a:cubicBezTo>
                  <a:cubicBezTo>
                    <a:pt x="6711" y="10427"/>
                    <a:pt x="5961" y="10120"/>
                    <a:pt x="5407" y="9565"/>
                  </a:cubicBezTo>
                  <a:cubicBezTo>
                    <a:pt x="4780" y="8940"/>
                    <a:pt x="4470" y="8065"/>
                    <a:pt x="4559" y="7186"/>
                  </a:cubicBezTo>
                  <a:cubicBezTo>
                    <a:pt x="4696" y="5810"/>
                    <a:pt x="5810" y="4697"/>
                    <a:pt x="7186" y="4560"/>
                  </a:cubicBezTo>
                  <a:cubicBezTo>
                    <a:pt x="7285" y="4550"/>
                    <a:pt x="7385" y="4545"/>
                    <a:pt x="7484" y="4545"/>
                  </a:cubicBezTo>
                  <a:close/>
                  <a:moveTo>
                    <a:pt x="6843" y="0"/>
                  </a:moveTo>
                  <a:cubicBezTo>
                    <a:pt x="6463" y="0"/>
                    <a:pt x="6155" y="309"/>
                    <a:pt x="6155" y="689"/>
                  </a:cubicBezTo>
                  <a:lnTo>
                    <a:pt x="6155" y="1680"/>
                  </a:lnTo>
                  <a:cubicBezTo>
                    <a:pt x="5506" y="1829"/>
                    <a:pt x="4886" y="2086"/>
                    <a:pt x="4322" y="2440"/>
                  </a:cubicBezTo>
                  <a:lnTo>
                    <a:pt x="3621" y="1738"/>
                  </a:lnTo>
                  <a:cubicBezTo>
                    <a:pt x="3486" y="1604"/>
                    <a:pt x="3310" y="1537"/>
                    <a:pt x="3134" y="1537"/>
                  </a:cubicBezTo>
                  <a:cubicBezTo>
                    <a:pt x="2958" y="1537"/>
                    <a:pt x="2782" y="1604"/>
                    <a:pt x="2648" y="1738"/>
                  </a:cubicBezTo>
                  <a:lnTo>
                    <a:pt x="1739" y="2648"/>
                  </a:lnTo>
                  <a:cubicBezTo>
                    <a:pt x="1469" y="2916"/>
                    <a:pt x="1469" y="3351"/>
                    <a:pt x="1739" y="3620"/>
                  </a:cubicBezTo>
                  <a:lnTo>
                    <a:pt x="2440" y="4322"/>
                  </a:lnTo>
                  <a:cubicBezTo>
                    <a:pt x="2085" y="4886"/>
                    <a:pt x="1829" y="5506"/>
                    <a:pt x="1681" y="6156"/>
                  </a:cubicBezTo>
                  <a:lnTo>
                    <a:pt x="688" y="6156"/>
                  </a:lnTo>
                  <a:cubicBezTo>
                    <a:pt x="308" y="6156"/>
                    <a:pt x="0" y="6463"/>
                    <a:pt x="1" y="6843"/>
                  </a:cubicBezTo>
                  <a:lnTo>
                    <a:pt x="1" y="8129"/>
                  </a:lnTo>
                  <a:cubicBezTo>
                    <a:pt x="1" y="8508"/>
                    <a:pt x="308" y="8816"/>
                    <a:pt x="688" y="8816"/>
                  </a:cubicBezTo>
                  <a:lnTo>
                    <a:pt x="1681" y="8816"/>
                  </a:lnTo>
                  <a:cubicBezTo>
                    <a:pt x="1829" y="9466"/>
                    <a:pt x="2085" y="10085"/>
                    <a:pt x="2440" y="10650"/>
                  </a:cubicBezTo>
                  <a:lnTo>
                    <a:pt x="1739" y="11352"/>
                  </a:lnTo>
                  <a:cubicBezTo>
                    <a:pt x="1469" y="11621"/>
                    <a:pt x="1469" y="12056"/>
                    <a:pt x="1739" y="12324"/>
                  </a:cubicBezTo>
                  <a:lnTo>
                    <a:pt x="2648" y="13234"/>
                  </a:lnTo>
                  <a:cubicBezTo>
                    <a:pt x="2782" y="13368"/>
                    <a:pt x="2958" y="13435"/>
                    <a:pt x="3134" y="13435"/>
                  </a:cubicBezTo>
                  <a:cubicBezTo>
                    <a:pt x="3310" y="13435"/>
                    <a:pt x="3486" y="13368"/>
                    <a:pt x="3621" y="13234"/>
                  </a:cubicBezTo>
                  <a:lnTo>
                    <a:pt x="4322" y="12532"/>
                  </a:lnTo>
                  <a:cubicBezTo>
                    <a:pt x="4886" y="12886"/>
                    <a:pt x="5506" y="13143"/>
                    <a:pt x="6155" y="13291"/>
                  </a:cubicBezTo>
                  <a:lnTo>
                    <a:pt x="6155" y="14283"/>
                  </a:lnTo>
                  <a:cubicBezTo>
                    <a:pt x="6155" y="14663"/>
                    <a:pt x="6463" y="14972"/>
                    <a:pt x="6843" y="14972"/>
                  </a:cubicBezTo>
                  <a:lnTo>
                    <a:pt x="8129" y="14972"/>
                  </a:lnTo>
                  <a:cubicBezTo>
                    <a:pt x="8509" y="14972"/>
                    <a:pt x="8817" y="14663"/>
                    <a:pt x="8816" y="14283"/>
                  </a:cubicBezTo>
                  <a:lnTo>
                    <a:pt x="8816" y="13291"/>
                  </a:lnTo>
                  <a:cubicBezTo>
                    <a:pt x="9467" y="13143"/>
                    <a:pt x="10086" y="12886"/>
                    <a:pt x="10649" y="12532"/>
                  </a:cubicBezTo>
                  <a:lnTo>
                    <a:pt x="11352" y="13234"/>
                  </a:lnTo>
                  <a:cubicBezTo>
                    <a:pt x="11486" y="13368"/>
                    <a:pt x="11662" y="13435"/>
                    <a:pt x="11838" y="13435"/>
                  </a:cubicBezTo>
                  <a:cubicBezTo>
                    <a:pt x="12014" y="13435"/>
                    <a:pt x="12190" y="13368"/>
                    <a:pt x="12324" y="13234"/>
                  </a:cubicBezTo>
                  <a:lnTo>
                    <a:pt x="13234" y="12324"/>
                  </a:lnTo>
                  <a:cubicBezTo>
                    <a:pt x="13502" y="12056"/>
                    <a:pt x="13502" y="11621"/>
                    <a:pt x="13234" y="11352"/>
                  </a:cubicBezTo>
                  <a:lnTo>
                    <a:pt x="12531" y="10650"/>
                  </a:lnTo>
                  <a:cubicBezTo>
                    <a:pt x="12886" y="10085"/>
                    <a:pt x="13143" y="9466"/>
                    <a:pt x="13291" y="8816"/>
                  </a:cubicBezTo>
                  <a:lnTo>
                    <a:pt x="14283" y="8816"/>
                  </a:lnTo>
                  <a:cubicBezTo>
                    <a:pt x="14663" y="8816"/>
                    <a:pt x="14971" y="8508"/>
                    <a:pt x="14971" y="8129"/>
                  </a:cubicBezTo>
                  <a:lnTo>
                    <a:pt x="14971" y="6843"/>
                  </a:lnTo>
                  <a:cubicBezTo>
                    <a:pt x="14971" y="6463"/>
                    <a:pt x="14663" y="6156"/>
                    <a:pt x="14283" y="6156"/>
                  </a:cubicBezTo>
                  <a:lnTo>
                    <a:pt x="13291" y="6156"/>
                  </a:lnTo>
                  <a:cubicBezTo>
                    <a:pt x="13142" y="5506"/>
                    <a:pt x="12886" y="4886"/>
                    <a:pt x="12531" y="4322"/>
                  </a:cubicBezTo>
                  <a:lnTo>
                    <a:pt x="13234" y="3620"/>
                  </a:lnTo>
                  <a:cubicBezTo>
                    <a:pt x="13502" y="3351"/>
                    <a:pt x="13502" y="2916"/>
                    <a:pt x="13234" y="2648"/>
                  </a:cubicBezTo>
                  <a:lnTo>
                    <a:pt x="12324" y="1738"/>
                  </a:lnTo>
                  <a:cubicBezTo>
                    <a:pt x="12190" y="1604"/>
                    <a:pt x="12014" y="1537"/>
                    <a:pt x="11838" y="1537"/>
                  </a:cubicBezTo>
                  <a:cubicBezTo>
                    <a:pt x="11662" y="1537"/>
                    <a:pt x="11486" y="1604"/>
                    <a:pt x="11352" y="1738"/>
                  </a:cubicBezTo>
                  <a:lnTo>
                    <a:pt x="10649" y="2440"/>
                  </a:lnTo>
                  <a:cubicBezTo>
                    <a:pt x="10086" y="2086"/>
                    <a:pt x="9467" y="1829"/>
                    <a:pt x="8816" y="1680"/>
                  </a:cubicBezTo>
                  <a:lnTo>
                    <a:pt x="8816" y="689"/>
                  </a:lnTo>
                  <a:cubicBezTo>
                    <a:pt x="8816" y="309"/>
                    <a:pt x="8509" y="0"/>
                    <a:pt x="812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cf796190ac_1_22"/>
            <p:cNvSpPr/>
            <p:nvPr/>
          </p:nvSpPr>
          <p:spPr>
            <a:xfrm>
              <a:off x="3567575" y="286800"/>
              <a:ext cx="191725" cy="191675"/>
            </a:xfrm>
            <a:custGeom>
              <a:rect b="b" l="l" r="r" t="t"/>
              <a:pathLst>
                <a:path extrusionOk="0" h="7667" w="7669">
                  <a:moveTo>
                    <a:pt x="3838" y="2327"/>
                  </a:moveTo>
                  <a:cubicBezTo>
                    <a:pt x="4717" y="2327"/>
                    <a:pt x="5425" y="3089"/>
                    <a:pt x="5333" y="3986"/>
                  </a:cubicBezTo>
                  <a:cubicBezTo>
                    <a:pt x="5263" y="4692"/>
                    <a:pt x="4693" y="5262"/>
                    <a:pt x="3988" y="5331"/>
                  </a:cubicBezTo>
                  <a:cubicBezTo>
                    <a:pt x="3935" y="5337"/>
                    <a:pt x="3883" y="5339"/>
                    <a:pt x="3832" y="5339"/>
                  </a:cubicBezTo>
                  <a:cubicBezTo>
                    <a:pt x="2952" y="5339"/>
                    <a:pt x="2244" y="4576"/>
                    <a:pt x="2336" y="3679"/>
                  </a:cubicBezTo>
                  <a:cubicBezTo>
                    <a:pt x="2405" y="2974"/>
                    <a:pt x="2976" y="2405"/>
                    <a:pt x="3681" y="2335"/>
                  </a:cubicBezTo>
                  <a:cubicBezTo>
                    <a:pt x="3734" y="2330"/>
                    <a:pt x="3786" y="2327"/>
                    <a:pt x="3838" y="2327"/>
                  </a:cubicBezTo>
                  <a:close/>
                  <a:moveTo>
                    <a:pt x="3503" y="0"/>
                  </a:moveTo>
                  <a:cubicBezTo>
                    <a:pt x="3310" y="0"/>
                    <a:pt x="3153" y="158"/>
                    <a:pt x="3153" y="351"/>
                  </a:cubicBezTo>
                  <a:lnTo>
                    <a:pt x="3153" y="859"/>
                  </a:lnTo>
                  <a:cubicBezTo>
                    <a:pt x="2821" y="936"/>
                    <a:pt x="2503" y="1067"/>
                    <a:pt x="2214" y="1249"/>
                  </a:cubicBezTo>
                  <a:lnTo>
                    <a:pt x="1855" y="890"/>
                  </a:lnTo>
                  <a:cubicBezTo>
                    <a:pt x="1786" y="821"/>
                    <a:pt x="1696" y="787"/>
                    <a:pt x="1606" y="787"/>
                  </a:cubicBezTo>
                  <a:cubicBezTo>
                    <a:pt x="1516" y="787"/>
                    <a:pt x="1426" y="821"/>
                    <a:pt x="1357" y="890"/>
                  </a:cubicBezTo>
                  <a:lnTo>
                    <a:pt x="891" y="1355"/>
                  </a:lnTo>
                  <a:cubicBezTo>
                    <a:pt x="754" y="1493"/>
                    <a:pt x="754" y="1717"/>
                    <a:pt x="891" y="1853"/>
                  </a:cubicBezTo>
                  <a:lnTo>
                    <a:pt x="1251" y="2212"/>
                  </a:lnTo>
                  <a:cubicBezTo>
                    <a:pt x="1069" y="2502"/>
                    <a:pt x="938" y="2819"/>
                    <a:pt x="861" y="3151"/>
                  </a:cubicBezTo>
                  <a:lnTo>
                    <a:pt x="353" y="3151"/>
                  </a:lnTo>
                  <a:cubicBezTo>
                    <a:pt x="159" y="3151"/>
                    <a:pt x="1" y="3309"/>
                    <a:pt x="1" y="3504"/>
                  </a:cubicBezTo>
                  <a:lnTo>
                    <a:pt x="1" y="4163"/>
                  </a:lnTo>
                  <a:cubicBezTo>
                    <a:pt x="1" y="4356"/>
                    <a:pt x="159" y="4514"/>
                    <a:pt x="353" y="4514"/>
                  </a:cubicBezTo>
                  <a:lnTo>
                    <a:pt x="861" y="4514"/>
                  </a:lnTo>
                  <a:cubicBezTo>
                    <a:pt x="938" y="4847"/>
                    <a:pt x="1069" y="5165"/>
                    <a:pt x="1250" y="5453"/>
                  </a:cubicBezTo>
                  <a:lnTo>
                    <a:pt x="891" y="5812"/>
                  </a:lnTo>
                  <a:cubicBezTo>
                    <a:pt x="753" y="5950"/>
                    <a:pt x="753" y="6172"/>
                    <a:pt x="891" y="6310"/>
                  </a:cubicBezTo>
                  <a:lnTo>
                    <a:pt x="1356" y="6776"/>
                  </a:lnTo>
                  <a:cubicBezTo>
                    <a:pt x="1425" y="6845"/>
                    <a:pt x="1515" y="6879"/>
                    <a:pt x="1606" y="6879"/>
                  </a:cubicBezTo>
                  <a:cubicBezTo>
                    <a:pt x="1696" y="6879"/>
                    <a:pt x="1786" y="6845"/>
                    <a:pt x="1854" y="6776"/>
                  </a:cubicBezTo>
                  <a:lnTo>
                    <a:pt x="2213" y="6417"/>
                  </a:lnTo>
                  <a:cubicBezTo>
                    <a:pt x="2503" y="6598"/>
                    <a:pt x="2820" y="6730"/>
                    <a:pt x="3152" y="6806"/>
                  </a:cubicBezTo>
                  <a:lnTo>
                    <a:pt x="3152" y="7314"/>
                  </a:lnTo>
                  <a:cubicBezTo>
                    <a:pt x="3152" y="7508"/>
                    <a:pt x="3310" y="7666"/>
                    <a:pt x="3504" y="7666"/>
                  </a:cubicBezTo>
                  <a:lnTo>
                    <a:pt x="4164" y="7666"/>
                  </a:lnTo>
                  <a:cubicBezTo>
                    <a:pt x="4358" y="7666"/>
                    <a:pt x="4515" y="7508"/>
                    <a:pt x="4515" y="7314"/>
                  </a:cubicBezTo>
                  <a:lnTo>
                    <a:pt x="4515" y="6806"/>
                  </a:lnTo>
                  <a:cubicBezTo>
                    <a:pt x="4847" y="6730"/>
                    <a:pt x="5165" y="6598"/>
                    <a:pt x="5454" y="6417"/>
                  </a:cubicBezTo>
                  <a:lnTo>
                    <a:pt x="5813" y="6776"/>
                  </a:lnTo>
                  <a:cubicBezTo>
                    <a:pt x="5882" y="6845"/>
                    <a:pt x="5972" y="6879"/>
                    <a:pt x="6062" y="6879"/>
                  </a:cubicBezTo>
                  <a:cubicBezTo>
                    <a:pt x="6152" y="6879"/>
                    <a:pt x="6242" y="6845"/>
                    <a:pt x="6311" y="6776"/>
                  </a:cubicBezTo>
                  <a:lnTo>
                    <a:pt x="6777" y="6310"/>
                  </a:lnTo>
                  <a:cubicBezTo>
                    <a:pt x="6914" y="6173"/>
                    <a:pt x="6914" y="5950"/>
                    <a:pt x="6777" y="5812"/>
                  </a:cubicBezTo>
                  <a:lnTo>
                    <a:pt x="6418" y="5453"/>
                  </a:lnTo>
                  <a:cubicBezTo>
                    <a:pt x="6599" y="5165"/>
                    <a:pt x="6730" y="4847"/>
                    <a:pt x="6807" y="4514"/>
                  </a:cubicBezTo>
                  <a:lnTo>
                    <a:pt x="7316" y="4514"/>
                  </a:lnTo>
                  <a:cubicBezTo>
                    <a:pt x="7510" y="4514"/>
                    <a:pt x="7668" y="4357"/>
                    <a:pt x="7668" y="4162"/>
                  </a:cubicBezTo>
                  <a:lnTo>
                    <a:pt x="7668" y="3504"/>
                  </a:lnTo>
                  <a:cubicBezTo>
                    <a:pt x="7668" y="3309"/>
                    <a:pt x="7510" y="3151"/>
                    <a:pt x="7316" y="3151"/>
                  </a:cubicBezTo>
                  <a:lnTo>
                    <a:pt x="6808" y="3151"/>
                  </a:lnTo>
                  <a:cubicBezTo>
                    <a:pt x="6732" y="2819"/>
                    <a:pt x="6600" y="2502"/>
                    <a:pt x="6419" y="2212"/>
                  </a:cubicBezTo>
                  <a:lnTo>
                    <a:pt x="6778" y="1853"/>
                  </a:lnTo>
                  <a:cubicBezTo>
                    <a:pt x="6915" y="1717"/>
                    <a:pt x="6915" y="1493"/>
                    <a:pt x="6778" y="1355"/>
                  </a:cubicBezTo>
                  <a:lnTo>
                    <a:pt x="6312" y="889"/>
                  </a:lnTo>
                  <a:cubicBezTo>
                    <a:pt x="6243" y="821"/>
                    <a:pt x="6153" y="787"/>
                    <a:pt x="6063" y="787"/>
                  </a:cubicBezTo>
                  <a:cubicBezTo>
                    <a:pt x="5973" y="787"/>
                    <a:pt x="5883" y="821"/>
                    <a:pt x="5814" y="889"/>
                  </a:cubicBezTo>
                  <a:lnTo>
                    <a:pt x="5455" y="1248"/>
                  </a:lnTo>
                  <a:cubicBezTo>
                    <a:pt x="5167" y="1067"/>
                    <a:pt x="4848" y="936"/>
                    <a:pt x="4516" y="859"/>
                  </a:cubicBezTo>
                  <a:lnTo>
                    <a:pt x="4516" y="351"/>
                  </a:lnTo>
                  <a:cubicBezTo>
                    <a:pt x="4516" y="158"/>
                    <a:pt x="4359" y="0"/>
                    <a:pt x="4166" y="0"/>
                  </a:cubicBezTo>
                  <a:cubicBezTo>
                    <a:pt x="4165" y="0"/>
                    <a:pt x="4164" y="0"/>
                    <a:pt x="4164" y="0"/>
                  </a:cubicBezTo>
                  <a:lnTo>
                    <a:pt x="3505" y="0"/>
                  </a:lnTo>
                  <a:cubicBezTo>
                    <a:pt x="3505" y="0"/>
                    <a:pt x="3504" y="0"/>
                    <a:pt x="35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cf796190ac_1_22"/>
            <p:cNvSpPr/>
            <p:nvPr/>
          </p:nvSpPr>
          <p:spPr>
            <a:xfrm>
              <a:off x="2171325" y="616825"/>
              <a:ext cx="1481975" cy="933075"/>
            </a:xfrm>
            <a:custGeom>
              <a:rect b="b" l="l" r="r" t="t"/>
              <a:pathLst>
                <a:path extrusionOk="0" h="37323" w="59279">
                  <a:moveTo>
                    <a:pt x="3952" y="1"/>
                  </a:moveTo>
                  <a:cubicBezTo>
                    <a:pt x="1779" y="1"/>
                    <a:pt x="1" y="1779"/>
                    <a:pt x="1" y="3953"/>
                  </a:cubicBezTo>
                  <a:lnTo>
                    <a:pt x="1" y="25468"/>
                  </a:lnTo>
                  <a:cubicBezTo>
                    <a:pt x="1" y="27641"/>
                    <a:pt x="1779" y="29419"/>
                    <a:pt x="3952" y="29419"/>
                  </a:cubicBezTo>
                  <a:lnTo>
                    <a:pt x="46858" y="29419"/>
                  </a:lnTo>
                  <a:lnTo>
                    <a:pt x="59278" y="37323"/>
                  </a:lnTo>
                  <a:lnTo>
                    <a:pt x="53569" y="29419"/>
                  </a:lnTo>
                  <a:cubicBezTo>
                    <a:pt x="55743" y="29419"/>
                    <a:pt x="57521" y="27641"/>
                    <a:pt x="57521" y="25468"/>
                  </a:cubicBezTo>
                  <a:lnTo>
                    <a:pt x="57521" y="3953"/>
                  </a:lnTo>
                  <a:cubicBezTo>
                    <a:pt x="57521" y="1779"/>
                    <a:pt x="55743" y="1"/>
                    <a:pt x="535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cf796190ac_1_22"/>
            <p:cNvSpPr/>
            <p:nvPr/>
          </p:nvSpPr>
          <p:spPr>
            <a:xfrm>
              <a:off x="2458200" y="902225"/>
              <a:ext cx="125525" cy="120775"/>
            </a:xfrm>
            <a:custGeom>
              <a:rect b="b" l="l" r="r" t="t"/>
              <a:pathLst>
                <a:path extrusionOk="0" h="4831" w="5021">
                  <a:moveTo>
                    <a:pt x="2607" y="0"/>
                  </a:moveTo>
                  <a:cubicBezTo>
                    <a:pt x="1978" y="0"/>
                    <a:pt x="1360" y="246"/>
                    <a:pt x="898" y="707"/>
                  </a:cubicBezTo>
                  <a:cubicBezTo>
                    <a:pt x="208" y="1398"/>
                    <a:pt x="1" y="2437"/>
                    <a:pt x="374" y="3339"/>
                  </a:cubicBezTo>
                  <a:cubicBezTo>
                    <a:pt x="748" y="4242"/>
                    <a:pt x="1629" y="4830"/>
                    <a:pt x="2605" y="4830"/>
                  </a:cubicBezTo>
                  <a:cubicBezTo>
                    <a:pt x="3939" y="4830"/>
                    <a:pt x="5020" y="3749"/>
                    <a:pt x="5021" y="2416"/>
                  </a:cubicBezTo>
                  <a:cubicBezTo>
                    <a:pt x="5021" y="1439"/>
                    <a:pt x="4432" y="558"/>
                    <a:pt x="3530" y="184"/>
                  </a:cubicBezTo>
                  <a:cubicBezTo>
                    <a:pt x="3231" y="60"/>
                    <a:pt x="2918" y="0"/>
                    <a:pt x="260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cf796190ac_1_22"/>
            <p:cNvSpPr/>
            <p:nvPr/>
          </p:nvSpPr>
          <p:spPr>
            <a:xfrm>
              <a:off x="2814950" y="902225"/>
              <a:ext cx="125550" cy="120775"/>
            </a:xfrm>
            <a:custGeom>
              <a:rect b="b" l="l" r="r" t="t"/>
              <a:pathLst>
                <a:path extrusionOk="0" h="4831" w="5022">
                  <a:moveTo>
                    <a:pt x="2607" y="0"/>
                  </a:moveTo>
                  <a:cubicBezTo>
                    <a:pt x="1978" y="0"/>
                    <a:pt x="1360" y="246"/>
                    <a:pt x="899" y="707"/>
                  </a:cubicBezTo>
                  <a:cubicBezTo>
                    <a:pt x="207" y="1398"/>
                    <a:pt x="1" y="2437"/>
                    <a:pt x="375" y="3339"/>
                  </a:cubicBezTo>
                  <a:cubicBezTo>
                    <a:pt x="748" y="4242"/>
                    <a:pt x="1629" y="4830"/>
                    <a:pt x="2606" y="4830"/>
                  </a:cubicBezTo>
                  <a:cubicBezTo>
                    <a:pt x="3939" y="4830"/>
                    <a:pt x="5020" y="3749"/>
                    <a:pt x="5020" y="2416"/>
                  </a:cubicBezTo>
                  <a:cubicBezTo>
                    <a:pt x="5021"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cf796190ac_1_22"/>
            <p:cNvSpPr/>
            <p:nvPr/>
          </p:nvSpPr>
          <p:spPr>
            <a:xfrm>
              <a:off x="3171725" y="902225"/>
              <a:ext cx="125525" cy="120775"/>
            </a:xfrm>
            <a:custGeom>
              <a:rect b="b" l="l" r="r" t="t"/>
              <a:pathLst>
                <a:path extrusionOk="0" h="4831" w="5021">
                  <a:moveTo>
                    <a:pt x="2607" y="0"/>
                  </a:moveTo>
                  <a:cubicBezTo>
                    <a:pt x="1978" y="0"/>
                    <a:pt x="1360" y="246"/>
                    <a:pt x="898" y="707"/>
                  </a:cubicBezTo>
                  <a:cubicBezTo>
                    <a:pt x="207" y="1398"/>
                    <a:pt x="0" y="2437"/>
                    <a:pt x="374" y="3339"/>
                  </a:cubicBezTo>
                  <a:cubicBezTo>
                    <a:pt x="748" y="4242"/>
                    <a:pt x="1628" y="4830"/>
                    <a:pt x="2606" y="4830"/>
                  </a:cubicBezTo>
                  <a:cubicBezTo>
                    <a:pt x="3939" y="4830"/>
                    <a:pt x="5020" y="3749"/>
                    <a:pt x="5020" y="2416"/>
                  </a:cubicBezTo>
                  <a:cubicBezTo>
                    <a:pt x="5020"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2" name="Google Shape;1052;g1cf796190ac_1_22"/>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053" name="Google Shape;1053;g1cf796190ac_1_22"/>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8"/>
          <p:cNvSpPr txBox="1"/>
          <p:nvPr>
            <p:ph type="title"/>
          </p:nvPr>
        </p:nvSpPr>
        <p:spPr>
          <a:xfrm>
            <a:off x="462625" y="115950"/>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NOS FORMULES POUR LES PARTICULIERS</a:t>
            </a:r>
            <a:endParaRPr/>
          </a:p>
        </p:txBody>
      </p:sp>
      <p:sp>
        <p:nvSpPr>
          <p:cNvPr id="1059" name="Google Shape;1059;p18"/>
          <p:cNvSpPr/>
          <p:nvPr/>
        </p:nvSpPr>
        <p:spPr>
          <a:xfrm>
            <a:off x="765825" y="1019701"/>
            <a:ext cx="1962000" cy="3742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rot="5400000">
            <a:off x="1345381" y="1144637"/>
            <a:ext cx="704700" cy="14763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txBox="1"/>
          <p:nvPr>
            <p:ph idx="4294967295" type="body"/>
          </p:nvPr>
        </p:nvSpPr>
        <p:spPr>
          <a:xfrm>
            <a:off x="689625" y="2216162"/>
            <a:ext cx="1962000" cy="225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40"/>
              <a:buFont typeface="Arial"/>
              <a:buChar char="•"/>
            </a:pPr>
            <a:r>
              <a:rPr lang="en" sz="1150">
                <a:solidFill>
                  <a:srgbClr val="50525B"/>
                </a:solidFill>
                <a:latin typeface="Viga"/>
                <a:ea typeface="Viga"/>
                <a:cs typeface="Viga"/>
                <a:sym typeface="Viga"/>
              </a:rPr>
              <a:t>Protège jusqu’à 3 appareils</a:t>
            </a:r>
            <a:endParaRPr/>
          </a:p>
          <a:p>
            <a:pPr indent="-342900" lvl="0" marL="457200" rtl="0" algn="l">
              <a:lnSpc>
                <a:spcPct val="100000"/>
              </a:lnSpc>
              <a:spcBef>
                <a:spcPts val="0"/>
              </a:spcBef>
              <a:spcAft>
                <a:spcPts val="0"/>
              </a:spcAft>
              <a:buSzPts val="1920"/>
              <a:buFont typeface="Arial"/>
              <a:buChar char="•"/>
            </a:pPr>
            <a:r>
              <a:rPr lang="en" sz="1200">
                <a:solidFill>
                  <a:srgbClr val="50525B"/>
                </a:solidFill>
                <a:latin typeface="Viga"/>
                <a:ea typeface="Viga"/>
                <a:cs typeface="Viga"/>
                <a:sym typeface="Viga"/>
              </a:rPr>
              <a:t>Protège contre les v</a:t>
            </a:r>
            <a:r>
              <a:rPr i="0" lang="en" sz="1200">
                <a:solidFill>
                  <a:srgbClr val="50525B"/>
                </a:solidFill>
                <a:latin typeface="Viga"/>
                <a:ea typeface="Viga"/>
                <a:cs typeface="Viga"/>
                <a:sym typeface="Viga"/>
              </a:rPr>
              <a:t>irus</a:t>
            </a:r>
            <a:endParaRPr sz="1150">
              <a:solidFill>
                <a:srgbClr val="50525B"/>
              </a:solidFill>
              <a:latin typeface="Viga"/>
              <a:ea typeface="Viga"/>
              <a:cs typeface="Viga"/>
              <a:sym typeface="Viga"/>
            </a:endParaRPr>
          </a:p>
          <a:p>
            <a:pPr indent="-342900" lvl="0" marL="457200" rtl="0" algn="l">
              <a:lnSpc>
                <a:spcPct val="100000"/>
              </a:lnSpc>
              <a:spcBef>
                <a:spcPts val="0"/>
              </a:spcBef>
              <a:spcAft>
                <a:spcPts val="0"/>
              </a:spcAft>
              <a:buSzPts val="1840"/>
              <a:buFont typeface="Arial"/>
              <a:buChar char="•"/>
            </a:pPr>
            <a:r>
              <a:rPr lang="en" sz="1150">
                <a:solidFill>
                  <a:srgbClr val="50525B"/>
                </a:solidFill>
                <a:latin typeface="Viga"/>
                <a:ea typeface="Viga"/>
                <a:cs typeface="Viga"/>
                <a:sym typeface="Viga"/>
              </a:rPr>
              <a:t>Bloque les traqueurs Web</a:t>
            </a:r>
            <a:endParaRPr i="0" sz="1150">
              <a:solidFill>
                <a:srgbClr val="50525B"/>
              </a:solidFill>
              <a:latin typeface="Viga"/>
              <a:ea typeface="Viga"/>
              <a:cs typeface="Viga"/>
              <a:sym typeface="Viga"/>
            </a:endParaRPr>
          </a:p>
          <a:p>
            <a:pPr indent="-342900" lvl="0" marL="457200" rtl="0" algn="l">
              <a:lnSpc>
                <a:spcPct val="100000"/>
              </a:lnSpc>
              <a:spcBef>
                <a:spcPts val="0"/>
              </a:spcBef>
              <a:spcAft>
                <a:spcPts val="0"/>
              </a:spcAft>
              <a:buSzPts val="1840"/>
              <a:buFont typeface="Arial"/>
              <a:buChar char="•"/>
            </a:pPr>
            <a:r>
              <a:rPr lang="en" sz="1150">
                <a:solidFill>
                  <a:srgbClr val="50525B"/>
                </a:solidFill>
                <a:latin typeface="Viga"/>
                <a:ea typeface="Viga"/>
                <a:cs typeface="Viga"/>
                <a:sym typeface="Viga"/>
              </a:rPr>
              <a:t>Protège votre identité en ligne</a:t>
            </a:r>
            <a:endParaRPr i="0" sz="1150">
              <a:solidFill>
                <a:srgbClr val="50525B"/>
              </a:solidFill>
              <a:latin typeface="Viga"/>
              <a:ea typeface="Viga"/>
              <a:cs typeface="Viga"/>
              <a:sym typeface="Viga"/>
            </a:endParaRPr>
          </a:p>
          <a:p>
            <a:pPr indent="-342900" lvl="0" marL="457200" rtl="0" algn="l">
              <a:lnSpc>
                <a:spcPct val="100000"/>
              </a:lnSpc>
              <a:spcBef>
                <a:spcPts val="0"/>
              </a:spcBef>
              <a:spcAft>
                <a:spcPts val="0"/>
              </a:spcAft>
              <a:buSzPts val="1840"/>
              <a:buFont typeface="Arial"/>
              <a:buChar char="•"/>
            </a:pPr>
            <a:r>
              <a:rPr i="0" lang="en" sz="1150">
                <a:solidFill>
                  <a:srgbClr val="50525B"/>
                </a:solidFill>
                <a:latin typeface="Viga"/>
                <a:ea typeface="Viga"/>
                <a:cs typeface="Viga"/>
                <a:sym typeface="Viga"/>
              </a:rPr>
              <a:t>Garde vos données privées</a:t>
            </a:r>
            <a:endParaRPr/>
          </a:p>
        </p:txBody>
      </p:sp>
      <p:sp>
        <p:nvSpPr>
          <p:cNvPr id="1062" name="Google Shape;1062;p18"/>
          <p:cNvSpPr txBox="1"/>
          <p:nvPr>
            <p:ph type="title"/>
          </p:nvPr>
        </p:nvSpPr>
        <p:spPr>
          <a:xfrm>
            <a:off x="1288261" y="1144700"/>
            <a:ext cx="1278300" cy="3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BASIC</a:t>
            </a:r>
            <a:endParaRPr sz="1600"/>
          </a:p>
        </p:txBody>
      </p:sp>
      <p:sp>
        <p:nvSpPr>
          <p:cNvPr id="1063" name="Google Shape;1063;p18"/>
          <p:cNvSpPr txBox="1"/>
          <p:nvPr>
            <p:ph idx="4294967295" type="title"/>
          </p:nvPr>
        </p:nvSpPr>
        <p:spPr>
          <a:xfrm>
            <a:off x="1157582" y="1599415"/>
            <a:ext cx="12783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7,99 €</a:t>
            </a:r>
            <a:endParaRPr sz="2400"/>
          </a:p>
        </p:txBody>
      </p:sp>
      <p:sp>
        <p:nvSpPr>
          <p:cNvPr id="1064" name="Google Shape;1064;p18"/>
          <p:cNvSpPr/>
          <p:nvPr/>
        </p:nvSpPr>
        <p:spPr>
          <a:xfrm>
            <a:off x="3282775" y="638025"/>
            <a:ext cx="2512200" cy="41244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rot="5400000">
            <a:off x="4174962" y="792457"/>
            <a:ext cx="704700" cy="14763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txBox="1"/>
          <p:nvPr>
            <p:ph idx="4294967295" type="body"/>
          </p:nvPr>
        </p:nvSpPr>
        <p:spPr>
          <a:xfrm>
            <a:off x="3614907" y="1900011"/>
            <a:ext cx="2222100" cy="2536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760"/>
              <a:buNone/>
            </a:pPr>
            <a:r>
              <a:t/>
            </a:r>
            <a:endParaRPr i="0"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760"/>
              <a:buFont typeface="Arial"/>
              <a:buChar char="•"/>
            </a:pPr>
            <a:r>
              <a:rPr i="0" lang="en" sz="1100">
                <a:solidFill>
                  <a:srgbClr val="50525B"/>
                </a:solidFill>
                <a:latin typeface="Viga"/>
                <a:ea typeface="Viga"/>
                <a:cs typeface="Viga"/>
                <a:sym typeface="Viga"/>
              </a:rPr>
              <a:t>PACK BASIC + STANDARD</a:t>
            </a:r>
            <a:endParaRPr/>
          </a:p>
          <a:p>
            <a:pPr indent="-317500" lvl="0" marL="457200" rtl="0" algn="l">
              <a:lnSpc>
                <a:spcPct val="100000"/>
              </a:lnSpc>
              <a:spcBef>
                <a:spcPts val="0"/>
              </a:spcBef>
              <a:spcAft>
                <a:spcPts val="0"/>
              </a:spcAft>
              <a:buSzPts val="1760"/>
              <a:buFont typeface="Arial"/>
              <a:buChar char="•"/>
            </a:pPr>
            <a:r>
              <a:rPr lang="en" sz="1100">
                <a:solidFill>
                  <a:srgbClr val="50525B"/>
                </a:solidFill>
                <a:latin typeface="Viga"/>
                <a:ea typeface="Viga"/>
                <a:cs typeface="Viga"/>
                <a:sym typeface="Viga"/>
              </a:rPr>
              <a:t>Protège jusqu’à 12 </a:t>
            </a:r>
            <a:r>
              <a:rPr lang="en" sz="1100">
                <a:solidFill>
                  <a:srgbClr val="50525B"/>
                </a:solidFill>
                <a:latin typeface="Viga"/>
                <a:ea typeface="Viga"/>
                <a:cs typeface="Viga"/>
                <a:sym typeface="Viga"/>
              </a:rPr>
              <a:t>appareils</a:t>
            </a:r>
            <a:endParaRPr i="0"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760"/>
              <a:buFont typeface="Arial"/>
              <a:buChar char="•"/>
            </a:pPr>
            <a:r>
              <a:rPr lang="en" sz="1100">
                <a:solidFill>
                  <a:srgbClr val="50525B"/>
                </a:solidFill>
                <a:latin typeface="Viga"/>
                <a:ea typeface="Viga"/>
                <a:cs typeface="Viga"/>
                <a:sym typeface="Viga"/>
              </a:rPr>
              <a:t>VPN sûr</a:t>
            </a:r>
            <a:r>
              <a:rPr i="0" lang="en" sz="1100">
                <a:solidFill>
                  <a:srgbClr val="50525B"/>
                </a:solidFill>
                <a:latin typeface="Viga"/>
                <a:ea typeface="Viga"/>
                <a:cs typeface="Viga"/>
                <a:sym typeface="Viga"/>
              </a:rPr>
              <a:t> et rapide</a:t>
            </a:r>
            <a:endParaRPr i="0"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760"/>
              <a:buFont typeface="Arial"/>
              <a:buChar char="•"/>
            </a:pPr>
            <a:r>
              <a:rPr lang="en" sz="1100">
                <a:solidFill>
                  <a:srgbClr val="50525B"/>
                </a:solidFill>
                <a:latin typeface="Viga"/>
                <a:ea typeface="Viga"/>
                <a:cs typeface="Viga"/>
                <a:sym typeface="Viga"/>
              </a:rPr>
              <a:t>Gère vos mots de passe sur toutes vos plateformes</a:t>
            </a:r>
            <a:endParaRPr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760"/>
              <a:buFont typeface="Arial"/>
              <a:buChar char="•"/>
            </a:pPr>
            <a:r>
              <a:rPr i="0" lang="en" sz="1100">
                <a:solidFill>
                  <a:srgbClr val="50525B"/>
                </a:solidFill>
                <a:latin typeface="Viga"/>
                <a:ea typeface="Viga"/>
                <a:cs typeface="Viga"/>
                <a:sym typeface="Viga"/>
              </a:rPr>
              <a:t>Recherche des vulnérabilités</a:t>
            </a:r>
            <a:endParaRPr i="0"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760"/>
              <a:buFont typeface="Arial"/>
              <a:buChar char="•"/>
            </a:pPr>
            <a:r>
              <a:rPr lang="en" sz="1100">
                <a:solidFill>
                  <a:srgbClr val="50525B"/>
                </a:solidFill>
                <a:latin typeface="Viga"/>
                <a:ea typeface="Viga"/>
                <a:cs typeface="Viga"/>
                <a:sym typeface="Viga"/>
              </a:rPr>
              <a:t>Téléa</a:t>
            </a:r>
            <a:r>
              <a:rPr i="0" lang="en" sz="1100">
                <a:solidFill>
                  <a:srgbClr val="50525B"/>
                </a:solidFill>
                <a:latin typeface="Viga"/>
                <a:ea typeface="Viga"/>
                <a:cs typeface="Viga"/>
                <a:sym typeface="Viga"/>
              </a:rPr>
              <a:t>ssisance 24h/24h</a:t>
            </a:r>
            <a:endParaRPr sz="1100">
              <a:solidFill>
                <a:srgbClr val="50525B"/>
              </a:solidFill>
              <a:latin typeface="Viga"/>
              <a:ea typeface="Viga"/>
              <a:cs typeface="Viga"/>
              <a:sym typeface="Viga"/>
            </a:endParaRPr>
          </a:p>
        </p:txBody>
      </p:sp>
      <p:sp>
        <p:nvSpPr>
          <p:cNvPr id="1067" name="Google Shape;1067;p18"/>
          <p:cNvSpPr txBox="1"/>
          <p:nvPr>
            <p:ph type="title"/>
          </p:nvPr>
        </p:nvSpPr>
        <p:spPr>
          <a:xfrm>
            <a:off x="3753075" y="638031"/>
            <a:ext cx="1882200" cy="9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i="0" lang="en" sz="2800">
                <a:solidFill>
                  <a:srgbClr val="1F1C51"/>
                </a:solidFill>
              </a:rPr>
              <a:t>PREMIUM</a:t>
            </a:r>
            <a:endParaRPr sz="2000"/>
          </a:p>
        </p:txBody>
      </p:sp>
      <p:sp>
        <p:nvSpPr>
          <p:cNvPr id="1068" name="Google Shape;1068;p18"/>
          <p:cNvSpPr txBox="1"/>
          <p:nvPr>
            <p:ph idx="4294967295" type="title"/>
          </p:nvPr>
        </p:nvSpPr>
        <p:spPr>
          <a:xfrm>
            <a:off x="3987162" y="1260757"/>
            <a:ext cx="12783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29,99 €</a:t>
            </a:r>
            <a:endParaRPr sz="2400"/>
          </a:p>
        </p:txBody>
      </p:sp>
      <p:sp>
        <p:nvSpPr>
          <p:cNvPr id="1069" name="Google Shape;1069;p18"/>
          <p:cNvSpPr/>
          <p:nvPr/>
        </p:nvSpPr>
        <p:spPr>
          <a:xfrm>
            <a:off x="6443872" y="973182"/>
            <a:ext cx="1962000" cy="37428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rot="5400000">
            <a:off x="6928672" y="1243632"/>
            <a:ext cx="704700" cy="12783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txBox="1"/>
          <p:nvPr>
            <p:ph idx="4294967295" type="body"/>
          </p:nvPr>
        </p:nvSpPr>
        <p:spPr>
          <a:xfrm>
            <a:off x="6464909" y="2243407"/>
            <a:ext cx="1920000" cy="1998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870"/>
              <a:buFont typeface="Arial"/>
              <a:buChar char="•"/>
            </a:pPr>
            <a:r>
              <a:rPr lang="en" sz="1100">
                <a:solidFill>
                  <a:srgbClr val="50525B"/>
                </a:solidFill>
                <a:latin typeface="Viga"/>
                <a:ea typeface="Viga"/>
                <a:cs typeface="Viga"/>
                <a:sym typeface="Viga"/>
              </a:rPr>
              <a:t>Pack BASIC</a:t>
            </a:r>
            <a:endParaRPr/>
          </a:p>
          <a:p>
            <a:pPr indent="-317500" lvl="0" marL="457200" rtl="0" algn="l">
              <a:lnSpc>
                <a:spcPct val="100000"/>
              </a:lnSpc>
              <a:spcBef>
                <a:spcPts val="0"/>
              </a:spcBef>
              <a:spcAft>
                <a:spcPts val="0"/>
              </a:spcAft>
              <a:buSzPts val="1870"/>
              <a:buFont typeface="Arial"/>
              <a:buChar char="•"/>
            </a:pPr>
            <a:r>
              <a:rPr lang="en" sz="1100">
                <a:solidFill>
                  <a:srgbClr val="50525B"/>
                </a:solidFill>
                <a:latin typeface="Viga"/>
                <a:ea typeface="Viga"/>
                <a:cs typeface="Viga"/>
                <a:sym typeface="Viga"/>
              </a:rPr>
              <a:t>Protège jusqu’à 7 appareils</a:t>
            </a:r>
            <a:endParaRPr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870"/>
              <a:buFont typeface="Arial"/>
              <a:buChar char="•"/>
            </a:pPr>
            <a:r>
              <a:rPr i="0" lang="en" sz="1100">
                <a:solidFill>
                  <a:srgbClr val="50525B"/>
                </a:solidFill>
                <a:latin typeface="Viga"/>
                <a:ea typeface="Viga"/>
                <a:cs typeface="Viga"/>
                <a:sym typeface="Viga"/>
              </a:rPr>
              <a:t>Applications compatibles différents </a:t>
            </a:r>
            <a:r>
              <a:rPr lang="en" sz="1100">
                <a:solidFill>
                  <a:srgbClr val="50525B"/>
                </a:solidFill>
                <a:latin typeface="Viga"/>
                <a:ea typeface="Viga"/>
                <a:cs typeface="Viga"/>
                <a:sym typeface="Viga"/>
              </a:rPr>
              <a:t>OS (systèmes d’exploitations)</a:t>
            </a:r>
            <a:r>
              <a:rPr i="0" lang="en" sz="1100">
                <a:solidFill>
                  <a:srgbClr val="50525B"/>
                </a:solidFill>
                <a:latin typeface="Viga"/>
                <a:ea typeface="Viga"/>
                <a:cs typeface="Viga"/>
                <a:sym typeface="Viga"/>
              </a:rPr>
              <a:t> </a:t>
            </a:r>
            <a:r>
              <a:rPr lang="en" sz="1100">
                <a:solidFill>
                  <a:srgbClr val="50525B"/>
                </a:solidFill>
                <a:latin typeface="Viga"/>
                <a:ea typeface="Viga"/>
                <a:cs typeface="Viga"/>
                <a:sym typeface="Viga"/>
              </a:rPr>
              <a:t>et</a:t>
            </a:r>
            <a:r>
              <a:rPr i="0" lang="en" sz="1100">
                <a:solidFill>
                  <a:srgbClr val="50525B"/>
                </a:solidFill>
                <a:latin typeface="Viga"/>
                <a:ea typeface="Viga"/>
                <a:cs typeface="Viga"/>
                <a:sym typeface="Viga"/>
              </a:rPr>
              <a:t> navigateurs</a:t>
            </a:r>
            <a:endParaRPr i="0" sz="1100">
              <a:solidFill>
                <a:srgbClr val="50525B"/>
              </a:solidFill>
              <a:latin typeface="Viga"/>
              <a:ea typeface="Viga"/>
              <a:cs typeface="Viga"/>
              <a:sym typeface="Viga"/>
            </a:endParaRPr>
          </a:p>
          <a:p>
            <a:pPr indent="-317500" lvl="0" marL="457200" rtl="0" algn="l">
              <a:lnSpc>
                <a:spcPct val="100000"/>
              </a:lnSpc>
              <a:spcBef>
                <a:spcPts val="0"/>
              </a:spcBef>
              <a:spcAft>
                <a:spcPts val="0"/>
              </a:spcAft>
              <a:buSzPts val="1870"/>
              <a:buFont typeface="Arial"/>
              <a:buChar char="•"/>
            </a:pPr>
            <a:r>
              <a:rPr lang="en" sz="1100">
                <a:solidFill>
                  <a:srgbClr val="50525B"/>
                </a:solidFill>
                <a:latin typeface="Viga"/>
                <a:ea typeface="Viga"/>
                <a:cs typeface="Viga"/>
                <a:sym typeface="Viga"/>
              </a:rPr>
              <a:t>Optimisation des performances</a:t>
            </a:r>
            <a:br>
              <a:rPr lang="en" sz="1100"/>
            </a:br>
            <a:endParaRPr sz="1100"/>
          </a:p>
        </p:txBody>
      </p:sp>
      <p:sp>
        <p:nvSpPr>
          <p:cNvPr id="1072" name="Google Shape;1072;p18"/>
          <p:cNvSpPr txBox="1"/>
          <p:nvPr>
            <p:ph type="title"/>
          </p:nvPr>
        </p:nvSpPr>
        <p:spPr>
          <a:xfrm>
            <a:off x="6719046" y="1076482"/>
            <a:ext cx="1456200" cy="53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0" i="0" lang="en" sz="1800">
                <a:solidFill>
                  <a:srgbClr val="1F1C51"/>
                </a:solidFill>
                <a:latin typeface="Viga"/>
                <a:ea typeface="Viga"/>
                <a:cs typeface="Viga"/>
                <a:sym typeface="Viga"/>
              </a:rPr>
              <a:t>STANDARD</a:t>
            </a:r>
            <a:br>
              <a:rPr lang="en" sz="1100"/>
            </a:br>
            <a:endParaRPr sz="1400"/>
          </a:p>
        </p:txBody>
      </p:sp>
      <p:sp>
        <p:nvSpPr>
          <p:cNvPr id="1073" name="Google Shape;1073;p18"/>
          <p:cNvSpPr txBox="1"/>
          <p:nvPr>
            <p:ph idx="4294967295" type="title"/>
          </p:nvPr>
        </p:nvSpPr>
        <p:spPr>
          <a:xfrm>
            <a:off x="6699022" y="1612932"/>
            <a:ext cx="12783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14,99 €</a:t>
            </a:r>
            <a:endParaRPr sz="2400"/>
          </a:p>
        </p:txBody>
      </p:sp>
      <p:pic>
        <p:nvPicPr>
          <p:cNvPr descr="hidden" id="1074" name="Google Shape;1074;p18"/>
          <p:cNvPicPr preferRelativeResize="0"/>
          <p:nvPr/>
        </p:nvPicPr>
        <p:blipFill rotWithShape="1">
          <a:blip r:embed="rId4">
            <a:alphaModFix/>
          </a:blip>
          <a:srcRect b="0" l="0" r="0" t="0"/>
          <a:stretch/>
        </p:blipFill>
        <p:spPr>
          <a:xfrm>
            <a:off x="0" y="0"/>
            <a:ext cx="228600" cy="228600"/>
          </a:xfrm>
          <a:prstGeom prst="rect">
            <a:avLst/>
          </a:prstGeom>
          <a:noFill/>
          <a:ln>
            <a:noFill/>
          </a:ln>
        </p:spPr>
      </p:pic>
      <p:sp>
        <p:nvSpPr>
          <p:cNvPr id="1075" name="Google Shape;1075;p18"/>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076" name="Google Shape;1076;p18"/>
          <p:cNvPicPr preferRelativeResize="0"/>
          <p:nvPr/>
        </p:nvPicPr>
        <p:blipFill>
          <a:blip r:embed="rId5">
            <a:alphaModFix/>
          </a:blip>
          <a:stretch>
            <a:fillRect/>
          </a:stretch>
        </p:blipFill>
        <p:spPr>
          <a:xfrm>
            <a:off x="-4" y="4536100"/>
            <a:ext cx="841001" cy="607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080" name="Shape 1080"/>
        <p:cNvGrpSpPr/>
        <p:nvPr/>
      </p:nvGrpSpPr>
      <p:grpSpPr>
        <a:xfrm>
          <a:off x="0" y="0"/>
          <a:ext cx="0" cy="0"/>
          <a:chOff x="0" y="0"/>
          <a:chExt cx="0" cy="0"/>
        </a:xfrm>
      </p:grpSpPr>
      <p:sp>
        <p:nvSpPr>
          <p:cNvPr id="1081" name="Google Shape;1081;p19"/>
          <p:cNvSpPr txBox="1"/>
          <p:nvPr>
            <p:ph type="title"/>
          </p:nvPr>
        </p:nvSpPr>
        <p:spPr>
          <a:xfrm>
            <a:off x="312875" y="114050"/>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lt1"/>
                </a:solidFill>
              </a:rPr>
              <a:t>NOTRE FORMULE PROFESSIONNELLE</a:t>
            </a:r>
            <a:endParaRPr>
              <a:solidFill>
                <a:schemeClr val="lt1"/>
              </a:solidFill>
            </a:endParaRPr>
          </a:p>
        </p:txBody>
      </p:sp>
      <p:sp>
        <p:nvSpPr>
          <p:cNvPr id="1082" name="Google Shape;1082;p19"/>
          <p:cNvSpPr/>
          <p:nvPr/>
        </p:nvSpPr>
        <p:spPr>
          <a:xfrm>
            <a:off x="3182250" y="1078275"/>
            <a:ext cx="2512200" cy="3743100"/>
          </a:xfrm>
          <a:prstGeom prst="rect">
            <a:avLst/>
          </a:pr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9"/>
          <p:cNvSpPr txBox="1"/>
          <p:nvPr/>
        </p:nvSpPr>
        <p:spPr>
          <a:xfrm>
            <a:off x="3287258" y="1232211"/>
            <a:ext cx="2302200" cy="91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2400"/>
              <a:buFont typeface="Viga"/>
              <a:buNone/>
            </a:pPr>
            <a:r>
              <a:rPr b="0" i="0" lang="en" sz="2800" u="none" cap="none" strike="noStrike">
                <a:solidFill>
                  <a:srgbClr val="1F1C51"/>
                </a:solidFill>
                <a:latin typeface="Viga"/>
                <a:ea typeface="Viga"/>
                <a:cs typeface="Viga"/>
                <a:sym typeface="Viga"/>
              </a:rPr>
              <a:t>ENTREPRISE</a:t>
            </a:r>
            <a:endParaRPr b="0" i="0" sz="2000" u="none" cap="none" strike="noStrike">
              <a:solidFill>
                <a:schemeClr val="lt2"/>
              </a:solidFill>
              <a:latin typeface="Viga"/>
              <a:ea typeface="Viga"/>
              <a:cs typeface="Viga"/>
              <a:sym typeface="Viga"/>
            </a:endParaRPr>
          </a:p>
        </p:txBody>
      </p:sp>
      <p:sp>
        <p:nvSpPr>
          <p:cNvPr id="1084" name="Google Shape;1084;p19"/>
          <p:cNvSpPr txBox="1"/>
          <p:nvPr/>
        </p:nvSpPr>
        <p:spPr>
          <a:xfrm>
            <a:off x="3327310" y="1745451"/>
            <a:ext cx="2222100" cy="25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2"/>
              </a:buClr>
              <a:buSzPts val="1760"/>
              <a:buFont typeface="DM Sans"/>
              <a:buNone/>
            </a:pPr>
            <a:r>
              <a:t/>
            </a:r>
            <a:endParaRPr b="0" i="0" sz="1100" u="none" cap="none" strike="noStrike">
              <a:solidFill>
                <a:srgbClr val="50525B"/>
              </a:solidFill>
              <a:latin typeface="Viga"/>
              <a:ea typeface="Viga"/>
              <a:cs typeface="Viga"/>
              <a:sym typeface="Viga"/>
            </a:endParaRPr>
          </a:p>
          <a:p>
            <a:pPr indent="-317500" lvl="0" marL="457200" marR="0" rtl="0" algn="l">
              <a:lnSpc>
                <a:spcPct val="100000"/>
              </a:lnSpc>
              <a:spcBef>
                <a:spcPts val="0"/>
              </a:spcBef>
              <a:spcAft>
                <a:spcPts val="0"/>
              </a:spcAft>
              <a:buClr>
                <a:schemeClr val="lt2"/>
              </a:buClr>
              <a:buSzPts val="2400"/>
              <a:buFont typeface="Arial"/>
              <a:buChar char="•"/>
            </a:pPr>
            <a:r>
              <a:rPr b="0" i="0" lang="en" sz="1500" u="none" cap="none" strike="noStrike">
                <a:solidFill>
                  <a:srgbClr val="50525B"/>
                </a:solidFill>
                <a:latin typeface="Viga"/>
                <a:ea typeface="Viga"/>
                <a:cs typeface="Viga"/>
                <a:sym typeface="Viga"/>
              </a:rPr>
              <a:t>Devis personnalisé</a:t>
            </a:r>
            <a:endParaRPr b="0" i="0" sz="1500" u="none" cap="none" strike="noStrike">
              <a:solidFill>
                <a:srgbClr val="50525B"/>
              </a:solidFill>
              <a:latin typeface="Viga"/>
              <a:ea typeface="Viga"/>
              <a:cs typeface="Viga"/>
              <a:sym typeface="Viga"/>
            </a:endParaRPr>
          </a:p>
          <a:p>
            <a:pPr indent="-317500" lvl="0" marL="457200" marR="0" rtl="0" algn="l">
              <a:lnSpc>
                <a:spcPct val="100000"/>
              </a:lnSpc>
              <a:spcBef>
                <a:spcPts val="0"/>
              </a:spcBef>
              <a:spcAft>
                <a:spcPts val="0"/>
              </a:spcAft>
              <a:buClr>
                <a:schemeClr val="lt2"/>
              </a:buClr>
              <a:buSzPts val="2400"/>
              <a:buFont typeface="Arial"/>
              <a:buChar char="•"/>
            </a:pPr>
            <a:r>
              <a:rPr b="0" i="0" lang="en" sz="1500" u="none" cap="none" strike="noStrike">
                <a:solidFill>
                  <a:srgbClr val="50525B"/>
                </a:solidFill>
                <a:latin typeface="Viga"/>
                <a:ea typeface="Viga"/>
                <a:cs typeface="Viga"/>
                <a:sym typeface="Viga"/>
              </a:rPr>
              <a:t>Prise en compte de la taille de l’entreprise</a:t>
            </a:r>
            <a:endParaRPr b="0" i="0" sz="1500" u="none" cap="none" strike="noStrike">
              <a:solidFill>
                <a:srgbClr val="50525B"/>
              </a:solidFill>
              <a:latin typeface="Viga"/>
              <a:ea typeface="Viga"/>
              <a:cs typeface="Viga"/>
              <a:sym typeface="Viga"/>
            </a:endParaRPr>
          </a:p>
          <a:p>
            <a:pPr indent="-317500" lvl="0" marL="457200" marR="0" rtl="0" algn="l">
              <a:lnSpc>
                <a:spcPct val="100000"/>
              </a:lnSpc>
              <a:spcBef>
                <a:spcPts val="0"/>
              </a:spcBef>
              <a:spcAft>
                <a:spcPts val="0"/>
              </a:spcAft>
              <a:buClr>
                <a:schemeClr val="lt2"/>
              </a:buClr>
              <a:buSzPts val="2400"/>
              <a:buFont typeface="Arial"/>
              <a:buChar char="•"/>
            </a:pPr>
            <a:r>
              <a:rPr lang="en" sz="1500">
                <a:solidFill>
                  <a:srgbClr val="50525B"/>
                </a:solidFill>
                <a:latin typeface="Viga"/>
                <a:ea typeface="Viga"/>
                <a:cs typeface="Viga"/>
                <a:sym typeface="Viga"/>
              </a:rPr>
              <a:t>Téléassistance</a:t>
            </a:r>
            <a:r>
              <a:rPr b="0" i="0" lang="en" sz="1500" u="none" cap="none" strike="noStrike">
                <a:solidFill>
                  <a:srgbClr val="50525B"/>
                </a:solidFill>
                <a:latin typeface="Viga"/>
                <a:ea typeface="Viga"/>
                <a:cs typeface="Viga"/>
                <a:sym typeface="Viga"/>
              </a:rPr>
              <a:t> 24h/24h</a:t>
            </a:r>
            <a:endParaRPr/>
          </a:p>
        </p:txBody>
      </p:sp>
      <p:sp>
        <p:nvSpPr>
          <p:cNvPr id="1085" name="Google Shape;1085;p19"/>
          <p:cNvSpPr txBox="1"/>
          <p:nvPr/>
        </p:nvSpPr>
        <p:spPr>
          <a:xfrm>
            <a:off x="4195650" y="48195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Viga"/>
                <a:ea typeface="Viga"/>
                <a:cs typeface="Viga"/>
                <a:sym typeface="Viga"/>
              </a:rPr>
              <a:t>Hassan Boucherit Myriam El Garhi Madani Daoud - BTS SIO</a:t>
            </a:r>
            <a:endParaRPr>
              <a:solidFill>
                <a:schemeClr val="lt1"/>
              </a:solidFill>
              <a:latin typeface="Viga"/>
              <a:ea typeface="Viga"/>
              <a:cs typeface="Viga"/>
              <a:sym typeface="Viga"/>
            </a:endParaRPr>
          </a:p>
        </p:txBody>
      </p:sp>
      <p:pic>
        <p:nvPicPr>
          <p:cNvPr id="1086" name="Google Shape;1086;p19"/>
          <p:cNvPicPr preferRelativeResize="0"/>
          <p:nvPr/>
        </p:nvPicPr>
        <p:blipFill>
          <a:blip r:embed="rId4">
            <a:alphaModFix/>
          </a:blip>
          <a:stretch>
            <a:fillRect/>
          </a:stretch>
        </p:blipFill>
        <p:spPr>
          <a:xfrm>
            <a:off x="-4" y="4536100"/>
            <a:ext cx="841001" cy="607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g1cf796190ac_3_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PARTENARIAT CONTRAT D’ASSURANCE</a:t>
            </a:r>
            <a:endParaRPr/>
          </a:p>
        </p:txBody>
      </p:sp>
      <p:sp>
        <p:nvSpPr>
          <p:cNvPr id="1092" name="Google Shape;1092;g1cf796190ac_3_32"/>
          <p:cNvSpPr txBox="1"/>
          <p:nvPr/>
        </p:nvSpPr>
        <p:spPr>
          <a:xfrm>
            <a:off x="626625" y="1028675"/>
            <a:ext cx="7138800" cy="41535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1200"/>
              </a:spcBef>
              <a:spcAft>
                <a:spcPts val="0"/>
              </a:spcAft>
              <a:buNone/>
            </a:pPr>
            <a:r>
              <a:rPr b="1" lang="en" sz="1500">
                <a:solidFill>
                  <a:srgbClr val="222222"/>
                </a:solidFill>
                <a:highlight>
                  <a:srgbClr val="FFFFFF"/>
                </a:highlight>
                <a:latin typeface="Viga"/>
                <a:ea typeface="Viga"/>
                <a:cs typeface="Viga"/>
                <a:sym typeface="Viga"/>
              </a:rPr>
              <a:t>236.1 millions d'attaques de ransomware </a:t>
            </a:r>
            <a:r>
              <a:rPr lang="en" sz="1500">
                <a:solidFill>
                  <a:srgbClr val="222222"/>
                </a:solidFill>
                <a:highlight>
                  <a:srgbClr val="FFFFFF"/>
                </a:highlight>
                <a:latin typeface="Viga"/>
                <a:ea typeface="Viga"/>
                <a:cs typeface="Viga"/>
                <a:sym typeface="Viga"/>
              </a:rPr>
              <a:t>au premier semestre 2022</a:t>
            </a:r>
            <a:endParaRPr sz="1500">
              <a:solidFill>
                <a:srgbClr val="222222"/>
              </a:solidFill>
              <a:highlight>
                <a:srgbClr val="FFFFFF"/>
              </a:highlight>
              <a:latin typeface="Viga"/>
              <a:ea typeface="Viga"/>
              <a:cs typeface="Viga"/>
              <a:sym typeface="Viga"/>
            </a:endParaRPr>
          </a:p>
          <a:p>
            <a:pPr indent="457200" lvl="0" marL="0" rtl="0" algn="l">
              <a:lnSpc>
                <a:spcPct val="115000"/>
              </a:lnSpc>
              <a:spcBef>
                <a:spcPts val="1200"/>
              </a:spcBef>
              <a:spcAft>
                <a:spcPts val="0"/>
              </a:spcAft>
              <a:buNone/>
            </a:pPr>
            <a:r>
              <a:rPr lang="en" sz="1500">
                <a:solidFill>
                  <a:srgbClr val="222222"/>
                </a:solidFill>
                <a:highlight>
                  <a:srgbClr val="FFFFFF"/>
                </a:highlight>
                <a:latin typeface="Viga"/>
                <a:ea typeface="Viga"/>
                <a:cs typeface="Viga"/>
                <a:sym typeface="Viga"/>
              </a:rPr>
              <a:t>9 entreprises françaises sur 10 sont touchées par des attaques ou tentatives d’attaques</a:t>
            </a:r>
            <a:endParaRPr sz="1500">
              <a:solidFill>
                <a:srgbClr val="222222"/>
              </a:solidFill>
              <a:highlight>
                <a:srgbClr val="FFFFFF"/>
              </a:highlight>
              <a:latin typeface="Viga"/>
              <a:ea typeface="Viga"/>
              <a:cs typeface="Viga"/>
              <a:sym typeface="Viga"/>
            </a:endParaRPr>
          </a:p>
          <a:p>
            <a:pPr indent="457200" lvl="0" marL="0" rtl="0" algn="l">
              <a:lnSpc>
                <a:spcPct val="115000"/>
              </a:lnSpc>
              <a:spcBef>
                <a:spcPts val="1200"/>
              </a:spcBef>
              <a:spcAft>
                <a:spcPts val="0"/>
              </a:spcAft>
              <a:buNone/>
            </a:pPr>
            <a:r>
              <a:rPr lang="en" sz="1500">
                <a:solidFill>
                  <a:srgbClr val="222222"/>
                </a:solidFill>
                <a:highlight>
                  <a:srgbClr val="FFFFFF"/>
                </a:highlight>
                <a:latin typeface="Viga"/>
                <a:ea typeface="Viga"/>
                <a:cs typeface="Viga"/>
                <a:sym typeface="Viga"/>
              </a:rPr>
              <a:t>43% sont des PME, et seulement 17% des PME ont les moyens de se relever d’une cyberattaque</a:t>
            </a:r>
            <a:endParaRPr sz="1500">
              <a:solidFill>
                <a:srgbClr val="222222"/>
              </a:solidFill>
              <a:highlight>
                <a:srgbClr val="FFFFFF"/>
              </a:highlight>
              <a:latin typeface="Viga"/>
              <a:ea typeface="Viga"/>
              <a:cs typeface="Viga"/>
              <a:sym typeface="Viga"/>
            </a:endParaRPr>
          </a:p>
          <a:p>
            <a:pPr indent="457200" lvl="0" marL="0" rtl="0" algn="l">
              <a:lnSpc>
                <a:spcPct val="115000"/>
              </a:lnSpc>
              <a:spcBef>
                <a:spcPts val="1200"/>
              </a:spcBef>
              <a:spcAft>
                <a:spcPts val="0"/>
              </a:spcAft>
              <a:buNone/>
            </a:pPr>
            <a:r>
              <a:rPr b="1" lang="en" sz="1900">
                <a:solidFill>
                  <a:srgbClr val="222222"/>
                </a:solidFill>
                <a:highlight>
                  <a:srgbClr val="FFFFFF"/>
                </a:highlight>
                <a:latin typeface="Viga"/>
                <a:ea typeface="Viga"/>
                <a:cs typeface="Viga"/>
                <a:sym typeface="Viga"/>
              </a:rPr>
              <a:t>50 000 </a:t>
            </a:r>
            <a:r>
              <a:rPr b="1" lang="en" sz="1900">
                <a:solidFill>
                  <a:srgbClr val="14192B"/>
                </a:solidFill>
                <a:highlight>
                  <a:srgbClr val="FFFFFF"/>
                </a:highlight>
                <a:latin typeface="Viga"/>
                <a:ea typeface="Viga"/>
                <a:cs typeface="Viga"/>
                <a:sym typeface="Viga"/>
              </a:rPr>
              <a:t>€ c’est le coût médian d’une cyberattaque</a:t>
            </a:r>
            <a:endParaRPr b="1" sz="1900">
              <a:solidFill>
                <a:srgbClr val="14192B"/>
              </a:solidFill>
              <a:highlight>
                <a:srgbClr val="FFFFFF"/>
              </a:highlight>
              <a:latin typeface="Viga"/>
              <a:ea typeface="Viga"/>
              <a:cs typeface="Viga"/>
              <a:sym typeface="Viga"/>
            </a:endParaRPr>
          </a:p>
          <a:p>
            <a:pPr indent="0" lvl="0" marL="0" rtl="0" algn="l">
              <a:lnSpc>
                <a:spcPct val="115000"/>
              </a:lnSpc>
              <a:spcBef>
                <a:spcPts val="1200"/>
              </a:spcBef>
              <a:spcAft>
                <a:spcPts val="0"/>
              </a:spcAft>
              <a:buNone/>
            </a:pPr>
            <a:r>
              <a:t/>
            </a:r>
            <a:endParaRPr b="1" sz="800">
              <a:solidFill>
                <a:srgbClr val="14192B"/>
              </a:solidFill>
              <a:highlight>
                <a:srgbClr val="FFFFFF"/>
              </a:highlight>
              <a:latin typeface="Viga"/>
              <a:ea typeface="Viga"/>
              <a:cs typeface="Viga"/>
              <a:sym typeface="Viga"/>
            </a:endParaRPr>
          </a:p>
          <a:p>
            <a:pPr indent="0" lvl="0" marL="0" rtl="0" algn="l">
              <a:lnSpc>
                <a:spcPct val="115000"/>
              </a:lnSpc>
              <a:spcBef>
                <a:spcPts val="1200"/>
              </a:spcBef>
              <a:spcAft>
                <a:spcPts val="0"/>
              </a:spcAft>
              <a:buNone/>
            </a:pPr>
            <a:r>
              <a:rPr b="1" lang="en" sz="1900">
                <a:solidFill>
                  <a:srgbClr val="14192B"/>
                </a:solidFill>
                <a:highlight>
                  <a:srgbClr val="FFFFFF"/>
                </a:highlight>
                <a:latin typeface="Viga"/>
                <a:ea typeface="Viga"/>
                <a:cs typeface="Viga"/>
                <a:sym typeface="Viga"/>
              </a:rPr>
              <a:t>La solution? Oblivion Security en partenariat avec Stoïk vous propose une couverture à hauteur d’1 million d’euros sur ces frais.</a:t>
            </a:r>
            <a:endParaRPr b="1" sz="1900">
              <a:solidFill>
                <a:srgbClr val="14192B"/>
              </a:solidFill>
              <a:highlight>
                <a:srgbClr val="FFFFFF"/>
              </a:highlight>
              <a:latin typeface="Viga"/>
              <a:ea typeface="Viga"/>
              <a:cs typeface="Viga"/>
              <a:sym typeface="Viga"/>
            </a:endParaRPr>
          </a:p>
          <a:p>
            <a:pPr indent="0" lvl="0" marL="0" rtl="0" algn="l">
              <a:lnSpc>
                <a:spcPct val="115000"/>
              </a:lnSpc>
              <a:spcBef>
                <a:spcPts val="1200"/>
              </a:spcBef>
              <a:spcAft>
                <a:spcPts val="1200"/>
              </a:spcAft>
              <a:buClr>
                <a:schemeClr val="dk1"/>
              </a:buClr>
              <a:buSzPts val="1100"/>
              <a:buFont typeface="Arial"/>
              <a:buNone/>
            </a:pPr>
            <a:r>
              <a:rPr lang="en">
                <a:solidFill>
                  <a:srgbClr val="222222"/>
                </a:solidFill>
                <a:highlight>
                  <a:srgbClr val="FFFFFF"/>
                </a:highlight>
                <a:latin typeface="Viga"/>
                <a:ea typeface="Viga"/>
                <a:cs typeface="Viga"/>
                <a:sym typeface="Viga"/>
              </a:rPr>
              <a:t>Source :</a:t>
            </a:r>
            <a:r>
              <a:rPr lang="en" sz="1500">
                <a:solidFill>
                  <a:srgbClr val="222222"/>
                </a:solidFill>
                <a:highlight>
                  <a:srgbClr val="FFFFFF"/>
                </a:highlight>
                <a:latin typeface="Viga"/>
                <a:ea typeface="Viga"/>
                <a:cs typeface="Viga"/>
                <a:sym typeface="Viga"/>
              </a:rPr>
              <a:t> </a:t>
            </a:r>
            <a:r>
              <a:rPr lang="en" sz="1200">
                <a:solidFill>
                  <a:srgbClr val="222222"/>
                </a:solidFill>
                <a:highlight>
                  <a:srgbClr val="FFFFFF"/>
                </a:highlight>
                <a:latin typeface="Viga"/>
                <a:ea typeface="Viga"/>
                <a:cs typeface="Viga"/>
                <a:sym typeface="Viga"/>
              </a:rPr>
              <a:t>Cybercriminalité Magazine </a:t>
            </a:r>
            <a:endParaRPr sz="1200">
              <a:solidFill>
                <a:srgbClr val="222222"/>
              </a:solidFill>
              <a:highlight>
                <a:srgbClr val="FFFFFF"/>
              </a:highlight>
              <a:latin typeface="Viga"/>
              <a:ea typeface="Viga"/>
              <a:cs typeface="Viga"/>
              <a:sym typeface="Viga"/>
            </a:endParaRPr>
          </a:p>
        </p:txBody>
      </p:sp>
      <p:pic>
        <p:nvPicPr>
          <p:cNvPr id="1093" name="Google Shape;1093;g1cf796190ac_3_32"/>
          <p:cNvPicPr preferRelativeResize="0"/>
          <p:nvPr/>
        </p:nvPicPr>
        <p:blipFill>
          <a:blip r:embed="rId3">
            <a:alphaModFix/>
          </a:blip>
          <a:stretch>
            <a:fillRect/>
          </a:stretch>
        </p:blipFill>
        <p:spPr>
          <a:xfrm>
            <a:off x="723900" y="1138663"/>
            <a:ext cx="318675" cy="175875"/>
          </a:xfrm>
          <a:prstGeom prst="rect">
            <a:avLst/>
          </a:prstGeom>
          <a:noFill/>
          <a:ln>
            <a:noFill/>
          </a:ln>
        </p:spPr>
      </p:pic>
      <p:pic>
        <p:nvPicPr>
          <p:cNvPr id="1094" name="Google Shape;1094;g1cf796190ac_3_32"/>
          <p:cNvPicPr preferRelativeResize="0"/>
          <p:nvPr/>
        </p:nvPicPr>
        <p:blipFill>
          <a:blip r:embed="rId3">
            <a:alphaModFix/>
          </a:blip>
          <a:stretch>
            <a:fillRect/>
          </a:stretch>
        </p:blipFill>
        <p:spPr>
          <a:xfrm>
            <a:off x="723900" y="1575338"/>
            <a:ext cx="318675" cy="175875"/>
          </a:xfrm>
          <a:prstGeom prst="rect">
            <a:avLst/>
          </a:prstGeom>
          <a:noFill/>
          <a:ln>
            <a:noFill/>
          </a:ln>
        </p:spPr>
      </p:pic>
      <p:pic>
        <p:nvPicPr>
          <p:cNvPr id="1095" name="Google Shape;1095;g1cf796190ac_3_32"/>
          <p:cNvPicPr preferRelativeResize="0"/>
          <p:nvPr/>
        </p:nvPicPr>
        <p:blipFill>
          <a:blip r:embed="rId3">
            <a:alphaModFix/>
          </a:blip>
          <a:stretch>
            <a:fillRect/>
          </a:stretch>
        </p:blipFill>
        <p:spPr>
          <a:xfrm>
            <a:off x="723900" y="2248275"/>
            <a:ext cx="318675" cy="175875"/>
          </a:xfrm>
          <a:prstGeom prst="rect">
            <a:avLst/>
          </a:prstGeom>
          <a:noFill/>
          <a:ln>
            <a:noFill/>
          </a:ln>
        </p:spPr>
      </p:pic>
      <p:pic>
        <p:nvPicPr>
          <p:cNvPr id="1096" name="Google Shape;1096;g1cf796190ac_3_32"/>
          <p:cNvPicPr preferRelativeResize="0"/>
          <p:nvPr/>
        </p:nvPicPr>
        <p:blipFill>
          <a:blip r:embed="rId3">
            <a:alphaModFix/>
          </a:blip>
          <a:stretch>
            <a:fillRect/>
          </a:stretch>
        </p:blipFill>
        <p:spPr>
          <a:xfrm>
            <a:off x="723900" y="2970800"/>
            <a:ext cx="318675" cy="175875"/>
          </a:xfrm>
          <a:prstGeom prst="rect">
            <a:avLst/>
          </a:prstGeom>
          <a:noFill/>
          <a:ln>
            <a:noFill/>
          </a:ln>
        </p:spPr>
      </p:pic>
      <p:sp>
        <p:nvSpPr>
          <p:cNvPr id="1097" name="Google Shape;1097;g1cf796190ac_3_32"/>
          <p:cNvSpPr txBox="1"/>
          <p:nvPr/>
        </p:nvSpPr>
        <p:spPr>
          <a:xfrm>
            <a:off x="4204078"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098" name="Google Shape;1098;g1cf796190ac_3_32"/>
          <p:cNvPicPr preferRelativeResize="0"/>
          <p:nvPr/>
        </p:nvPicPr>
        <p:blipFill>
          <a:blip r:embed="rId4">
            <a:alphaModFix/>
          </a:blip>
          <a:stretch>
            <a:fillRect/>
          </a:stretch>
        </p:blipFill>
        <p:spPr>
          <a:xfrm>
            <a:off x="0" y="4690936"/>
            <a:ext cx="626625" cy="4525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g1cf796190ac_1_212"/>
          <p:cNvSpPr txBox="1"/>
          <p:nvPr>
            <p:ph type="title"/>
          </p:nvPr>
        </p:nvSpPr>
        <p:spPr>
          <a:xfrm>
            <a:off x="3262150" y="57898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t>Analyse</a:t>
            </a:r>
            <a:endParaRPr sz="9600"/>
          </a:p>
          <a:p>
            <a:pPr indent="0" lvl="0" marL="0" rtl="0" algn="l">
              <a:lnSpc>
                <a:spcPct val="100000"/>
              </a:lnSpc>
              <a:spcBef>
                <a:spcPts val="0"/>
              </a:spcBef>
              <a:spcAft>
                <a:spcPts val="0"/>
              </a:spcAft>
              <a:buSzPts val="4800"/>
              <a:buNone/>
            </a:pPr>
            <a:r>
              <a:rPr lang="en" sz="9600"/>
              <a:t>Du </a:t>
            </a:r>
            <a:endParaRPr sz="9600"/>
          </a:p>
          <a:p>
            <a:pPr indent="0" lvl="0" marL="0" rtl="0" algn="l">
              <a:lnSpc>
                <a:spcPct val="100000"/>
              </a:lnSpc>
              <a:spcBef>
                <a:spcPts val="0"/>
              </a:spcBef>
              <a:spcAft>
                <a:spcPts val="0"/>
              </a:spcAft>
              <a:buClr>
                <a:srgbClr val="000000"/>
              </a:buClr>
              <a:buSzPts val="4800"/>
              <a:buFont typeface="Arial"/>
              <a:buNone/>
            </a:pPr>
            <a:r>
              <a:rPr lang="en" sz="9600"/>
              <a:t>Marché</a:t>
            </a:r>
            <a:endParaRPr sz="9600"/>
          </a:p>
        </p:txBody>
      </p:sp>
      <p:sp>
        <p:nvSpPr>
          <p:cNvPr id="1104" name="Google Shape;1104;g1cf796190ac_1_212"/>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1cf796190ac_1_212"/>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04</a:t>
            </a:r>
            <a:endParaRPr sz="9600">
              <a:solidFill>
                <a:schemeClr val="lt1"/>
              </a:solidFill>
            </a:endParaRPr>
          </a:p>
        </p:txBody>
      </p:sp>
      <p:grpSp>
        <p:nvGrpSpPr>
          <p:cNvPr id="1106" name="Google Shape;1106;g1cf796190ac_1_212"/>
          <p:cNvGrpSpPr/>
          <p:nvPr/>
        </p:nvGrpSpPr>
        <p:grpSpPr>
          <a:xfrm>
            <a:off x="461760" y="2583054"/>
            <a:ext cx="2272760" cy="2068308"/>
            <a:chOff x="815175" y="238100"/>
            <a:chExt cx="6094825" cy="5237550"/>
          </a:xfrm>
        </p:grpSpPr>
        <p:sp>
          <p:nvSpPr>
            <p:cNvPr id="1107" name="Google Shape;1107;g1cf796190ac_1_212"/>
            <p:cNvSpPr/>
            <p:nvPr/>
          </p:nvSpPr>
          <p:spPr>
            <a:xfrm>
              <a:off x="972950" y="418450"/>
              <a:ext cx="5471300" cy="4680625"/>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cf796190ac_1_21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cf796190ac_1_21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cf796190ac_1_212"/>
            <p:cNvSpPr/>
            <p:nvPr/>
          </p:nvSpPr>
          <p:spPr>
            <a:xfrm>
              <a:off x="3175500" y="281600"/>
              <a:ext cx="2179050" cy="1184950"/>
            </a:xfrm>
            <a:custGeom>
              <a:rect b="b" l="l" r="r" t="t"/>
              <a:pathLst>
                <a:path extrusionOk="0" h="47398" w="87162">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1cf796190ac_1_212"/>
            <p:cNvSpPr/>
            <p:nvPr/>
          </p:nvSpPr>
          <p:spPr>
            <a:xfrm>
              <a:off x="3167325" y="273825"/>
              <a:ext cx="2196275" cy="1200300"/>
            </a:xfrm>
            <a:custGeom>
              <a:rect b="b" l="l" r="r" t="t"/>
              <a:pathLst>
                <a:path extrusionOk="0" h="48012" w="87851">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1cf796190ac_1_212"/>
            <p:cNvSpPr/>
            <p:nvPr/>
          </p:nvSpPr>
          <p:spPr>
            <a:xfrm>
              <a:off x="3150025" y="245925"/>
              <a:ext cx="2179025" cy="1184950"/>
            </a:xfrm>
            <a:custGeom>
              <a:rect b="b" l="l" r="r" t="t"/>
              <a:pathLst>
                <a:path extrusionOk="0" h="47398" w="87161">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cf796190ac_1_212"/>
            <p:cNvSpPr/>
            <p:nvPr/>
          </p:nvSpPr>
          <p:spPr>
            <a:xfrm>
              <a:off x="3141850" y="238100"/>
              <a:ext cx="2196250" cy="1200350"/>
            </a:xfrm>
            <a:custGeom>
              <a:rect b="b" l="l" r="r" t="t"/>
              <a:pathLst>
                <a:path extrusionOk="0" h="48014" w="8785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cf796190ac_1_212"/>
            <p:cNvSpPr/>
            <p:nvPr/>
          </p:nvSpPr>
          <p:spPr>
            <a:xfrm>
              <a:off x="4509900" y="1092275"/>
              <a:ext cx="780875" cy="313250"/>
            </a:xfrm>
            <a:custGeom>
              <a:rect b="b" l="l" r="r" t="t"/>
              <a:pathLst>
                <a:path extrusionOk="0" h="12530" w="31235">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cf796190ac_1_212"/>
            <p:cNvSpPr/>
            <p:nvPr/>
          </p:nvSpPr>
          <p:spPr>
            <a:xfrm>
              <a:off x="4230200" y="1003925"/>
              <a:ext cx="237625" cy="193250"/>
            </a:xfrm>
            <a:custGeom>
              <a:rect b="b" l="l" r="r" t="t"/>
              <a:pathLst>
                <a:path extrusionOk="0" h="7730" w="9505">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cf796190ac_1_212"/>
            <p:cNvSpPr/>
            <p:nvPr/>
          </p:nvSpPr>
          <p:spPr>
            <a:xfrm>
              <a:off x="4248275" y="790575"/>
              <a:ext cx="717675" cy="399425"/>
            </a:xfrm>
            <a:custGeom>
              <a:rect b="b" l="l" r="r" t="t"/>
              <a:pathLst>
                <a:path extrusionOk="0" h="15977" w="28707">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cf796190ac_1_212"/>
            <p:cNvSpPr/>
            <p:nvPr/>
          </p:nvSpPr>
          <p:spPr>
            <a:xfrm>
              <a:off x="5012325" y="1199425"/>
              <a:ext cx="293425" cy="123125"/>
            </a:xfrm>
            <a:custGeom>
              <a:rect b="b" l="l" r="r" t="t"/>
              <a:pathLst>
                <a:path extrusionOk="0" h="4925" w="11737">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cf796190ac_1_212"/>
            <p:cNvSpPr/>
            <p:nvPr/>
          </p:nvSpPr>
          <p:spPr>
            <a:xfrm>
              <a:off x="3389750" y="542875"/>
              <a:ext cx="292875" cy="292875"/>
            </a:xfrm>
            <a:custGeom>
              <a:rect b="b" l="l" r="r" t="t"/>
              <a:pathLst>
                <a:path extrusionOk="0" h="11715" w="11715">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cf796190ac_1_212"/>
            <p:cNvSpPr/>
            <p:nvPr/>
          </p:nvSpPr>
          <p:spPr>
            <a:xfrm>
              <a:off x="3374225" y="535300"/>
              <a:ext cx="326825" cy="308100"/>
            </a:xfrm>
            <a:custGeom>
              <a:rect b="b" l="l" r="r" t="t"/>
              <a:pathLst>
                <a:path extrusionOk="0" h="12324" w="13073">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1cf796190ac_1_212"/>
            <p:cNvSpPr/>
            <p:nvPr/>
          </p:nvSpPr>
          <p:spPr>
            <a:xfrm>
              <a:off x="3409050" y="549675"/>
              <a:ext cx="277925" cy="288525"/>
            </a:xfrm>
            <a:custGeom>
              <a:rect b="b" l="l" r="r" t="t"/>
              <a:pathLst>
                <a:path extrusionOk="0" h="11541" w="11117">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cf796190ac_1_212"/>
            <p:cNvSpPr/>
            <p:nvPr/>
          </p:nvSpPr>
          <p:spPr>
            <a:xfrm>
              <a:off x="3387675" y="544725"/>
              <a:ext cx="320775" cy="298450"/>
            </a:xfrm>
            <a:custGeom>
              <a:rect b="b" l="l" r="r" t="t"/>
              <a:pathLst>
                <a:path extrusionOk="0" h="11938" w="12831">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cf796190ac_1_212"/>
            <p:cNvSpPr/>
            <p:nvPr/>
          </p:nvSpPr>
          <p:spPr>
            <a:xfrm>
              <a:off x="3423825" y="641300"/>
              <a:ext cx="784350" cy="594650"/>
            </a:xfrm>
            <a:custGeom>
              <a:rect b="b" l="l" r="r" t="t"/>
              <a:pathLst>
                <a:path extrusionOk="0" h="23786" w="31374">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cf796190ac_1_212"/>
            <p:cNvSpPr/>
            <p:nvPr/>
          </p:nvSpPr>
          <p:spPr>
            <a:xfrm>
              <a:off x="3238175" y="688775"/>
              <a:ext cx="151500" cy="392200"/>
            </a:xfrm>
            <a:custGeom>
              <a:rect b="b" l="l" r="r" t="t"/>
              <a:pathLst>
                <a:path extrusionOk="0" h="15688" w="606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1cf796190ac_1_212"/>
            <p:cNvSpPr/>
            <p:nvPr/>
          </p:nvSpPr>
          <p:spPr>
            <a:xfrm>
              <a:off x="3264075" y="291050"/>
              <a:ext cx="826975" cy="377825"/>
            </a:xfrm>
            <a:custGeom>
              <a:rect b="b" l="l" r="r" t="t"/>
              <a:pathLst>
                <a:path extrusionOk="0" h="15113" w="33079">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cf796190ac_1_212"/>
            <p:cNvSpPr/>
            <p:nvPr/>
          </p:nvSpPr>
          <p:spPr>
            <a:xfrm>
              <a:off x="4104700" y="498900"/>
              <a:ext cx="60550" cy="96325"/>
            </a:xfrm>
            <a:custGeom>
              <a:rect b="b" l="l" r="r" t="t"/>
              <a:pathLst>
                <a:path extrusionOk="0" h="3853" w="2422">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cf796190ac_1_212"/>
            <p:cNvSpPr/>
            <p:nvPr/>
          </p:nvSpPr>
          <p:spPr>
            <a:xfrm>
              <a:off x="2846275" y="456450"/>
              <a:ext cx="833700" cy="837800"/>
            </a:xfrm>
            <a:custGeom>
              <a:rect b="b" l="l" r="r" t="t"/>
              <a:pathLst>
                <a:path extrusionOk="0" h="33512" w="33348">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1cf796190ac_1_212"/>
            <p:cNvSpPr/>
            <p:nvPr/>
          </p:nvSpPr>
          <p:spPr>
            <a:xfrm>
              <a:off x="4326550" y="1227500"/>
              <a:ext cx="43775" cy="50800"/>
            </a:xfrm>
            <a:custGeom>
              <a:rect b="b" l="l" r="r" t="t"/>
              <a:pathLst>
                <a:path extrusionOk="0" h="2032" w="1751">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1cf796190ac_1_212"/>
            <p:cNvSpPr/>
            <p:nvPr/>
          </p:nvSpPr>
          <p:spPr>
            <a:xfrm>
              <a:off x="1089175" y="2557725"/>
              <a:ext cx="2847675" cy="2684500"/>
            </a:xfrm>
            <a:custGeom>
              <a:rect b="b" l="l" r="r" t="t"/>
              <a:pathLst>
                <a:path extrusionOk="0" h="107380" w="113907">
                  <a:moveTo>
                    <a:pt x="34572" y="0"/>
                  </a:moveTo>
                  <a:lnTo>
                    <a:pt x="1" y="41864"/>
                  </a:lnTo>
                  <a:lnTo>
                    <a:pt x="79335" y="107379"/>
                  </a:lnTo>
                  <a:lnTo>
                    <a:pt x="113907" y="65515"/>
                  </a:lnTo>
                  <a:lnTo>
                    <a:pt x="345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cf796190ac_1_212"/>
            <p:cNvSpPr/>
            <p:nvPr/>
          </p:nvSpPr>
          <p:spPr>
            <a:xfrm>
              <a:off x="1080425" y="2550050"/>
              <a:ext cx="2864625" cy="2699725"/>
            </a:xfrm>
            <a:custGeom>
              <a:rect b="b" l="l" r="r" t="t"/>
              <a:pathLst>
                <a:path extrusionOk="0" h="107989" w="114585">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cf796190ac_1_212"/>
            <p:cNvSpPr/>
            <p:nvPr/>
          </p:nvSpPr>
          <p:spPr>
            <a:xfrm>
              <a:off x="1334525" y="2787450"/>
              <a:ext cx="2353700" cy="2207400"/>
            </a:xfrm>
            <a:custGeom>
              <a:rect b="b" l="l" r="r" t="t"/>
              <a:pathLst>
                <a:path extrusionOk="0" h="88296" w="94148">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cf796190ac_1_212"/>
            <p:cNvSpPr/>
            <p:nvPr/>
          </p:nvSpPr>
          <p:spPr>
            <a:xfrm>
              <a:off x="1326025" y="2779850"/>
              <a:ext cx="2370700" cy="2222575"/>
            </a:xfrm>
            <a:custGeom>
              <a:rect b="b" l="l" r="r" t="t"/>
              <a:pathLst>
                <a:path extrusionOk="0" h="88903" w="94828">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1cf796190ac_1_212"/>
            <p:cNvSpPr/>
            <p:nvPr/>
          </p:nvSpPr>
          <p:spPr>
            <a:xfrm>
              <a:off x="2027825" y="3702725"/>
              <a:ext cx="811500" cy="635825"/>
            </a:xfrm>
            <a:custGeom>
              <a:rect b="b" l="l" r="r" t="t"/>
              <a:pathLst>
                <a:path extrusionOk="0" h="25433" w="3246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cf796190ac_1_212"/>
            <p:cNvSpPr/>
            <p:nvPr/>
          </p:nvSpPr>
          <p:spPr>
            <a:xfrm>
              <a:off x="2158525" y="3472850"/>
              <a:ext cx="170225" cy="143975"/>
            </a:xfrm>
            <a:custGeom>
              <a:rect b="b" l="l" r="r" t="t"/>
              <a:pathLst>
                <a:path extrusionOk="0" h="5759" w="6809">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1cf796190ac_1_212"/>
            <p:cNvSpPr/>
            <p:nvPr/>
          </p:nvSpPr>
          <p:spPr>
            <a:xfrm>
              <a:off x="2371800" y="3421450"/>
              <a:ext cx="660850" cy="655850"/>
            </a:xfrm>
            <a:custGeom>
              <a:rect b="b" l="l" r="r" t="t"/>
              <a:pathLst>
                <a:path extrusionOk="0" h="26234" w="26434">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1cf796190ac_1_212"/>
            <p:cNvSpPr/>
            <p:nvPr/>
          </p:nvSpPr>
          <p:spPr>
            <a:xfrm>
              <a:off x="2115450" y="3467225"/>
              <a:ext cx="826625" cy="826625"/>
            </a:xfrm>
            <a:custGeom>
              <a:rect b="b" l="l" r="r" t="t"/>
              <a:pathLst>
                <a:path extrusionOk="0" h="33065" w="33065">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1cf796190ac_1_212"/>
            <p:cNvSpPr/>
            <p:nvPr/>
          </p:nvSpPr>
          <p:spPr>
            <a:xfrm>
              <a:off x="2270700" y="3606375"/>
              <a:ext cx="470450" cy="543075"/>
            </a:xfrm>
            <a:custGeom>
              <a:rect b="b" l="l" r="r" t="t"/>
              <a:pathLst>
                <a:path extrusionOk="0" h="21723" w="18818">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1cf796190ac_1_212"/>
            <p:cNvSpPr/>
            <p:nvPr/>
          </p:nvSpPr>
          <p:spPr>
            <a:xfrm>
              <a:off x="2262950" y="3598725"/>
              <a:ext cx="486000" cy="558300"/>
            </a:xfrm>
            <a:custGeom>
              <a:rect b="b" l="l" r="r" t="t"/>
              <a:pathLst>
                <a:path extrusionOk="0" h="22332" w="1944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1cf796190ac_1_212"/>
            <p:cNvSpPr/>
            <p:nvPr/>
          </p:nvSpPr>
          <p:spPr>
            <a:xfrm>
              <a:off x="967075" y="2556650"/>
              <a:ext cx="2732675" cy="2817825"/>
            </a:xfrm>
            <a:custGeom>
              <a:rect b="b" l="l" r="r" t="t"/>
              <a:pathLst>
                <a:path extrusionOk="0" h="112713" w="109307">
                  <a:moveTo>
                    <a:pt x="40247" y="0"/>
                  </a:moveTo>
                  <a:lnTo>
                    <a:pt x="0" y="36443"/>
                  </a:lnTo>
                  <a:lnTo>
                    <a:pt x="69061" y="112712"/>
                  </a:lnTo>
                  <a:lnTo>
                    <a:pt x="109306" y="76271"/>
                  </a:lnTo>
                  <a:lnTo>
                    <a:pt x="40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1cf796190ac_1_212"/>
            <p:cNvSpPr/>
            <p:nvPr/>
          </p:nvSpPr>
          <p:spPr>
            <a:xfrm>
              <a:off x="958900" y="2549250"/>
              <a:ext cx="2749600" cy="2832900"/>
            </a:xfrm>
            <a:custGeom>
              <a:rect b="b" l="l" r="r" t="t"/>
              <a:pathLst>
                <a:path extrusionOk="0" h="113316" w="109984">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1cf796190ac_1_212"/>
            <p:cNvSpPr/>
            <p:nvPr/>
          </p:nvSpPr>
          <p:spPr>
            <a:xfrm>
              <a:off x="1201475" y="2799675"/>
              <a:ext cx="2245400" cy="2315675"/>
            </a:xfrm>
            <a:custGeom>
              <a:rect b="b" l="l" r="r" t="t"/>
              <a:pathLst>
                <a:path extrusionOk="0" h="92627" w="89816">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1cf796190ac_1_212"/>
            <p:cNvSpPr/>
            <p:nvPr/>
          </p:nvSpPr>
          <p:spPr>
            <a:xfrm>
              <a:off x="1192950" y="2792100"/>
              <a:ext cx="2262350" cy="2330800"/>
            </a:xfrm>
            <a:custGeom>
              <a:rect b="b" l="l" r="r" t="t"/>
              <a:pathLst>
                <a:path extrusionOk="0" h="93232" w="90494">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1cf796190ac_1_212"/>
            <p:cNvSpPr/>
            <p:nvPr/>
          </p:nvSpPr>
          <p:spPr>
            <a:xfrm>
              <a:off x="1854650" y="3712800"/>
              <a:ext cx="757200" cy="694100"/>
            </a:xfrm>
            <a:custGeom>
              <a:rect b="b" l="l" r="r" t="t"/>
              <a:pathLst>
                <a:path extrusionOk="0" h="27764" w="30288">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1cf796190ac_1_212"/>
            <p:cNvSpPr/>
            <p:nvPr/>
          </p:nvSpPr>
          <p:spPr>
            <a:xfrm>
              <a:off x="2024600" y="3515250"/>
              <a:ext cx="187400" cy="120775"/>
            </a:xfrm>
            <a:custGeom>
              <a:rect b="b" l="l" r="r" t="t"/>
              <a:pathLst>
                <a:path extrusionOk="0" h="4831" w="7496">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1cf796190ac_1_212"/>
            <p:cNvSpPr/>
            <p:nvPr/>
          </p:nvSpPr>
          <p:spPr>
            <a:xfrm>
              <a:off x="2258500" y="3489950"/>
              <a:ext cx="591975" cy="712700"/>
            </a:xfrm>
            <a:custGeom>
              <a:rect b="b" l="l" r="r" t="t"/>
              <a:pathLst>
                <a:path extrusionOk="0" h="28508" w="23679">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1cf796190ac_1_212"/>
            <p:cNvSpPr/>
            <p:nvPr/>
          </p:nvSpPr>
          <p:spPr>
            <a:xfrm>
              <a:off x="1939025" y="3535500"/>
              <a:ext cx="826625" cy="826650"/>
            </a:xfrm>
            <a:custGeom>
              <a:rect b="b" l="l" r="r" t="t"/>
              <a:pathLst>
                <a:path extrusionOk="0" h="33066" w="33065">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cf796190ac_1_212"/>
            <p:cNvSpPr/>
            <p:nvPr/>
          </p:nvSpPr>
          <p:spPr>
            <a:xfrm>
              <a:off x="2081225" y="3703250"/>
              <a:ext cx="515800" cy="482450"/>
            </a:xfrm>
            <a:custGeom>
              <a:rect b="b" l="l" r="r" t="t"/>
              <a:pathLst>
                <a:path extrusionOk="0" h="19298" w="20632">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cf796190ac_1_212"/>
            <p:cNvSpPr/>
            <p:nvPr/>
          </p:nvSpPr>
          <p:spPr>
            <a:xfrm>
              <a:off x="2074250" y="3695675"/>
              <a:ext cx="530325" cy="497600"/>
            </a:xfrm>
            <a:custGeom>
              <a:rect b="b" l="l" r="r" t="t"/>
              <a:pathLst>
                <a:path extrusionOk="0" h="19904" w="21213">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1cf796190ac_1_212"/>
            <p:cNvSpPr/>
            <p:nvPr/>
          </p:nvSpPr>
          <p:spPr>
            <a:xfrm>
              <a:off x="823725" y="2560975"/>
              <a:ext cx="2451850" cy="2906950"/>
            </a:xfrm>
            <a:custGeom>
              <a:rect b="b" l="l" r="r" t="t"/>
              <a:pathLst>
                <a:path extrusionOk="0" h="116278" w="98074">
                  <a:moveTo>
                    <a:pt x="47189" y="1"/>
                  </a:moveTo>
                  <a:lnTo>
                    <a:pt x="0" y="26851"/>
                  </a:lnTo>
                  <a:lnTo>
                    <a:pt x="50884" y="116278"/>
                  </a:lnTo>
                  <a:lnTo>
                    <a:pt x="98073" y="89426"/>
                  </a:lnTo>
                  <a:lnTo>
                    <a:pt x="471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cf796190ac_1_212"/>
            <p:cNvSpPr/>
            <p:nvPr/>
          </p:nvSpPr>
          <p:spPr>
            <a:xfrm>
              <a:off x="815175" y="2553525"/>
              <a:ext cx="2469250" cy="2922125"/>
            </a:xfrm>
            <a:custGeom>
              <a:rect b="b" l="l" r="r" t="t"/>
              <a:pathLst>
                <a:path extrusionOk="0" h="116885" w="9877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cf796190ac_1_212"/>
            <p:cNvSpPr/>
            <p:nvPr/>
          </p:nvSpPr>
          <p:spPr>
            <a:xfrm>
              <a:off x="1031550" y="2783600"/>
              <a:ext cx="2022475" cy="2456475"/>
            </a:xfrm>
            <a:custGeom>
              <a:rect b="b" l="l" r="r" t="t"/>
              <a:pathLst>
                <a:path extrusionOk="0" h="98259" w="80899">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cf796190ac_1_212"/>
            <p:cNvSpPr/>
            <p:nvPr/>
          </p:nvSpPr>
          <p:spPr>
            <a:xfrm>
              <a:off x="1022825" y="2776025"/>
              <a:ext cx="2039850" cy="2471625"/>
            </a:xfrm>
            <a:custGeom>
              <a:rect b="b" l="l" r="r" t="t"/>
              <a:pathLst>
                <a:path extrusionOk="0" h="98865" w="81594">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cf796190ac_1_212"/>
            <p:cNvSpPr/>
            <p:nvPr/>
          </p:nvSpPr>
          <p:spPr>
            <a:xfrm>
              <a:off x="1573275" y="3687225"/>
              <a:ext cx="670375" cy="773400"/>
            </a:xfrm>
            <a:custGeom>
              <a:rect b="b" l="l" r="r" t="t"/>
              <a:pathLst>
                <a:path extrusionOk="0" h="30936" w="26815">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cf796190ac_1_212"/>
            <p:cNvSpPr/>
            <p:nvPr/>
          </p:nvSpPr>
          <p:spPr>
            <a:xfrm>
              <a:off x="1822800" y="3546450"/>
              <a:ext cx="203850" cy="81700"/>
            </a:xfrm>
            <a:custGeom>
              <a:rect b="b" l="l" r="r" t="t"/>
              <a:pathLst>
                <a:path extrusionOk="0" h="3268" w="8154">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1cf796190ac_1_212"/>
            <p:cNvSpPr/>
            <p:nvPr/>
          </p:nvSpPr>
          <p:spPr>
            <a:xfrm>
              <a:off x="2076450" y="3543575"/>
              <a:ext cx="496925" cy="788550"/>
            </a:xfrm>
            <a:custGeom>
              <a:rect b="b" l="l" r="r" t="t"/>
              <a:pathLst>
                <a:path extrusionOk="0" h="31542" w="19877">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1cf796190ac_1_212"/>
            <p:cNvSpPr/>
            <p:nvPr/>
          </p:nvSpPr>
          <p:spPr>
            <a:xfrm>
              <a:off x="1658350" y="3588850"/>
              <a:ext cx="826600" cy="826625"/>
            </a:xfrm>
            <a:custGeom>
              <a:rect b="b" l="l" r="r" t="t"/>
              <a:pathLst>
                <a:path extrusionOk="0" h="33065" w="33064">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cf796190ac_1_212"/>
            <p:cNvSpPr/>
            <p:nvPr/>
          </p:nvSpPr>
          <p:spPr>
            <a:xfrm>
              <a:off x="1763050" y="3768275"/>
              <a:ext cx="595550" cy="447975"/>
            </a:xfrm>
            <a:custGeom>
              <a:rect b="b" l="l" r="r" t="t"/>
              <a:pathLst>
                <a:path extrusionOk="0" h="17919" w="23822">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cf796190ac_1_212"/>
            <p:cNvSpPr/>
            <p:nvPr/>
          </p:nvSpPr>
          <p:spPr>
            <a:xfrm>
              <a:off x="1755550" y="3760675"/>
              <a:ext cx="610825" cy="463100"/>
            </a:xfrm>
            <a:custGeom>
              <a:rect b="b" l="l" r="r" t="t"/>
              <a:pathLst>
                <a:path extrusionOk="0" h="18524" w="24433">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cf796190ac_1_212"/>
            <p:cNvSpPr/>
            <p:nvPr/>
          </p:nvSpPr>
          <p:spPr>
            <a:xfrm>
              <a:off x="2115447" y="1643628"/>
              <a:ext cx="3558192" cy="2207409"/>
            </a:xfrm>
            <a:custGeom>
              <a:rect b="b" l="l" r="r" t="t"/>
              <a:pathLst>
                <a:path extrusionOk="0" h="92797" w="143331">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cf796190ac_1_212"/>
            <p:cNvSpPr/>
            <p:nvPr/>
          </p:nvSpPr>
          <p:spPr>
            <a:xfrm>
              <a:off x="2089550" y="1554725"/>
              <a:ext cx="3594275" cy="2331250"/>
            </a:xfrm>
            <a:custGeom>
              <a:rect b="b" l="l" r="r" t="t"/>
              <a:pathLst>
                <a:path extrusionOk="0" h="93250" w="143771">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cf796190ac_1_212"/>
            <p:cNvSpPr/>
            <p:nvPr/>
          </p:nvSpPr>
          <p:spPr>
            <a:xfrm>
              <a:off x="2096875" y="1561250"/>
              <a:ext cx="3488525" cy="867725"/>
            </a:xfrm>
            <a:custGeom>
              <a:rect b="b" l="l" r="r" t="t"/>
              <a:pathLst>
                <a:path extrusionOk="0" h="34709" w="139541">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cf796190ac_1_212"/>
            <p:cNvSpPr/>
            <p:nvPr/>
          </p:nvSpPr>
          <p:spPr>
            <a:xfrm>
              <a:off x="2089100" y="1553675"/>
              <a:ext cx="3504125" cy="882850"/>
            </a:xfrm>
            <a:custGeom>
              <a:rect b="b" l="l" r="r" t="t"/>
              <a:pathLst>
                <a:path extrusionOk="0" h="35314" w="140165">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cf796190ac_1_212"/>
            <p:cNvSpPr/>
            <p:nvPr/>
          </p:nvSpPr>
          <p:spPr>
            <a:xfrm>
              <a:off x="2219450" y="2499725"/>
              <a:ext cx="3457050" cy="1379725"/>
            </a:xfrm>
            <a:custGeom>
              <a:rect b="b" l="l" r="r" t="t"/>
              <a:pathLst>
                <a:path extrusionOk="0" h="55189" w="138282">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cf796190ac_1_212"/>
            <p:cNvSpPr/>
            <p:nvPr/>
          </p:nvSpPr>
          <p:spPr>
            <a:xfrm>
              <a:off x="2211775" y="2492175"/>
              <a:ext cx="3472575" cy="1394825"/>
            </a:xfrm>
            <a:custGeom>
              <a:rect b="b" l="l" r="r" t="t"/>
              <a:pathLst>
                <a:path extrusionOk="0" h="55793" w="138903">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cf796190ac_1_212"/>
            <p:cNvSpPr/>
            <p:nvPr/>
          </p:nvSpPr>
          <p:spPr>
            <a:xfrm>
              <a:off x="2448899" y="2256033"/>
              <a:ext cx="373216" cy="362188"/>
            </a:xfrm>
            <a:custGeom>
              <a:rect b="b" l="l" r="r" t="t"/>
              <a:pathLst>
                <a:path extrusionOk="0" h="15218" w="15683">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cf796190ac_1_212"/>
            <p:cNvSpPr/>
            <p:nvPr/>
          </p:nvSpPr>
          <p:spPr>
            <a:xfrm>
              <a:off x="2432100" y="2242950"/>
              <a:ext cx="405075" cy="389975"/>
            </a:xfrm>
            <a:custGeom>
              <a:rect b="b" l="l" r="r" t="t"/>
              <a:pathLst>
                <a:path extrusionOk="0" h="15599" w="16203">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cf796190ac_1_212"/>
            <p:cNvSpPr/>
            <p:nvPr/>
          </p:nvSpPr>
          <p:spPr>
            <a:xfrm>
              <a:off x="2573950" y="2378925"/>
              <a:ext cx="121525" cy="117900"/>
            </a:xfrm>
            <a:custGeom>
              <a:rect b="b" l="l" r="r" t="t"/>
              <a:pathLst>
                <a:path extrusionOk="0" h="4716" w="4861">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cf796190ac_1_212"/>
            <p:cNvSpPr/>
            <p:nvPr/>
          </p:nvSpPr>
          <p:spPr>
            <a:xfrm>
              <a:off x="2566750" y="2372775"/>
              <a:ext cx="135850" cy="130300"/>
            </a:xfrm>
            <a:custGeom>
              <a:rect b="b" l="l" r="r" t="t"/>
              <a:pathLst>
                <a:path extrusionOk="0" h="5212" w="5434">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cf796190ac_1_212"/>
            <p:cNvSpPr/>
            <p:nvPr/>
          </p:nvSpPr>
          <p:spPr>
            <a:xfrm>
              <a:off x="2433350" y="2296850"/>
              <a:ext cx="167300" cy="95875"/>
            </a:xfrm>
            <a:custGeom>
              <a:rect b="b" l="l" r="r" t="t"/>
              <a:pathLst>
                <a:path extrusionOk="0" h="3835" w="6692">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1cf796190ac_1_212"/>
            <p:cNvSpPr/>
            <p:nvPr/>
          </p:nvSpPr>
          <p:spPr>
            <a:xfrm>
              <a:off x="2658550" y="2280025"/>
              <a:ext cx="159500" cy="107650"/>
            </a:xfrm>
            <a:custGeom>
              <a:rect b="b" l="l" r="r" t="t"/>
              <a:pathLst>
                <a:path extrusionOk="0" h="4306" w="638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cf796190ac_1_212"/>
            <p:cNvSpPr/>
            <p:nvPr/>
          </p:nvSpPr>
          <p:spPr>
            <a:xfrm>
              <a:off x="2451550" y="2491200"/>
              <a:ext cx="160700" cy="107725"/>
            </a:xfrm>
            <a:custGeom>
              <a:rect b="b" l="l" r="r" t="t"/>
              <a:pathLst>
                <a:path extrusionOk="0" h="4309" w="6428">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cf796190ac_1_212"/>
            <p:cNvSpPr/>
            <p:nvPr/>
          </p:nvSpPr>
          <p:spPr>
            <a:xfrm>
              <a:off x="2670175" y="2486150"/>
              <a:ext cx="165975" cy="95875"/>
            </a:xfrm>
            <a:custGeom>
              <a:rect b="b" l="l" r="r" t="t"/>
              <a:pathLst>
                <a:path extrusionOk="0" h="3835" w="6639">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cf796190ac_1_212"/>
            <p:cNvSpPr/>
            <p:nvPr/>
          </p:nvSpPr>
          <p:spPr>
            <a:xfrm>
              <a:off x="2443650" y="2442700"/>
              <a:ext cx="142200" cy="23325"/>
            </a:xfrm>
            <a:custGeom>
              <a:rect b="b" l="l" r="r" t="t"/>
              <a:pathLst>
                <a:path extrusionOk="0" h="933" w="5688">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cf796190ac_1_212"/>
            <p:cNvSpPr/>
            <p:nvPr/>
          </p:nvSpPr>
          <p:spPr>
            <a:xfrm>
              <a:off x="2681575" y="2427325"/>
              <a:ext cx="142200" cy="23350"/>
            </a:xfrm>
            <a:custGeom>
              <a:rect b="b" l="l" r="r" t="t"/>
              <a:pathLst>
                <a:path extrusionOk="0" h="934" w="5688">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cf796190ac_1_212"/>
            <p:cNvSpPr/>
            <p:nvPr/>
          </p:nvSpPr>
          <p:spPr>
            <a:xfrm>
              <a:off x="2639925" y="2993100"/>
              <a:ext cx="101975" cy="146500"/>
            </a:xfrm>
            <a:custGeom>
              <a:rect b="b" l="l" r="r" t="t"/>
              <a:pathLst>
                <a:path extrusionOk="0" h="5860" w="4079">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cf796190ac_1_212"/>
            <p:cNvSpPr/>
            <p:nvPr/>
          </p:nvSpPr>
          <p:spPr>
            <a:xfrm>
              <a:off x="2639600" y="2991250"/>
              <a:ext cx="104225" cy="150250"/>
            </a:xfrm>
            <a:custGeom>
              <a:rect b="b" l="l" r="r" t="t"/>
              <a:pathLst>
                <a:path extrusionOk="0" h="6010" w="4169">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cf796190ac_1_212"/>
            <p:cNvSpPr/>
            <p:nvPr/>
          </p:nvSpPr>
          <p:spPr>
            <a:xfrm>
              <a:off x="2773175" y="2984475"/>
              <a:ext cx="101975" cy="146525"/>
            </a:xfrm>
            <a:custGeom>
              <a:rect b="b" l="l" r="r" t="t"/>
              <a:pathLst>
                <a:path extrusionOk="0" h="5861" w="4079">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cf796190ac_1_212"/>
            <p:cNvSpPr/>
            <p:nvPr/>
          </p:nvSpPr>
          <p:spPr>
            <a:xfrm>
              <a:off x="2771375" y="2982575"/>
              <a:ext cx="105700" cy="150275"/>
            </a:xfrm>
            <a:custGeom>
              <a:rect b="b" l="l" r="r" t="t"/>
              <a:pathLst>
                <a:path extrusionOk="0" h="6011" w="4228">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cf796190ac_1_212"/>
            <p:cNvSpPr/>
            <p:nvPr/>
          </p:nvSpPr>
          <p:spPr>
            <a:xfrm>
              <a:off x="2906400" y="2975875"/>
              <a:ext cx="101975" cy="146500"/>
            </a:xfrm>
            <a:custGeom>
              <a:rect b="b" l="l" r="r" t="t"/>
              <a:pathLst>
                <a:path extrusionOk="0" h="5860" w="4079">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cf796190ac_1_212"/>
            <p:cNvSpPr/>
            <p:nvPr/>
          </p:nvSpPr>
          <p:spPr>
            <a:xfrm>
              <a:off x="2906075" y="2974000"/>
              <a:ext cx="102650" cy="150275"/>
            </a:xfrm>
            <a:custGeom>
              <a:rect b="b" l="l" r="r" t="t"/>
              <a:pathLst>
                <a:path extrusionOk="0" h="6011" w="4106">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cf796190ac_1_212"/>
            <p:cNvSpPr/>
            <p:nvPr/>
          </p:nvSpPr>
          <p:spPr>
            <a:xfrm>
              <a:off x="3039675" y="2967275"/>
              <a:ext cx="101975" cy="146475"/>
            </a:xfrm>
            <a:custGeom>
              <a:rect b="b" l="l" r="r" t="t"/>
              <a:pathLst>
                <a:path extrusionOk="0" h="5859" w="4079">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cf796190ac_1_212"/>
            <p:cNvSpPr/>
            <p:nvPr/>
          </p:nvSpPr>
          <p:spPr>
            <a:xfrm>
              <a:off x="3039350" y="2965400"/>
              <a:ext cx="104225" cy="150250"/>
            </a:xfrm>
            <a:custGeom>
              <a:rect b="b" l="l" r="r" t="t"/>
              <a:pathLst>
                <a:path extrusionOk="0" h="6010" w="4169">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cf796190ac_1_212"/>
            <p:cNvSpPr/>
            <p:nvPr/>
          </p:nvSpPr>
          <p:spPr>
            <a:xfrm>
              <a:off x="3308525" y="2949900"/>
              <a:ext cx="101975" cy="146500"/>
            </a:xfrm>
            <a:custGeom>
              <a:rect b="b" l="l" r="r" t="t"/>
              <a:pathLst>
                <a:path extrusionOk="0" h="5860" w="4079">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1cf796190ac_1_212"/>
            <p:cNvSpPr/>
            <p:nvPr/>
          </p:nvSpPr>
          <p:spPr>
            <a:xfrm>
              <a:off x="3308200" y="2948000"/>
              <a:ext cx="104225" cy="150250"/>
            </a:xfrm>
            <a:custGeom>
              <a:rect b="b" l="l" r="r" t="t"/>
              <a:pathLst>
                <a:path extrusionOk="0" h="6010" w="4169">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cf796190ac_1_212"/>
            <p:cNvSpPr/>
            <p:nvPr/>
          </p:nvSpPr>
          <p:spPr>
            <a:xfrm>
              <a:off x="3441775" y="2941275"/>
              <a:ext cx="102000" cy="146500"/>
            </a:xfrm>
            <a:custGeom>
              <a:rect b="b" l="l" r="r" t="t"/>
              <a:pathLst>
                <a:path extrusionOk="0" h="5860" w="408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cf796190ac_1_212"/>
            <p:cNvSpPr/>
            <p:nvPr/>
          </p:nvSpPr>
          <p:spPr>
            <a:xfrm>
              <a:off x="3439950" y="2939350"/>
              <a:ext cx="105725" cy="150300"/>
            </a:xfrm>
            <a:custGeom>
              <a:rect b="b" l="l" r="r" t="t"/>
              <a:pathLst>
                <a:path extrusionOk="0" h="6012" w="4229">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cf796190ac_1_212"/>
            <p:cNvSpPr/>
            <p:nvPr/>
          </p:nvSpPr>
          <p:spPr>
            <a:xfrm>
              <a:off x="3575025" y="2932675"/>
              <a:ext cx="101975" cy="146450"/>
            </a:xfrm>
            <a:custGeom>
              <a:rect b="b" l="l" r="r" t="t"/>
              <a:pathLst>
                <a:path extrusionOk="0" h="5858" w="4079">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cf796190ac_1_212"/>
            <p:cNvSpPr/>
            <p:nvPr/>
          </p:nvSpPr>
          <p:spPr>
            <a:xfrm>
              <a:off x="3574700" y="2930750"/>
              <a:ext cx="104200" cy="150275"/>
            </a:xfrm>
            <a:custGeom>
              <a:rect b="b" l="l" r="r" t="t"/>
              <a:pathLst>
                <a:path extrusionOk="0" h="6011" w="4168">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cf796190ac_1_212"/>
            <p:cNvSpPr/>
            <p:nvPr/>
          </p:nvSpPr>
          <p:spPr>
            <a:xfrm>
              <a:off x="3708275" y="2924050"/>
              <a:ext cx="101925" cy="146500"/>
            </a:xfrm>
            <a:custGeom>
              <a:rect b="b" l="l" r="r" t="t"/>
              <a:pathLst>
                <a:path extrusionOk="0" h="5860" w="4077">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cf796190ac_1_212"/>
            <p:cNvSpPr/>
            <p:nvPr/>
          </p:nvSpPr>
          <p:spPr>
            <a:xfrm>
              <a:off x="3707950" y="2922175"/>
              <a:ext cx="104225" cy="150250"/>
            </a:xfrm>
            <a:custGeom>
              <a:rect b="b" l="l" r="r" t="t"/>
              <a:pathLst>
                <a:path extrusionOk="0" h="6010" w="4169">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1cf796190ac_1_212"/>
            <p:cNvSpPr/>
            <p:nvPr/>
          </p:nvSpPr>
          <p:spPr>
            <a:xfrm>
              <a:off x="3977150" y="2906650"/>
              <a:ext cx="101975" cy="146500"/>
            </a:xfrm>
            <a:custGeom>
              <a:rect b="b" l="l" r="r" t="t"/>
              <a:pathLst>
                <a:path extrusionOk="0" h="5860" w="4079">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cf796190ac_1_212"/>
            <p:cNvSpPr/>
            <p:nvPr/>
          </p:nvSpPr>
          <p:spPr>
            <a:xfrm>
              <a:off x="3975325" y="2904775"/>
              <a:ext cx="105700" cy="150275"/>
            </a:xfrm>
            <a:custGeom>
              <a:rect b="b" l="l" r="r" t="t"/>
              <a:pathLst>
                <a:path extrusionOk="0" h="6011" w="4228">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cf796190ac_1_212"/>
            <p:cNvSpPr/>
            <p:nvPr/>
          </p:nvSpPr>
          <p:spPr>
            <a:xfrm>
              <a:off x="4110350" y="2898075"/>
              <a:ext cx="102000" cy="146475"/>
            </a:xfrm>
            <a:custGeom>
              <a:rect b="b" l="l" r="r" t="t"/>
              <a:pathLst>
                <a:path extrusionOk="0" h="5859" w="408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cf796190ac_1_212"/>
            <p:cNvSpPr/>
            <p:nvPr/>
          </p:nvSpPr>
          <p:spPr>
            <a:xfrm>
              <a:off x="4108525" y="2896150"/>
              <a:ext cx="105750" cy="150300"/>
            </a:xfrm>
            <a:custGeom>
              <a:rect b="b" l="l" r="r" t="t"/>
              <a:pathLst>
                <a:path extrusionOk="0" h="6012" w="423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cf796190ac_1_212"/>
            <p:cNvSpPr/>
            <p:nvPr/>
          </p:nvSpPr>
          <p:spPr>
            <a:xfrm>
              <a:off x="4243625" y="2889450"/>
              <a:ext cx="101950" cy="146475"/>
            </a:xfrm>
            <a:custGeom>
              <a:rect b="b" l="l" r="r" t="t"/>
              <a:pathLst>
                <a:path extrusionOk="0" h="5859" w="4078">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1cf796190ac_1_212"/>
            <p:cNvSpPr/>
            <p:nvPr/>
          </p:nvSpPr>
          <p:spPr>
            <a:xfrm>
              <a:off x="4243300" y="2887575"/>
              <a:ext cx="104225" cy="150250"/>
            </a:xfrm>
            <a:custGeom>
              <a:rect b="b" l="l" r="r" t="t"/>
              <a:pathLst>
                <a:path extrusionOk="0" h="6010" w="4169">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cf796190ac_1_212"/>
            <p:cNvSpPr/>
            <p:nvPr/>
          </p:nvSpPr>
          <p:spPr>
            <a:xfrm>
              <a:off x="4376875" y="2880850"/>
              <a:ext cx="101950" cy="146500"/>
            </a:xfrm>
            <a:custGeom>
              <a:rect b="b" l="l" r="r" t="t"/>
              <a:pathLst>
                <a:path extrusionOk="0" h="5860" w="4078">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cf796190ac_1_212"/>
            <p:cNvSpPr/>
            <p:nvPr/>
          </p:nvSpPr>
          <p:spPr>
            <a:xfrm>
              <a:off x="4375025" y="2878925"/>
              <a:ext cx="105700" cy="150300"/>
            </a:xfrm>
            <a:custGeom>
              <a:rect b="b" l="l" r="r" t="t"/>
              <a:pathLst>
                <a:path extrusionOk="0" h="6012" w="4228">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cf796190ac_1_212"/>
            <p:cNvSpPr/>
            <p:nvPr/>
          </p:nvSpPr>
          <p:spPr>
            <a:xfrm>
              <a:off x="4645725" y="2863450"/>
              <a:ext cx="101950" cy="146500"/>
            </a:xfrm>
            <a:custGeom>
              <a:rect b="b" l="l" r="r" t="t"/>
              <a:pathLst>
                <a:path extrusionOk="0" h="5860" w="4078">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cf796190ac_1_212"/>
            <p:cNvSpPr/>
            <p:nvPr/>
          </p:nvSpPr>
          <p:spPr>
            <a:xfrm>
              <a:off x="4643900" y="2861550"/>
              <a:ext cx="105700" cy="150300"/>
            </a:xfrm>
            <a:custGeom>
              <a:rect b="b" l="l" r="r" t="t"/>
              <a:pathLst>
                <a:path extrusionOk="0" h="6012" w="4228">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cf796190ac_1_212"/>
            <p:cNvSpPr/>
            <p:nvPr/>
          </p:nvSpPr>
          <p:spPr>
            <a:xfrm>
              <a:off x="4778975" y="2854825"/>
              <a:ext cx="102000" cy="146500"/>
            </a:xfrm>
            <a:custGeom>
              <a:rect b="b" l="l" r="r" t="t"/>
              <a:pathLst>
                <a:path extrusionOk="0" h="5860" w="408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cf796190ac_1_212"/>
            <p:cNvSpPr/>
            <p:nvPr/>
          </p:nvSpPr>
          <p:spPr>
            <a:xfrm>
              <a:off x="4778650" y="2852950"/>
              <a:ext cx="104250" cy="150275"/>
            </a:xfrm>
            <a:custGeom>
              <a:rect b="b" l="l" r="r" t="t"/>
              <a:pathLst>
                <a:path extrusionOk="0" h="6011" w="417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cf796190ac_1_212"/>
            <p:cNvSpPr/>
            <p:nvPr/>
          </p:nvSpPr>
          <p:spPr>
            <a:xfrm>
              <a:off x="4912225" y="2846225"/>
              <a:ext cx="101975" cy="146500"/>
            </a:xfrm>
            <a:custGeom>
              <a:rect b="b" l="l" r="r" t="t"/>
              <a:pathLst>
                <a:path extrusionOk="0" h="5860" w="4079">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cf796190ac_1_212"/>
            <p:cNvSpPr/>
            <p:nvPr/>
          </p:nvSpPr>
          <p:spPr>
            <a:xfrm>
              <a:off x="4911900" y="2844325"/>
              <a:ext cx="104250" cy="150300"/>
            </a:xfrm>
            <a:custGeom>
              <a:rect b="b" l="l" r="r" t="t"/>
              <a:pathLst>
                <a:path extrusionOk="0" h="6012" w="417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cf796190ac_1_212"/>
            <p:cNvSpPr/>
            <p:nvPr/>
          </p:nvSpPr>
          <p:spPr>
            <a:xfrm>
              <a:off x="5045450" y="2837600"/>
              <a:ext cx="102000" cy="146500"/>
            </a:xfrm>
            <a:custGeom>
              <a:rect b="b" l="l" r="r" t="t"/>
              <a:pathLst>
                <a:path extrusionOk="0" h="5860" w="408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cf796190ac_1_212"/>
            <p:cNvSpPr/>
            <p:nvPr/>
          </p:nvSpPr>
          <p:spPr>
            <a:xfrm>
              <a:off x="5043625" y="2835725"/>
              <a:ext cx="105725" cy="150275"/>
            </a:xfrm>
            <a:custGeom>
              <a:rect b="b" l="l" r="r" t="t"/>
              <a:pathLst>
                <a:path extrusionOk="0" h="6011" w="4229">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cf796190ac_1_212"/>
            <p:cNvSpPr/>
            <p:nvPr/>
          </p:nvSpPr>
          <p:spPr>
            <a:xfrm>
              <a:off x="4768175" y="3187725"/>
              <a:ext cx="345975" cy="345975"/>
            </a:xfrm>
            <a:custGeom>
              <a:rect b="b" l="l" r="r" t="t"/>
              <a:pathLst>
                <a:path extrusionOk="0" h="13839" w="13839">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cf796190ac_1_212"/>
            <p:cNvSpPr/>
            <p:nvPr/>
          </p:nvSpPr>
          <p:spPr>
            <a:xfrm>
              <a:off x="4757850" y="3180150"/>
              <a:ext cx="366575" cy="361125"/>
            </a:xfrm>
            <a:custGeom>
              <a:rect b="b" l="l" r="r" t="t"/>
              <a:pathLst>
                <a:path extrusionOk="0" h="14445" w="14663">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1cf796190ac_1_212"/>
            <p:cNvSpPr/>
            <p:nvPr/>
          </p:nvSpPr>
          <p:spPr>
            <a:xfrm>
              <a:off x="5002650" y="3172550"/>
              <a:ext cx="345975" cy="345975"/>
            </a:xfrm>
            <a:custGeom>
              <a:rect b="b" l="l" r="r" t="t"/>
              <a:pathLst>
                <a:path extrusionOk="0" h="13839" w="13839">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cf796190ac_1_212"/>
            <p:cNvSpPr/>
            <p:nvPr/>
          </p:nvSpPr>
          <p:spPr>
            <a:xfrm>
              <a:off x="4989025" y="3165025"/>
              <a:ext cx="373200" cy="361100"/>
            </a:xfrm>
            <a:custGeom>
              <a:rect b="b" l="l" r="r" t="t"/>
              <a:pathLst>
                <a:path extrusionOk="0" h="14444" w="14928">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cf796190ac_1_212"/>
            <p:cNvSpPr/>
            <p:nvPr/>
          </p:nvSpPr>
          <p:spPr>
            <a:xfrm>
              <a:off x="5943925" y="2896700"/>
              <a:ext cx="793500" cy="793500"/>
            </a:xfrm>
            <a:custGeom>
              <a:rect b="b" l="l" r="r" t="t"/>
              <a:pathLst>
                <a:path extrusionOk="0" h="31740" w="3174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cf796190ac_1_212"/>
            <p:cNvSpPr/>
            <p:nvPr/>
          </p:nvSpPr>
          <p:spPr>
            <a:xfrm>
              <a:off x="5922300" y="2888925"/>
              <a:ext cx="879600" cy="808725"/>
            </a:xfrm>
            <a:custGeom>
              <a:rect b="b" l="l" r="r" t="t"/>
              <a:pathLst>
                <a:path extrusionOk="0" h="32349" w="35184">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cf796190ac_1_212"/>
            <p:cNvSpPr/>
            <p:nvPr/>
          </p:nvSpPr>
          <p:spPr>
            <a:xfrm>
              <a:off x="5943925" y="2843625"/>
              <a:ext cx="793500" cy="793500"/>
            </a:xfrm>
            <a:custGeom>
              <a:rect b="b" l="l" r="r" t="t"/>
              <a:pathLst>
                <a:path extrusionOk="0" h="31740" w="3174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1cf796190ac_1_212"/>
            <p:cNvSpPr/>
            <p:nvPr/>
          </p:nvSpPr>
          <p:spPr>
            <a:xfrm>
              <a:off x="5922175" y="2836000"/>
              <a:ext cx="866525" cy="808725"/>
            </a:xfrm>
            <a:custGeom>
              <a:rect b="b" l="l" r="r" t="t"/>
              <a:pathLst>
                <a:path extrusionOk="0" h="32349" w="34661">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cf796190ac_1_212"/>
            <p:cNvSpPr/>
            <p:nvPr/>
          </p:nvSpPr>
          <p:spPr>
            <a:xfrm>
              <a:off x="6578875" y="3001600"/>
              <a:ext cx="85400" cy="143850"/>
            </a:xfrm>
            <a:custGeom>
              <a:rect b="b" l="l" r="r" t="t"/>
              <a:pathLst>
                <a:path extrusionOk="0" h="5754" w="3416">
                  <a:moveTo>
                    <a:pt x="1" y="1"/>
                  </a:moveTo>
                  <a:lnTo>
                    <a:pt x="3415" y="5754"/>
                  </a:lnTo>
                  <a:cubicBezTo>
                    <a:pt x="2781" y="3579"/>
                    <a:pt x="1607" y="160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cf796190ac_1_212"/>
            <p:cNvSpPr/>
            <p:nvPr/>
          </p:nvSpPr>
          <p:spPr>
            <a:xfrm>
              <a:off x="6570550" y="2994025"/>
              <a:ext cx="102150" cy="159000"/>
            </a:xfrm>
            <a:custGeom>
              <a:rect b="b" l="l" r="r" t="t"/>
              <a:pathLst>
                <a:path extrusionOk="0" h="6360" w="4086">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cf796190ac_1_212"/>
            <p:cNvSpPr/>
            <p:nvPr/>
          </p:nvSpPr>
          <p:spPr>
            <a:xfrm>
              <a:off x="6378075" y="3204875"/>
              <a:ext cx="315400" cy="370700"/>
            </a:xfrm>
            <a:custGeom>
              <a:rect b="b" l="l" r="r" t="t"/>
              <a:pathLst>
                <a:path extrusionOk="0" h="14828" w="12616">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cf796190ac_1_212"/>
            <p:cNvSpPr/>
            <p:nvPr/>
          </p:nvSpPr>
          <p:spPr>
            <a:xfrm>
              <a:off x="6370325" y="3197325"/>
              <a:ext cx="331225" cy="385825"/>
            </a:xfrm>
            <a:custGeom>
              <a:rect b="b" l="l" r="r" t="t"/>
              <a:pathLst>
                <a:path extrusionOk="0" h="15433" w="13249">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cf796190ac_1_212"/>
            <p:cNvSpPr/>
            <p:nvPr/>
          </p:nvSpPr>
          <p:spPr>
            <a:xfrm>
              <a:off x="5966875" y="2903050"/>
              <a:ext cx="563125" cy="674650"/>
            </a:xfrm>
            <a:custGeom>
              <a:rect b="b" l="l" r="r" t="t"/>
              <a:pathLst>
                <a:path extrusionOk="0" h="26986" w="22525">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cf796190ac_1_212"/>
            <p:cNvSpPr/>
            <p:nvPr/>
          </p:nvSpPr>
          <p:spPr>
            <a:xfrm>
              <a:off x="5975350" y="2895575"/>
              <a:ext cx="563275" cy="689700"/>
            </a:xfrm>
            <a:custGeom>
              <a:rect b="b" l="l" r="r" t="t"/>
              <a:pathLst>
                <a:path extrusionOk="0" h="27588" w="22531">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cf796190ac_1_212"/>
            <p:cNvSpPr/>
            <p:nvPr/>
          </p:nvSpPr>
          <p:spPr>
            <a:xfrm>
              <a:off x="6162950" y="2996450"/>
              <a:ext cx="328225" cy="505750"/>
            </a:xfrm>
            <a:custGeom>
              <a:rect b="b" l="l" r="r" t="t"/>
              <a:pathLst>
                <a:path extrusionOk="0" h="20230" w="13129">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1cf796190ac_1_212"/>
            <p:cNvSpPr/>
            <p:nvPr/>
          </p:nvSpPr>
          <p:spPr>
            <a:xfrm>
              <a:off x="6005025" y="3454750"/>
              <a:ext cx="15375" cy="65550"/>
            </a:xfrm>
            <a:custGeom>
              <a:rect b="b" l="l" r="r" t="t"/>
              <a:pathLst>
                <a:path extrusionOk="0" h="2622" w="615">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1cf796190ac_1_212"/>
            <p:cNvSpPr/>
            <p:nvPr/>
          </p:nvSpPr>
          <p:spPr>
            <a:xfrm>
              <a:off x="6040500" y="3504950"/>
              <a:ext cx="15350" cy="68525"/>
            </a:xfrm>
            <a:custGeom>
              <a:rect b="b" l="l" r="r" t="t"/>
              <a:pathLst>
                <a:path extrusionOk="0" h="2741" w="614">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cf796190ac_1_212"/>
            <p:cNvSpPr/>
            <p:nvPr/>
          </p:nvSpPr>
          <p:spPr>
            <a:xfrm>
              <a:off x="6111400" y="3564025"/>
              <a:ext cx="15350" cy="65600"/>
            </a:xfrm>
            <a:custGeom>
              <a:rect b="b" l="l" r="r" t="t"/>
              <a:pathLst>
                <a:path extrusionOk="0" h="2624" w="614">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cf796190ac_1_212"/>
            <p:cNvSpPr/>
            <p:nvPr/>
          </p:nvSpPr>
          <p:spPr>
            <a:xfrm>
              <a:off x="6211900" y="3614450"/>
              <a:ext cx="15200" cy="59475"/>
            </a:xfrm>
            <a:custGeom>
              <a:rect b="b" l="l" r="r" t="t"/>
              <a:pathLst>
                <a:path extrusionOk="0" h="2379" w="608">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cf796190ac_1_212"/>
            <p:cNvSpPr/>
            <p:nvPr/>
          </p:nvSpPr>
          <p:spPr>
            <a:xfrm>
              <a:off x="6321125" y="3634925"/>
              <a:ext cx="15375" cy="36025"/>
            </a:xfrm>
            <a:custGeom>
              <a:rect b="b" l="l" r="r" t="t"/>
              <a:pathLst>
                <a:path extrusionOk="0" h="1441" w="615">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cf796190ac_1_212"/>
            <p:cNvSpPr/>
            <p:nvPr/>
          </p:nvSpPr>
          <p:spPr>
            <a:xfrm>
              <a:off x="6536875" y="3593950"/>
              <a:ext cx="15175" cy="47475"/>
            </a:xfrm>
            <a:custGeom>
              <a:rect b="b" l="l" r="r" t="t"/>
              <a:pathLst>
                <a:path extrusionOk="0" h="1899" w="607">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cf796190ac_1_212"/>
            <p:cNvSpPr/>
            <p:nvPr/>
          </p:nvSpPr>
          <p:spPr>
            <a:xfrm>
              <a:off x="6584125" y="3543550"/>
              <a:ext cx="15175" cy="65400"/>
            </a:xfrm>
            <a:custGeom>
              <a:rect b="b" l="l" r="r" t="t"/>
              <a:pathLst>
                <a:path extrusionOk="0" h="2616" w="607">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cf796190ac_1_212"/>
            <p:cNvSpPr/>
            <p:nvPr/>
          </p:nvSpPr>
          <p:spPr>
            <a:xfrm>
              <a:off x="5377250" y="3222475"/>
              <a:ext cx="793500" cy="793500"/>
            </a:xfrm>
            <a:custGeom>
              <a:rect b="b" l="l" r="r" t="t"/>
              <a:pathLst>
                <a:path extrusionOk="0" h="31740" w="3174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cf796190ac_1_212"/>
            <p:cNvSpPr/>
            <p:nvPr/>
          </p:nvSpPr>
          <p:spPr>
            <a:xfrm>
              <a:off x="5355650" y="3214725"/>
              <a:ext cx="879600" cy="808725"/>
            </a:xfrm>
            <a:custGeom>
              <a:rect b="b" l="l" r="r" t="t"/>
              <a:pathLst>
                <a:path extrusionOk="0" h="32349" w="35184">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cf796190ac_1_212"/>
            <p:cNvSpPr/>
            <p:nvPr/>
          </p:nvSpPr>
          <p:spPr>
            <a:xfrm>
              <a:off x="5377250" y="3169400"/>
              <a:ext cx="793500" cy="793500"/>
            </a:xfrm>
            <a:custGeom>
              <a:rect b="b" l="l" r="r" t="t"/>
              <a:pathLst>
                <a:path extrusionOk="0" h="31740" w="3174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cf796190ac_1_212"/>
            <p:cNvSpPr/>
            <p:nvPr/>
          </p:nvSpPr>
          <p:spPr>
            <a:xfrm>
              <a:off x="5355650" y="3161900"/>
              <a:ext cx="879600" cy="808750"/>
            </a:xfrm>
            <a:custGeom>
              <a:rect b="b" l="l" r="r" t="t"/>
              <a:pathLst>
                <a:path extrusionOk="0" h="32350" w="35184">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cf796190ac_1_212"/>
            <p:cNvSpPr/>
            <p:nvPr/>
          </p:nvSpPr>
          <p:spPr>
            <a:xfrm>
              <a:off x="5389125" y="3228875"/>
              <a:ext cx="769725" cy="674575"/>
            </a:xfrm>
            <a:custGeom>
              <a:rect b="b" l="l" r="r" t="t"/>
              <a:pathLst>
                <a:path extrusionOk="0" h="26983" w="30789">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cf796190ac_1_212"/>
            <p:cNvSpPr/>
            <p:nvPr/>
          </p:nvSpPr>
          <p:spPr>
            <a:xfrm>
              <a:off x="5397950" y="3221225"/>
              <a:ext cx="769400" cy="689875"/>
            </a:xfrm>
            <a:custGeom>
              <a:rect b="b" l="l" r="r" t="t"/>
              <a:pathLst>
                <a:path extrusionOk="0" h="27595" w="30776">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cf796190ac_1_212"/>
            <p:cNvSpPr/>
            <p:nvPr/>
          </p:nvSpPr>
          <p:spPr>
            <a:xfrm>
              <a:off x="5574875" y="3337125"/>
              <a:ext cx="352550" cy="456400"/>
            </a:xfrm>
            <a:custGeom>
              <a:rect b="b" l="l" r="r" t="t"/>
              <a:pathLst>
                <a:path extrusionOk="0" h="18256" w="14102">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1cf796190ac_1_212"/>
            <p:cNvSpPr/>
            <p:nvPr/>
          </p:nvSpPr>
          <p:spPr>
            <a:xfrm>
              <a:off x="5438375" y="3780525"/>
              <a:ext cx="15400" cy="65550"/>
            </a:xfrm>
            <a:custGeom>
              <a:rect b="b" l="l" r="r" t="t"/>
              <a:pathLst>
                <a:path extrusionOk="0" h="2622" w="616">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cf796190ac_1_212"/>
            <p:cNvSpPr/>
            <p:nvPr/>
          </p:nvSpPr>
          <p:spPr>
            <a:xfrm>
              <a:off x="5473850" y="3830725"/>
              <a:ext cx="15350" cy="68525"/>
            </a:xfrm>
            <a:custGeom>
              <a:rect b="b" l="l" r="r" t="t"/>
              <a:pathLst>
                <a:path extrusionOk="0" h="2741" w="614">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1cf796190ac_1_212"/>
            <p:cNvSpPr/>
            <p:nvPr/>
          </p:nvSpPr>
          <p:spPr>
            <a:xfrm>
              <a:off x="5544725" y="3889825"/>
              <a:ext cx="15375" cy="65550"/>
            </a:xfrm>
            <a:custGeom>
              <a:rect b="b" l="l" r="r" t="t"/>
              <a:pathLst>
                <a:path extrusionOk="0" h="2622" w="615">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cf796190ac_1_212"/>
            <p:cNvSpPr/>
            <p:nvPr/>
          </p:nvSpPr>
          <p:spPr>
            <a:xfrm>
              <a:off x="5645250" y="3940225"/>
              <a:ext cx="15175" cy="59450"/>
            </a:xfrm>
            <a:custGeom>
              <a:rect b="b" l="l" r="r" t="t"/>
              <a:pathLst>
                <a:path extrusionOk="0" h="2378" w="607">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cf796190ac_1_212"/>
            <p:cNvSpPr/>
            <p:nvPr/>
          </p:nvSpPr>
          <p:spPr>
            <a:xfrm>
              <a:off x="5754450" y="3960725"/>
              <a:ext cx="15400" cy="36025"/>
            </a:xfrm>
            <a:custGeom>
              <a:rect b="b" l="l" r="r" t="t"/>
              <a:pathLst>
                <a:path extrusionOk="0" h="1441" w="616">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cf796190ac_1_212"/>
            <p:cNvSpPr/>
            <p:nvPr/>
          </p:nvSpPr>
          <p:spPr>
            <a:xfrm>
              <a:off x="5970200" y="3919700"/>
              <a:ext cx="15175" cy="47500"/>
            </a:xfrm>
            <a:custGeom>
              <a:rect b="b" l="l" r="r" t="t"/>
              <a:pathLst>
                <a:path extrusionOk="0" h="1900" w="607">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1cf796190ac_1_212"/>
            <p:cNvSpPr/>
            <p:nvPr/>
          </p:nvSpPr>
          <p:spPr>
            <a:xfrm>
              <a:off x="6017450" y="3869500"/>
              <a:ext cx="15200" cy="65200"/>
            </a:xfrm>
            <a:custGeom>
              <a:rect b="b" l="l" r="r" t="t"/>
              <a:pathLst>
                <a:path extrusionOk="0" h="2608" w="608">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1cf796190ac_1_212"/>
            <p:cNvSpPr/>
            <p:nvPr/>
          </p:nvSpPr>
          <p:spPr>
            <a:xfrm>
              <a:off x="5377275" y="3140950"/>
              <a:ext cx="793475" cy="793500"/>
            </a:xfrm>
            <a:custGeom>
              <a:rect b="b" l="l" r="r" t="t"/>
              <a:pathLst>
                <a:path extrusionOk="0" h="31740" w="31739">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cf796190ac_1_212"/>
            <p:cNvSpPr/>
            <p:nvPr/>
          </p:nvSpPr>
          <p:spPr>
            <a:xfrm>
              <a:off x="5355650" y="3133475"/>
              <a:ext cx="879600" cy="808675"/>
            </a:xfrm>
            <a:custGeom>
              <a:rect b="b" l="l" r="r" t="t"/>
              <a:pathLst>
                <a:path extrusionOk="0" h="32347" w="35184">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cf796190ac_1_212"/>
            <p:cNvSpPr/>
            <p:nvPr/>
          </p:nvSpPr>
          <p:spPr>
            <a:xfrm>
              <a:off x="5377250" y="3087875"/>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1cf796190ac_1_212"/>
            <p:cNvSpPr/>
            <p:nvPr/>
          </p:nvSpPr>
          <p:spPr>
            <a:xfrm>
              <a:off x="5355650" y="3080150"/>
              <a:ext cx="836700" cy="808725"/>
            </a:xfrm>
            <a:custGeom>
              <a:rect b="b" l="l" r="r" t="t"/>
              <a:pathLst>
                <a:path extrusionOk="0" h="32349" w="33468">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1cf796190ac_1_212"/>
            <p:cNvSpPr/>
            <p:nvPr/>
          </p:nvSpPr>
          <p:spPr>
            <a:xfrm>
              <a:off x="5436750" y="3147400"/>
              <a:ext cx="674475" cy="674450"/>
            </a:xfrm>
            <a:custGeom>
              <a:rect b="b" l="l" r="r" t="t"/>
              <a:pathLst>
                <a:path extrusionOk="0" h="26978" w="26979">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cf796190ac_1_212"/>
            <p:cNvSpPr/>
            <p:nvPr/>
          </p:nvSpPr>
          <p:spPr>
            <a:xfrm>
              <a:off x="5380700" y="3139875"/>
              <a:ext cx="786650" cy="689700"/>
            </a:xfrm>
            <a:custGeom>
              <a:rect b="b" l="l" r="r" t="t"/>
              <a:pathLst>
                <a:path extrusionOk="0" h="27588" w="31466">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cf796190ac_1_212"/>
            <p:cNvSpPr/>
            <p:nvPr/>
          </p:nvSpPr>
          <p:spPr>
            <a:xfrm>
              <a:off x="5574875" y="3255600"/>
              <a:ext cx="352550" cy="456400"/>
            </a:xfrm>
            <a:custGeom>
              <a:rect b="b" l="l" r="r" t="t"/>
              <a:pathLst>
                <a:path extrusionOk="0" h="18256" w="14102">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1cf796190ac_1_212"/>
            <p:cNvSpPr/>
            <p:nvPr/>
          </p:nvSpPr>
          <p:spPr>
            <a:xfrm>
              <a:off x="5438475" y="3699350"/>
              <a:ext cx="15200" cy="65200"/>
            </a:xfrm>
            <a:custGeom>
              <a:rect b="b" l="l" r="r" t="t"/>
              <a:pathLst>
                <a:path extrusionOk="0" h="2608" w="608">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1cf796190ac_1_212"/>
            <p:cNvSpPr/>
            <p:nvPr/>
          </p:nvSpPr>
          <p:spPr>
            <a:xfrm>
              <a:off x="5473950" y="3749550"/>
              <a:ext cx="15150" cy="68175"/>
            </a:xfrm>
            <a:custGeom>
              <a:rect b="b" l="l" r="r" t="t"/>
              <a:pathLst>
                <a:path extrusionOk="0" h="2727" w="606">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1cf796190ac_1_212"/>
            <p:cNvSpPr/>
            <p:nvPr/>
          </p:nvSpPr>
          <p:spPr>
            <a:xfrm>
              <a:off x="5544825" y="3808650"/>
              <a:ext cx="15175" cy="65200"/>
            </a:xfrm>
            <a:custGeom>
              <a:rect b="b" l="l" r="r" t="t"/>
              <a:pathLst>
                <a:path extrusionOk="0" h="2608" w="607">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1cf796190ac_1_212"/>
            <p:cNvSpPr/>
            <p:nvPr/>
          </p:nvSpPr>
          <p:spPr>
            <a:xfrm>
              <a:off x="5645250" y="3858700"/>
              <a:ext cx="15175" cy="59475"/>
            </a:xfrm>
            <a:custGeom>
              <a:rect b="b" l="l" r="r" t="t"/>
              <a:pathLst>
                <a:path extrusionOk="0" h="2379" w="607">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1cf796190ac_1_212"/>
            <p:cNvSpPr/>
            <p:nvPr/>
          </p:nvSpPr>
          <p:spPr>
            <a:xfrm>
              <a:off x="5754550" y="3879550"/>
              <a:ext cx="15200" cy="35675"/>
            </a:xfrm>
            <a:custGeom>
              <a:rect b="b" l="l" r="r" t="t"/>
              <a:pathLst>
                <a:path extrusionOk="0" h="1427" w="608">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1cf796190ac_1_212"/>
            <p:cNvSpPr/>
            <p:nvPr/>
          </p:nvSpPr>
          <p:spPr>
            <a:xfrm>
              <a:off x="5970200" y="3838175"/>
              <a:ext cx="15175" cy="47500"/>
            </a:xfrm>
            <a:custGeom>
              <a:rect b="b" l="l" r="r" t="t"/>
              <a:pathLst>
                <a:path extrusionOk="0" h="1900" w="607">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1cf796190ac_1_212"/>
            <p:cNvSpPr/>
            <p:nvPr/>
          </p:nvSpPr>
          <p:spPr>
            <a:xfrm>
              <a:off x="6017450" y="3787950"/>
              <a:ext cx="15200" cy="65225"/>
            </a:xfrm>
            <a:custGeom>
              <a:rect b="b" l="l" r="r" t="t"/>
              <a:pathLst>
                <a:path extrusionOk="0" h="2609" w="608">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cf796190ac_1_212"/>
            <p:cNvSpPr/>
            <p:nvPr/>
          </p:nvSpPr>
          <p:spPr>
            <a:xfrm>
              <a:off x="5377250" y="3058800"/>
              <a:ext cx="793500" cy="793500"/>
            </a:xfrm>
            <a:custGeom>
              <a:rect b="b" l="l" r="r" t="t"/>
              <a:pathLst>
                <a:path extrusionOk="0" h="31740" w="3174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cf796190ac_1_212"/>
            <p:cNvSpPr/>
            <p:nvPr/>
          </p:nvSpPr>
          <p:spPr>
            <a:xfrm>
              <a:off x="5355650" y="3051300"/>
              <a:ext cx="879600" cy="808750"/>
            </a:xfrm>
            <a:custGeom>
              <a:rect b="b" l="l" r="r" t="t"/>
              <a:pathLst>
                <a:path extrusionOk="0" h="32350" w="35184">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cf796190ac_1_212"/>
            <p:cNvSpPr/>
            <p:nvPr/>
          </p:nvSpPr>
          <p:spPr>
            <a:xfrm>
              <a:off x="5377250" y="3005725"/>
              <a:ext cx="793500" cy="793500"/>
            </a:xfrm>
            <a:custGeom>
              <a:rect b="b" l="l" r="r" t="t"/>
              <a:pathLst>
                <a:path extrusionOk="0" h="31740" w="3174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1cf796190ac_1_212"/>
            <p:cNvSpPr/>
            <p:nvPr/>
          </p:nvSpPr>
          <p:spPr>
            <a:xfrm>
              <a:off x="5355650" y="2998250"/>
              <a:ext cx="879600" cy="808725"/>
            </a:xfrm>
            <a:custGeom>
              <a:rect b="b" l="l" r="r" t="t"/>
              <a:pathLst>
                <a:path extrusionOk="0" h="32349" w="35184">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1cf796190ac_1_212"/>
            <p:cNvSpPr/>
            <p:nvPr/>
          </p:nvSpPr>
          <p:spPr>
            <a:xfrm>
              <a:off x="5436750" y="3065250"/>
              <a:ext cx="674500" cy="674475"/>
            </a:xfrm>
            <a:custGeom>
              <a:rect b="b" l="l" r="r" t="t"/>
              <a:pathLst>
                <a:path extrusionOk="0" h="26979" w="2698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1cf796190ac_1_212"/>
            <p:cNvSpPr/>
            <p:nvPr/>
          </p:nvSpPr>
          <p:spPr>
            <a:xfrm>
              <a:off x="5380675" y="3057575"/>
              <a:ext cx="786650" cy="689625"/>
            </a:xfrm>
            <a:custGeom>
              <a:rect b="b" l="l" r="r" t="t"/>
              <a:pathLst>
                <a:path extrusionOk="0" h="27585" w="31466">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cf796190ac_1_212"/>
            <p:cNvSpPr/>
            <p:nvPr/>
          </p:nvSpPr>
          <p:spPr>
            <a:xfrm>
              <a:off x="5574875" y="3173450"/>
              <a:ext cx="352550" cy="456400"/>
            </a:xfrm>
            <a:custGeom>
              <a:rect b="b" l="l" r="r" t="t"/>
              <a:pathLst>
                <a:path extrusionOk="0" h="18256" w="14102">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cf796190ac_1_212"/>
            <p:cNvSpPr/>
            <p:nvPr/>
          </p:nvSpPr>
          <p:spPr>
            <a:xfrm>
              <a:off x="5438475" y="3617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cf796190ac_1_212"/>
            <p:cNvSpPr/>
            <p:nvPr/>
          </p:nvSpPr>
          <p:spPr>
            <a:xfrm>
              <a:off x="5473950" y="3667425"/>
              <a:ext cx="15150" cy="68200"/>
            </a:xfrm>
            <a:custGeom>
              <a:rect b="b" l="l" r="r" t="t"/>
              <a:pathLst>
                <a:path extrusionOk="0" h="2728" w="606">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cf796190ac_1_212"/>
            <p:cNvSpPr/>
            <p:nvPr/>
          </p:nvSpPr>
          <p:spPr>
            <a:xfrm>
              <a:off x="5544725" y="3726150"/>
              <a:ext cx="15375" cy="65600"/>
            </a:xfrm>
            <a:custGeom>
              <a:rect b="b" l="l" r="r" t="t"/>
              <a:pathLst>
                <a:path extrusionOk="0" h="2624" w="615">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cf796190ac_1_212"/>
            <p:cNvSpPr/>
            <p:nvPr/>
          </p:nvSpPr>
          <p:spPr>
            <a:xfrm>
              <a:off x="5645250" y="3776550"/>
              <a:ext cx="15175" cy="59500"/>
            </a:xfrm>
            <a:custGeom>
              <a:rect b="b" l="l" r="r" t="t"/>
              <a:pathLst>
                <a:path extrusionOk="0" h="2380" w="607">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cf796190ac_1_212"/>
            <p:cNvSpPr/>
            <p:nvPr/>
          </p:nvSpPr>
          <p:spPr>
            <a:xfrm>
              <a:off x="5754550" y="3797425"/>
              <a:ext cx="15200" cy="35675"/>
            </a:xfrm>
            <a:custGeom>
              <a:rect b="b" l="l" r="r" t="t"/>
              <a:pathLst>
                <a:path extrusionOk="0" h="1427" w="608">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cf796190ac_1_212"/>
            <p:cNvSpPr/>
            <p:nvPr/>
          </p:nvSpPr>
          <p:spPr>
            <a:xfrm>
              <a:off x="5970100" y="3755725"/>
              <a:ext cx="15375" cy="47850"/>
            </a:xfrm>
            <a:custGeom>
              <a:rect b="b" l="l" r="r" t="t"/>
              <a:pathLst>
                <a:path extrusionOk="0" h="1914" w="615">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cf796190ac_1_212"/>
            <p:cNvSpPr/>
            <p:nvPr/>
          </p:nvSpPr>
          <p:spPr>
            <a:xfrm>
              <a:off x="6017375" y="3705475"/>
              <a:ext cx="15350" cy="65600"/>
            </a:xfrm>
            <a:custGeom>
              <a:rect b="b" l="l" r="r" t="t"/>
              <a:pathLst>
                <a:path extrusionOk="0" h="2624" w="614">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cf796190ac_1_212"/>
            <p:cNvSpPr/>
            <p:nvPr/>
          </p:nvSpPr>
          <p:spPr>
            <a:xfrm>
              <a:off x="5377250" y="2984800"/>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cf796190ac_1_212"/>
            <p:cNvSpPr/>
            <p:nvPr/>
          </p:nvSpPr>
          <p:spPr>
            <a:xfrm>
              <a:off x="5355650" y="2977075"/>
              <a:ext cx="879600" cy="808725"/>
            </a:xfrm>
            <a:custGeom>
              <a:rect b="b" l="l" r="r" t="t"/>
              <a:pathLst>
                <a:path extrusionOk="0" h="32349" w="35184">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cf796190ac_1_212"/>
            <p:cNvSpPr/>
            <p:nvPr/>
          </p:nvSpPr>
          <p:spPr>
            <a:xfrm>
              <a:off x="5377250" y="2931725"/>
              <a:ext cx="793500" cy="793500"/>
            </a:xfrm>
            <a:custGeom>
              <a:rect b="b" l="l" r="r" t="t"/>
              <a:pathLst>
                <a:path extrusionOk="0" h="31740" w="3174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cf796190ac_1_212"/>
            <p:cNvSpPr/>
            <p:nvPr/>
          </p:nvSpPr>
          <p:spPr>
            <a:xfrm>
              <a:off x="5355650" y="2924000"/>
              <a:ext cx="879600" cy="808725"/>
            </a:xfrm>
            <a:custGeom>
              <a:rect b="b" l="l" r="r" t="t"/>
              <a:pathLst>
                <a:path extrusionOk="0" h="32349" w="35184">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cf796190ac_1_212"/>
            <p:cNvSpPr/>
            <p:nvPr/>
          </p:nvSpPr>
          <p:spPr>
            <a:xfrm>
              <a:off x="5436750" y="2991250"/>
              <a:ext cx="674475" cy="674475"/>
            </a:xfrm>
            <a:custGeom>
              <a:rect b="b" l="l" r="r" t="t"/>
              <a:pathLst>
                <a:path extrusionOk="0" h="26979" w="26979">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cf796190ac_1_212"/>
            <p:cNvSpPr/>
            <p:nvPr/>
          </p:nvSpPr>
          <p:spPr>
            <a:xfrm>
              <a:off x="5417250" y="2983550"/>
              <a:ext cx="713525" cy="689875"/>
            </a:xfrm>
            <a:custGeom>
              <a:rect b="b" l="l" r="r" t="t"/>
              <a:pathLst>
                <a:path extrusionOk="0" h="27595" w="28541">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cf796190ac_1_212"/>
            <p:cNvSpPr/>
            <p:nvPr/>
          </p:nvSpPr>
          <p:spPr>
            <a:xfrm>
              <a:off x="5574875" y="3099450"/>
              <a:ext cx="352550" cy="456400"/>
            </a:xfrm>
            <a:custGeom>
              <a:rect b="b" l="l" r="r" t="t"/>
              <a:pathLst>
                <a:path extrusionOk="0" h="18256" w="14102">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cf796190ac_1_212"/>
            <p:cNvSpPr/>
            <p:nvPr/>
          </p:nvSpPr>
          <p:spPr>
            <a:xfrm>
              <a:off x="5438375" y="3542850"/>
              <a:ext cx="15400" cy="65575"/>
            </a:xfrm>
            <a:custGeom>
              <a:rect b="b" l="l" r="r" t="t"/>
              <a:pathLst>
                <a:path extrusionOk="0" h="2623" w="616">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cf796190ac_1_212"/>
            <p:cNvSpPr/>
            <p:nvPr/>
          </p:nvSpPr>
          <p:spPr>
            <a:xfrm>
              <a:off x="5473850" y="3593050"/>
              <a:ext cx="15350" cy="68525"/>
            </a:xfrm>
            <a:custGeom>
              <a:rect b="b" l="l" r="r" t="t"/>
              <a:pathLst>
                <a:path extrusionOk="0" h="2741" w="614">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cf796190ac_1_212"/>
            <p:cNvSpPr/>
            <p:nvPr/>
          </p:nvSpPr>
          <p:spPr>
            <a:xfrm>
              <a:off x="5544725" y="3652150"/>
              <a:ext cx="15375" cy="65600"/>
            </a:xfrm>
            <a:custGeom>
              <a:rect b="b" l="l" r="r" t="t"/>
              <a:pathLst>
                <a:path extrusionOk="0" h="2624" w="615">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cf796190ac_1_212"/>
            <p:cNvSpPr/>
            <p:nvPr/>
          </p:nvSpPr>
          <p:spPr>
            <a:xfrm>
              <a:off x="5645250" y="3702550"/>
              <a:ext cx="15175" cy="59500"/>
            </a:xfrm>
            <a:custGeom>
              <a:rect b="b" l="l" r="r" t="t"/>
              <a:pathLst>
                <a:path extrusionOk="0" h="2380" w="607">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1cf796190ac_1_212"/>
            <p:cNvSpPr/>
            <p:nvPr/>
          </p:nvSpPr>
          <p:spPr>
            <a:xfrm>
              <a:off x="5754450" y="3723050"/>
              <a:ext cx="15400" cy="36050"/>
            </a:xfrm>
            <a:custGeom>
              <a:rect b="b" l="l" r="r" t="t"/>
              <a:pathLst>
                <a:path extrusionOk="0" h="1442" w="616">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cf796190ac_1_212"/>
            <p:cNvSpPr/>
            <p:nvPr/>
          </p:nvSpPr>
          <p:spPr>
            <a:xfrm>
              <a:off x="5970100" y="3681675"/>
              <a:ext cx="15375" cy="47850"/>
            </a:xfrm>
            <a:custGeom>
              <a:rect b="b" l="l" r="r" t="t"/>
              <a:pathLst>
                <a:path extrusionOk="0" h="1914" w="615">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cf796190ac_1_212"/>
            <p:cNvSpPr/>
            <p:nvPr/>
          </p:nvSpPr>
          <p:spPr>
            <a:xfrm>
              <a:off x="6017475" y="3631825"/>
              <a:ext cx="15175" cy="65225"/>
            </a:xfrm>
            <a:custGeom>
              <a:rect b="b" l="l" r="r" t="t"/>
              <a:pathLst>
                <a:path extrusionOk="0" h="2609" w="607">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1cf796190ac_1_212"/>
            <p:cNvSpPr/>
            <p:nvPr/>
          </p:nvSpPr>
          <p:spPr>
            <a:xfrm>
              <a:off x="5377250" y="2910800"/>
              <a:ext cx="793500" cy="793500"/>
            </a:xfrm>
            <a:custGeom>
              <a:rect b="b" l="l" r="r" t="t"/>
              <a:pathLst>
                <a:path extrusionOk="0" h="31740" w="3174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1cf796190ac_1_212"/>
            <p:cNvSpPr/>
            <p:nvPr/>
          </p:nvSpPr>
          <p:spPr>
            <a:xfrm>
              <a:off x="5355650" y="2903300"/>
              <a:ext cx="879600" cy="808725"/>
            </a:xfrm>
            <a:custGeom>
              <a:rect b="b" l="l" r="r" t="t"/>
              <a:pathLst>
                <a:path extrusionOk="0" h="32349" w="35184">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1cf796190ac_1_212"/>
            <p:cNvSpPr/>
            <p:nvPr/>
          </p:nvSpPr>
          <p:spPr>
            <a:xfrm>
              <a:off x="5377250" y="2857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cf796190ac_1_212"/>
            <p:cNvSpPr/>
            <p:nvPr/>
          </p:nvSpPr>
          <p:spPr>
            <a:xfrm>
              <a:off x="5355650" y="2850000"/>
              <a:ext cx="836700" cy="808725"/>
            </a:xfrm>
            <a:custGeom>
              <a:rect b="b" l="l" r="r" t="t"/>
              <a:pathLst>
                <a:path extrusionOk="0" h="32349" w="33468">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1cf796190ac_1_212"/>
            <p:cNvSpPr/>
            <p:nvPr/>
          </p:nvSpPr>
          <p:spPr>
            <a:xfrm>
              <a:off x="5436750" y="2917250"/>
              <a:ext cx="674500" cy="674475"/>
            </a:xfrm>
            <a:custGeom>
              <a:rect b="b" l="l" r="r" t="t"/>
              <a:pathLst>
                <a:path extrusionOk="0" h="26979" w="2698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cf796190ac_1_212"/>
            <p:cNvSpPr/>
            <p:nvPr/>
          </p:nvSpPr>
          <p:spPr>
            <a:xfrm>
              <a:off x="5380675" y="2909550"/>
              <a:ext cx="769400" cy="689875"/>
            </a:xfrm>
            <a:custGeom>
              <a:rect b="b" l="l" r="r" t="t"/>
              <a:pathLst>
                <a:path extrusionOk="0" h="27595" w="30776">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1cf796190ac_1_212"/>
            <p:cNvSpPr/>
            <p:nvPr/>
          </p:nvSpPr>
          <p:spPr>
            <a:xfrm>
              <a:off x="5574875" y="3025450"/>
              <a:ext cx="352550" cy="456400"/>
            </a:xfrm>
            <a:custGeom>
              <a:rect b="b" l="l" r="r" t="t"/>
              <a:pathLst>
                <a:path extrusionOk="0" h="18256" w="14102">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1cf796190ac_1_212"/>
            <p:cNvSpPr/>
            <p:nvPr/>
          </p:nvSpPr>
          <p:spPr>
            <a:xfrm>
              <a:off x="5438475" y="3469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1cf796190ac_1_212"/>
            <p:cNvSpPr/>
            <p:nvPr/>
          </p:nvSpPr>
          <p:spPr>
            <a:xfrm>
              <a:off x="5473950" y="3519425"/>
              <a:ext cx="15150" cy="68150"/>
            </a:xfrm>
            <a:custGeom>
              <a:rect b="b" l="l" r="r" t="t"/>
              <a:pathLst>
                <a:path extrusionOk="0" h="2726" w="606">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1cf796190ac_1_212"/>
            <p:cNvSpPr/>
            <p:nvPr/>
          </p:nvSpPr>
          <p:spPr>
            <a:xfrm>
              <a:off x="5544825" y="3578500"/>
              <a:ext cx="15175" cy="65200"/>
            </a:xfrm>
            <a:custGeom>
              <a:rect b="b" l="l" r="r" t="t"/>
              <a:pathLst>
                <a:path extrusionOk="0" h="2608" w="607">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1cf796190ac_1_212"/>
            <p:cNvSpPr/>
            <p:nvPr/>
          </p:nvSpPr>
          <p:spPr>
            <a:xfrm>
              <a:off x="5645250" y="3628550"/>
              <a:ext cx="15175" cy="59475"/>
            </a:xfrm>
            <a:custGeom>
              <a:rect b="b" l="l" r="r" t="t"/>
              <a:pathLst>
                <a:path extrusionOk="0" h="2379" w="607">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1cf796190ac_1_212"/>
            <p:cNvSpPr/>
            <p:nvPr/>
          </p:nvSpPr>
          <p:spPr>
            <a:xfrm>
              <a:off x="5754450" y="3649050"/>
              <a:ext cx="15400" cy="36050"/>
            </a:xfrm>
            <a:custGeom>
              <a:rect b="b" l="l" r="r" t="t"/>
              <a:pathLst>
                <a:path extrusionOk="0" h="1442" w="616">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1cf796190ac_1_212"/>
            <p:cNvSpPr/>
            <p:nvPr/>
          </p:nvSpPr>
          <p:spPr>
            <a:xfrm>
              <a:off x="5970200" y="3608025"/>
              <a:ext cx="15175" cy="47500"/>
            </a:xfrm>
            <a:custGeom>
              <a:rect b="b" l="l" r="r" t="t"/>
              <a:pathLst>
                <a:path extrusionOk="0" h="1900" w="607">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1cf796190ac_1_212"/>
            <p:cNvSpPr/>
            <p:nvPr/>
          </p:nvSpPr>
          <p:spPr>
            <a:xfrm>
              <a:off x="6017450" y="3557825"/>
              <a:ext cx="15200" cy="65200"/>
            </a:xfrm>
            <a:custGeom>
              <a:rect b="b" l="l" r="r" t="t"/>
              <a:pathLst>
                <a:path extrusionOk="0" h="2608" w="608">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1cf796190ac_1_212"/>
            <p:cNvSpPr/>
            <p:nvPr/>
          </p:nvSpPr>
          <p:spPr>
            <a:xfrm>
              <a:off x="5377250" y="2836800"/>
              <a:ext cx="793500" cy="793500"/>
            </a:xfrm>
            <a:custGeom>
              <a:rect b="b" l="l" r="r" t="t"/>
              <a:pathLst>
                <a:path extrusionOk="0" h="31740" w="3174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1cf796190ac_1_212"/>
            <p:cNvSpPr/>
            <p:nvPr/>
          </p:nvSpPr>
          <p:spPr>
            <a:xfrm>
              <a:off x="5355650" y="2829050"/>
              <a:ext cx="879600" cy="808700"/>
            </a:xfrm>
            <a:custGeom>
              <a:rect b="b" l="l" r="r" t="t"/>
              <a:pathLst>
                <a:path extrusionOk="0" h="32348" w="35184">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1cf796190ac_1_212"/>
            <p:cNvSpPr/>
            <p:nvPr/>
          </p:nvSpPr>
          <p:spPr>
            <a:xfrm>
              <a:off x="5377250" y="2783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1cf796190ac_1_212"/>
            <p:cNvSpPr/>
            <p:nvPr/>
          </p:nvSpPr>
          <p:spPr>
            <a:xfrm>
              <a:off x="5355650" y="2776225"/>
              <a:ext cx="879600" cy="808725"/>
            </a:xfrm>
            <a:custGeom>
              <a:rect b="b" l="l" r="r" t="t"/>
              <a:pathLst>
                <a:path extrusionOk="0" h="32349" w="35184">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cf796190ac_1_212"/>
            <p:cNvSpPr/>
            <p:nvPr/>
          </p:nvSpPr>
          <p:spPr>
            <a:xfrm>
              <a:off x="5755300" y="2888275"/>
              <a:ext cx="403550" cy="629475"/>
            </a:xfrm>
            <a:custGeom>
              <a:rect b="b" l="l" r="r" t="t"/>
              <a:pathLst>
                <a:path extrusionOk="0" h="25179" w="16142">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1cf796190ac_1_212"/>
            <p:cNvSpPr/>
            <p:nvPr/>
          </p:nvSpPr>
          <p:spPr>
            <a:xfrm>
              <a:off x="5747525" y="2880675"/>
              <a:ext cx="419800" cy="644650"/>
            </a:xfrm>
            <a:custGeom>
              <a:rect b="b" l="l" r="r" t="t"/>
              <a:pathLst>
                <a:path extrusionOk="0" h="25786" w="16792">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1cf796190ac_1_212"/>
            <p:cNvSpPr/>
            <p:nvPr/>
          </p:nvSpPr>
          <p:spPr>
            <a:xfrm>
              <a:off x="5597650" y="3467900"/>
              <a:ext cx="127000" cy="46275"/>
            </a:xfrm>
            <a:custGeom>
              <a:rect b="b" l="l" r="r" t="t"/>
              <a:pathLst>
                <a:path extrusionOk="0" h="1851" w="5080">
                  <a:moveTo>
                    <a:pt x="1" y="1"/>
                  </a:moveTo>
                  <a:lnTo>
                    <a:pt x="1" y="1"/>
                  </a:lnTo>
                  <a:cubicBezTo>
                    <a:pt x="1550" y="954"/>
                    <a:pt x="3278" y="1585"/>
                    <a:pt x="5080" y="185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1cf796190ac_1_212"/>
            <p:cNvSpPr/>
            <p:nvPr/>
          </p:nvSpPr>
          <p:spPr>
            <a:xfrm>
              <a:off x="5589050" y="3460375"/>
              <a:ext cx="143425" cy="61375"/>
            </a:xfrm>
            <a:custGeom>
              <a:rect b="b" l="l" r="r" t="t"/>
              <a:pathLst>
                <a:path extrusionOk="0" h="2455" w="5737">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1cf796190ac_1_212"/>
            <p:cNvSpPr/>
            <p:nvPr/>
          </p:nvSpPr>
          <p:spPr>
            <a:xfrm>
              <a:off x="5398900" y="2843200"/>
              <a:ext cx="510800" cy="592300"/>
            </a:xfrm>
            <a:custGeom>
              <a:rect b="b" l="l" r="r" t="t"/>
              <a:pathLst>
                <a:path extrusionOk="0" h="23692" w="20432">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cf796190ac_1_212"/>
            <p:cNvSpPr/>
            <p:nvPr/>
          </p:nvSpPr>
          <p:spPr>
            <a:xfrm>
              <a:off x="5391275" y="2835750"/>
              <a:ext cx="526700" cy="607350"/>
            </a:xfrm>
            <a:custGeom>
              <a:rect b="b" l="l" r="r" t="t"/>
              <a:pathLst>
                <a:path extrusionOk="0" h="24294" w="21068">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cf796190ac_1_212"/>
            <p:cNvSpPr/>
            <p:nvPr/>
          </p:nvSpPr>
          <p:spPr>
            <a:xfrm>
              <a:off x="5574875" y="2951425"/>
              <a:ext cx="352550" cy="456425"/>
            </a:xfrm>
            <a:custGeom>
              <a:rect b="b" l="l" r="r" t="t"/>
              <a:pathLst>
                <a:path extrusionOk="0" h="18257" w="14102">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cf796190ac_1_212"/>
            <p:cNvSpPr/>
            <p:nvPr/>
          </p:nvSpPr>
          <p:spPr>
            <a:xfrm>
              <a:off x="5438375" y="3394850"/>
              <a:ext cx="15400" cy="65575"/>
            </a:xfrm>
            <a:custGeom>
              <a:rect b="b" l="l" r="r" t="t"/>
              <a:pathLst>
                <a:path extrusionOk="0" h="2623" w="616">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cf796190ac_1_212"/>
            <p:cNvSpPr/>
            <p:nvPr/>
          </p:nvSpPr>
          <p:spPr>
            <a:xfrm>
              <a:off x="5473950" y="3445425"/>
              <a:ext cx="15150" cy="68150"/>
            </a:xfrm>
            <a:custGeom>
              <a:rect b="b" l="l" r="r" t="t"/>
              <a:pathLst>
                <a:path extrusionOk="0" h="2726" w="606">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cf796190ac_1_212"/>
            <p:cNvSpPr/>
            <p:nvPr/>
          </p:nvSpPr>
          <p:spPr>
            <a:xfrm>
              <a:off x="5544825" y="3504500"/>
              <a:ext cx="15175" cy="65200"/>
            </a:xfrm>
            <a:custGeom>
              <a:rect b="b" l="l" r="r" t="t"/>
              <a:pathLst>
                <a:path extrusionOk="0" h="2608" w="607">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cf796190ac_1_212"/>
            <p:cNvSpPr/>
            <p:nvPr/>
          </p:nvSpPr>
          <p:spPr>
            <a:xfrm>
              <a:off x="5645250" y="3554550"/>
              <a:ext cx="15175" cy="59475"/>
            </a:xfrm>
            <a:custGeom>
              <a:rect b="b" l="l" r="r" t="t"/>
              <a:pathLst>
                <a:path extrusionOk="0" h="2379" w="607">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cf796190ac_1_212"/>
            <p:cNvSpPr/>
            <p:nvPr/>
          </p:nvSpPr>
          <p:spPr>
            <a:xfrm>
              <a:off x="5754550" y="3575375"/>
              <a:ext cx="15200" cy="35675"/>
            </a:xfrm>
            <a:custGeom>
              <a:rect b="b" l="l" r="r" t="t"/>
              <a:pathLst>
                <a:path extrusionOk="0" h="1427" w="608">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cf796190ac_1_212"/>
            <p:cNvSpPr/>
            <p:nvPr/>
          </p:nvSpPr>
          <p:spPr>
            <a:xfrm>
              <a:off x="5970100" y="3533675"/>
              <a:ext cx="15375" cy="47850"/>
            </a:xfrm>
            <a:custGeom>
              <a:rect b="b" l="l" r="r" t="t"/>
              <a:pathLst>
                <a:path extrusionOk="0" h="1914" w="615">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1cf796190ac_1_212"/>
            <p:cNvSpPr/>
            <p:nvPr/>
          </p:nvSpPr>
          <p:spPr>
            <a:xfrm>
              <a:off x="6017375" y="3483475"/>
              <a:ext cx="15350" cy="65550"/>
            </a:xfrm>
            <a:custGeom>
              <a:rect b="b" l="l" r="r" t="t"/>
              <a:pathLst>
                <a:path extrusionOk="0" h="2622" w="614">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1cf796190ac_1_212"/>
            <p:cNvSpPr/>
            <p:nvPr/>
          </p:nvSpPr>
          <p:spPr>
            <a:xfrm>
              <a:off x="6052025" y="38165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cf796190ac_1_212"/>
            <p:cNvSpPr/>
            <p:nvPr/>
          </p:nvSpPr>
          <p:spPr>
            <a:xfrm>
              <a:off x="5987550" y="3808800"/>
              <a:ext cx="922450" cy="808675"/>
            </a:xfrm>
            <a:custGeom>
              <a:rect b="b" l="l" r="r" t="t"/>
              <a:pathLst>
                <a:path extrusionOk="0" h="32347" w="36898">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cf796190ac_1_212"/>
            <p:cNvSpPr/>
            <p:nvPr/>
          </p:nvSpPr>
          <p:spPr>
            <a:xfrm>
              <a:off x="6052050" y="3763475"/>
              <a:ext cx="793475" cy="793475"/>
            </a:xfrm>
            <a:custGeom>
              <a:rect b="b" l="l" r="r" t="t"/>
              <a:pathLst>
                <a:path extrusionOk="0" h="31739" w="31739">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cf796190ac_1_212"/>
            <p:cNvSpPr/>
            <p:nvPr/>
          </p:nvSpPr>
          <p:spPr>
            <a:xfrm>
              <a:off x="6000750" y="3755825"/>
              <a:ext cx="896075" cy="808875"/>
            </a:xfrm>
            <a:custGeom>
              <a:rect b="b" l="l" r="r" t="t"/>
              <a:pathLst>
                <a:path extrusionOk="0" h="32355" w="35843">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cf796190ac_1_212"/>
            <p:cNvSpPr/>
            <p:nvPr/>
          </p:nvSpPr>
          <p:spPr>
            <a:xfrm>
              <a:off x="6111525" y="3822975"/>
              <a:ext cx="674500" cy="674475"/>
            </a:xfrm>
            <a:custGeom>
              <a:rect b="b" l="l" r="r" t="t"/>
              <a:pathLst>
                <a:path extrusionOk="0" h="26979" w="2698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cf796190ac_1_212"/>
            <p:cNvSpPr/>
            <p:nvPr/>
          </p:nvSpPr>
          <p:spPr>
            <a:xfrm>
              <a:off x="6091875" y="3815250"/>
              <a:ext cx="713825" cy="689925"/>
            </a:xfrm>
            <a:custGeom>
              <a:rect b="b" l="l" r="r" t="t"/>
              <a:pathLst>
                <a:path extrusionOk="0" h="27597" w="28553">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cf796190ac_1_212"/>
            <p:cNvSpPr/>
            <p:nvPr/>
          </p:nvSpPr>
          <p:spPr>
            <a:xfrm>
              <a:off x="6271025" y="3916275"/>
              <a:ext cx="328225" cy="505750"/>
            </a:xfrm>
            <a:custGeom>
              <a:rect b="b" l="l" r="r" t="t"/>
              <a:pathLst>
                <a:path extrusionOk="0" h="20230" w="13129">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1cf796190ac_1_212"/>
            <p:cNvSpPr/>
            <p:nvPr/>
          </p:nvSpPr>
          <p:spPr>
            <a:xfrm>
              <a:off x="6113125" y="4374575"/>
              <a:ext cx="15400" cy="65575"/>
            </a:xfrm>
            <a:custGeom>
              <a:rect b="b" l="l" r="r" t="t"/>
              <a:pathLst>
                <a:path extrusionOk="0" h="2623" w="616">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cf796190ac_1_212"/>
            <p:cNvSpPr/>
            <p:nvPr/>
          </p:nvSpPr>
          <p:spPr>
            <a:xfrm>
              <a:off x="6148625" y="4424800"/>
              <a:ext cx="15350" cy="68525"/>
            </a:xfrm>
            <a:custGeom>
              <a:rect b="b" l="l" r="r" t="t"/>
              <a:pathLst>
                <a:path extrusionOk="0" h="2741" w="614">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1cf796190ac_1_212"/>
            <p:cNvSpPr/>
            <p:nvPr/>
          </p:nvSpPr>
          <p:spPr>
            <a:xfrm>
              <a:off x="6219500" y="4483875"/>
              <a:ext cx="15375" cy="65575"/>
            </a:xfrm>
            <a:custGeom>
              <a:rect b="b" l="l" r="r" t="t"/>
              <a:pathLst>
                <a:path extrusionOk="0" h="2623" w="615">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1cf796190ac_1_212"/>
            <p:cNvSpPr/>
            <p:nvPr/>
          </p:nvSpPr>
          <p:spPr>
            <a:xfrm>
              <a:off x="6319950" y="4534075"/>
              <a:ext cx="15375" cy="59675"/>
            </a:xfrm>
            <a:custGeom>
              <a:rect b="b" l="l" r="r" t="t"/>
              <a:pathLst>
                <a:path extrusionOk="0" h="2387" w="615">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cf796190ac_1_212"/>
            <p:cNvSpPr/>
            <p:nvPr/>
          </p:nvSpPr>
          <p:spPr>
            <a:xfrm>
              <a:off x="6429225" y="4554800"/>
              <a:ext cx="15375" cy="36025"/>
            </a:xfrm>
            <a:custGeom>
              <a:rect b="b" l="l" r="r" t="t"/>
              <a:pathLst>
                <a:path extrusionOk="0" h="1441" w="615">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1cf796190ac_1_212"/>
            <p:cNvSpPr/>
            <p:nvPr/>
          </p:nvSpPr>
          <p:spPr>
            <a:xfrm>
              <a:off x="6644875" y="4513450"/>
              <a:ext cx="15350" cy="47850"/>
            </a:xfrm>
            <a:custGeom>
              <a:rect b="b" l="l" r="r" t="t"/>
              <a:pathLst>
                <a:path extrusionOk="0" h="1914" w="614">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1cf796190ac_1_212"/>
            <p:cNvSpPr/>
            <p:nvPr/>
          </p:nvSpPr>
          <p:spPr>
            <a:xfrm>
              <a:off x="6692250" y="4463375"/>
              <a:ext cx="15150" cy="65400"/>
            </a:xfrm>
            <a:custGeom>
              <a:rect b="b" l="l" r="r" t="t"/>
              <a:pathLst>
                <a:path extrusionOk="0" h="2616" w="606">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cf796190ac_1_212"/>
            <p:cNvSpPr/>
            <p:nvPr/>
          </p:nvSpPr>
          <p:spPr>
            <a:xfrm>
              <a:off x="5996025" y="3741750"/>
              <a:ext cx="905525" cy="793600"/>
            </a:xfrm>
            <a:custGeom>
              <a:rect b="b" l="l" r="r" t="t"/>
              <a:pathLst>
                <a:path extrusionOk="0" h="31744" w="36221">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cf796190ac_1_212"/>
            <p:cNvSpPr/>
            <p:nvPr/>
          </p:nvSpPr>
          <p:spPr>
            <a:xfrm>
              <a:off x="5987575" y="3734050"/>
              <a:ext cx="922425" cy="808725"/>
            </a:xfrm>
            <a:custGeom>
              <a:rect b="b" l="l" r="r" t="t"/>
              <a:pathLst>
                <a:path extrusionOk="0" h="32349" w="36897">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cf796190ac_1_212"/>
            <p:cNvSpPr/>
            <p:nvPr/>
          </p:nvSpPr>
          <p:spPr>
            <a:xfrm>
              <a:off x="6052050" y="3688750"/>
              <a:ext cx="793475" cy="793450"/>
            </a:xfrm>
            <a:custGeom>
              <a:rect b="b" l="l" r="r" t="t"/>
              <a:pathLst>
                <a:path extrusionOk="0" h="31738" w="31739">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cf796190ac_1_212"/>
            <p:cNvSpPr/>
            <p:nvPr/>
          </p:nvSpPr>
          <p:spPr>
            <a:xfrm>
              <a:off x="6000750" y="3681150"/>
              <a:ext cx="866550" cy="808800"/>
            </a:xfrm>
            <a:custGeom>
              <a:rect b="b" l="l" r="r" t="t"/>
              <a:pathLst>
                <a:path extrusionOk="0" h="32352" w="34662">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cf796190ac_1_212"/>
            <p:cNvSpPr/>
            <p:nvPr/>
          </p:nvSpPr>
          <p:spPr>
            <a:xfrm>
              <a:off x="6647425" y="3812950"/>
              <a:ext cx="147300" cy="413175"/>
            </a:xfrm>
            <a:custGeom>
              <a:rect b="b" l="l" r="r" t="t"/>
              <a:pathLst>
                <a:path extrusionOk="0" h="16527" w="5892">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1cf796190ac_1_212"/>
            <p:cNvSpPr/>
            <p:nvPr/>
          </p:nvSpPr>
          <p:spPr>
            <a:xfrm>
              <a:off x="6638825" y="3805375"/>
              <a:ext cx="163750" cy="428300"/>
            </a:xfrm>
            <a:custGeom>
              <a:rect b="b" l="l" r="r" t="t"/>
              <a:pathLst>
                <a:path extrusionOk="0" h="17132" w="655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cf796190ac_1_212"/>
            <p:cNvSpPr/>
            <p:nvPr/>
          </p:nvSpPr>
          <p:spPr>
            <a:xfrm>
              <a:off x="6075000" y="3748150"/>
              <a:ext cx="656725" cy="674650"/>
            </a:xfrm>
            <a:custGeom>
              <a:rect b="b" l="l" r="r" t="t"/>
              <a:pathLst>
                <a:path extrusionOk="0" h="26986" w="26269">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cf796190ac_1_212"/>
            <p:cNvSpPr/>
            <p:nvPr/>
          </p:nvSpPr>
          <p:spPr>
            <a:xfrm>
              <a:off x="6066675" y="3740500"/>
              <a:ext cx="673775" cy="689825"/>
            </a:xfrm>
            <a:custGeom>
              <a:rect b="b" l="l" r="r" t="t"/>
              <a:pathLst>
                <a:path extrusionOk="0" h="27593" w="26951">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cf796190ac_1_212"/>
            <p:cNvSpPr/>
            <p:nvPr/>
          </p:nvSpPr>
          <p:spPr>
            <a:xfrm>
              <a:off x="6271025" y="3841550"/>
              <a:ext cx="328225" cy="505750"/>
            </a:xfrm>
            <a:custGeom>
              <a:rect b="b" l="l" r="r" t="t"/>
              <a:pathLst>
                <a:path extrusionOk="0" h="20230" w="13129">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cf796190ac_1_212"/>
            <p:cNvSpPr/>
            <p:nvPr/>
          </p:nvSpPr>
          <p:spPr>
            <a:xfrm>
              <a:off x="6113225" y="4300200"/>
              <a:ext cx="15200" cy="65200"/>
            </a:xfrm>
            <a:custGeom>
              <a:rect b="b" l="l" r="r" t="t"/>
              <a:pathLst>
                <a:path extrusionOk="0" h="2608" w="608">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cf796190ac_1_212"/>
            <p:cNvSpPr/>
            <p:nvPr/>
          </p:nvSpPr>
          <p:spPr>
            <a:xfrm>
              <a:off x="6148625" y="4350075"/>
              <a:ext cx="15350" cy="68525"/>
            </a:xfrm>
            <a:custGeom>
              <a:rect b="b" l="l" r="r" t="t"/>
              <a:pathLst>
                <a:path extrusionOk="0" h="2741" w="614">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cf796190ac_1_212"/>
            <p:cNvSpPr/>
            <p:nvPr/>
          </p:nvSpPr>
          <p:spPr>
            <a:xfrm>
              <a:off x="6219575" y="4409475"/>
              <a:ext cx="15200" cy="65250"/>
            </a:xfrm>
            <a:custGeom>
              <a:rect b="b" l="l" r="r" t="t"/>
              <a:pathLst>
                <a:path extrusionOk="0" h="2610" w="608">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cf796190ac_1_212"/>
            <p:cNvSpPr/>
            <p:nvPr/>
          </p:nvSpPr>
          <p:spPr>
            <a:xfrm>
              <a:off x="6320050" y="4459725"/>
              <a:ext cx="15175" cy="59300"/>
            </a:xfrm>
            <a:custGeom>
              <a:rect b="b" l="l" r="r" t="t"/>
              <a:pathLst>
                <a:path extrusionOk="0" h="2372" w="607">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1cf796190ac_1_212"/>
            <p:cNvSpPr/>
            <p:nvPr/>
          </p:nvSpPr>
          <p:spPr>
            <a:xfrm>
              <a:off x="6429225" y="4480050"/>
              <a:ext cx="15375" cy="36025"/>
            </a:xfrm>
            <a:custGeom>
              <a:rect b="b" l="l" r="r" t="t"/>
              <a:pathLst>
                <a:path extrusionOk="0" h="1441" w="615">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1cf796190ac_1_212"/>
            <p:cNvSpPr/>
            <p:nvPr/>
          </p:nvSpPr>
          <p:spPr>
            <a:xfrm>
              <a:off x="6644975" y="4439050"/>
              <a:ext cx="15150" cy="47500"/>
            </a:xfrm>
            <a:custGeom>
              <a:rect b="b" l="l" r="r" t="t"/>
              <a:pathLst>
                <a:path extrusionOk="0" h="1900" w="606">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cf796190ac_1_212"/>
            <p:cNvSpPr/>
            <p:nvPr/>
          </p:nvSpPr>
          <p:spPr>
            <a:xfrm>
              <a:off x="6692250" y="4388650"/>
              <a:ext cx="15150" cy="65400"/>
            </a:xfrm>
            <a:custGeom>
              <a:rect b="b" l="l" r="r" t="t"/>
              <a:pathLst>
                <a:path extrusionOk="0" h="2616" w="606">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1cf796190ac_1_212"/>
            <p:cNvSpPr/>
            <p:nvPr/>
          </p:nvSpPr>
          <p:spPr>
            <a:xfrm>
              <a:off x="5411225" y="4030375"/>
              <a:ext cx="793500" cy="793500"/>
            </a:xfrm>
            <a:custGeom>
              <a:rect b="b" l="l" r="r" t="t"/>
              <a:pathLst>
                <a:path extrusionOk="0" h="31740" w="3174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cf796190ac_1_212"/>
            <p:cNvSpPr/>
            <p:nvPr/>
          </p:nvSpPr>
          <p:spPr>
            <a:xfrm>
              <a:off x="5389625" y="4022600"/>
              <a:ext cx="879575" cy="808975"/>
            </a:xfrm>
            <a:custGeom>
              <a:rect b="b" l="l" r="r" t="t"/>
              <a:pathLst>
                <a:path extrusionOk="0" h="32359" w="35183">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cf796190ac_1_212"/>
            <p:cNvSpPr/>
            <p:nvPr/>
          </p:nvSpPr>
          <p:spPr>
            <a:xfrm>
              <a:off x="5411225" y="3977300"/>
              <a:ext cx="793500" cy="793500"/>
            </a:xfrm>
            <a:custGeom>
              <a:rect b="b" l="l" r="r" t="t"/>
              <a:pathLst>
                <a:path extrusionOk="0" h="31740" w="3174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cf796190ac_1_212"/>
            <p:cNvSpPr/>
            <p:nvPr/>
          </p:nvSpPr>
          <p:spPr>
            <a:xfrm>
              <a:off x="5389625" y="3969800"/>
              <a:ext cx="879575" cy="808700"/>
            </a:xfrm>
            <a:custGeom>
              <a:rect b="b" l="l" r="r" t="t"/>
              <a:pathLst>
                <a:path extrusionOk="0" h="32348" w="35183">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cf796190ac_1_212"/>
            <p:cNvSpPr/>
            <p:nvPr/>
          </p:nvSpPr>
          <p:spPr>
            <a:xfrm>
              <a:off x="5951900" y="4069050"/>
              <a:ext cx="240925" cy="604575"/>
            </a:xfrm>
            <a:custGeom>
              <a:rect b="b" l="l" r="r" t="t"/>
              <a:pathLst>
                <a:path extrusionOk="0" h="24183" w="9637">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cf796190ac_1_212"/>
            <p:cNvSpPr/>
            <p:nvPr/>
          </p:nvSpPr>
          <p:spPr>
            <a:xfrm>
              <a:off x="5943275" y="4061450"/>
              <a:ext cx="221475" cy="619725"/>
            </a:xfrm>
            <a:custGeom>
              <a:rect b="b" l="l" r="r" t="t"/>
              <a:pathLst>
                <a:path extrusionOk="0" h="24789" w="8859">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1cf796190ac_1_212"/>
            <p:cNvSpPr/>
            <p:nvPr/>
          </p:nvSpPr>
          <p:spPr>
            <a:xfrm>
              <a:off x="5804475" y="4695475"/>
              <a:ext cx="105525" cy="15850"/>
            </a:xfrm>
            <a:custGeom>
              <a:rect b="b" l="l" r="r" t="t"/>
              <a:pathLst>
                <a:path extrusionOk="0" h="634" w="4221">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1cf796190ac_1_212"/>
            <p:cNvSpPr/>
            <p:nvPr/>
          </p:nvSpPr>
          <p:spPr>
            <a:xfrm>
              <a:off x="5797025" y="4687900"/>
              <a:ext cx="121475" cy="31000"/>
            </a:xfrm>
            <a:custGeom>
              <a:rect b="b" l="l" r="r" t="t"/>
              <a:pathLst>
                <a:path extrusionOk="0" h="1240" w="4859">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1cf796190ac_1_212"/>
            <p:cNvSpPr/>
            <p:nvPr/>
          </p:nvSpPr>
          <p:spPr>
            <a:xfrm>
              <a:off x="5631600" y="4661475"/>
              <a:ext cx="124425" cy="45875"/>
            </a:xfrm>
            <a:custGeom>
              <a:rect b="b" l="l" r="r" t="t"/>
              <a:pathLst>
                <a:path extrusionOk="0" h="1835" w="4977">
                  <a:moveTo>
                    <a:pt x="1" y="1"/>
                  </a:moveTo>
                  <a:lnTo>
                    <a:pt x="1" y="1"/>
                  </a:lnTo>
                  <a:cubicBezTo>
                    <a:pt x="1522" y="936"/>
                    <a:pt x="3212" y="1559"/>
                    <a:pt x="4977" y="18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cf796190ac_1_212"/>
            <p:cNvSpPr/>
            <p:nvPr/>
          </p:nvSpPr>
          <p:spPr>
            <a:xfrm>
              <a:off x="5623050" y="4653925"/>
              <a:ext cx="140825" cy="61000"/>
            </a:xfrm>
            <a:custGeom>
              <a:rect b="b" l="l" r="r" t="t"/>
              <a:pathLst>
                <a:path extrusionOk="0" h="2440" w="5633">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cf796190ac_1_212"/>
            <p:cNvSpPr/>
            <p:nvPr/>
          </p:nvSpPr>
          <p:spPr>
            <a:xfrm>
              <a:off x="5442950" y="4036750"/>
              <a:ext cx="459775" cy="552975"/>
            </a:xfrm>
            <a:custGeom>
              <a:rect b="b" l="l" r="r" t="t"/>
              <a:pathLst>
                <a:path extrusionOk="0" h="22119" w="18391">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cf796190ac_1_212"/>
            <p:cNvSpPr/>
            <p:nvPr/>
          </p:nvSpPr>
          <p:spPr>
            <a:xfrm>
              <a:off x="5436700" y="4029175"/>
              <a:ext cx="474300" cy="568125"/>
            </a:xfrm>
            <a:custGeom>
              <a:rect b="b" l="l" r="r" t="t"/>
              <a:pathLst>
                <a:path extrusionOk="0" h="22725" w="18972">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cf796190ac_1_212"/>
            <p:cNvSpPr/>
            <p:nvPr/>
          </p:nvSpPr>
          <p:spPr>
            <a:xfrm>
              <a:off x="5608850" y="4144975"/>
              <a:ext cx="352525" cy="456450"/>
            </a:xfrm>
            <a:custGeom>
              <a:rect b="b" l="l" r="r" t="t"/>
              <a:pathLst>
                <a:path extrusionOk="0" h="18258" w="14101">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cf796190ac_1_212"/>
            <p:cNvSpPr/>
            <p:nvPr/>
          </p:nvSpPr>
          <p:spPr>
            <a:xfrm>
              <a:off x="5472350" y="4588375"/>
              <a:ext cx="15350" cy="65600"/>
            </a:xfrm>
            <a:custGeom>
              <a:rect b="b" l="l" r="r" t="t"/>
              <a:pathLst>
                <a:path extrusionOk="0" h="2624" w="614">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cf796190ac_1_212"/>
            <p:cNvSpPr/>
            <p:nvPr/>
          </p:nvSpPr>
          <p:spPr>
            <a:xfrm>
              <a:off x="5507800" y="4638625"/>
              <a:ext cx="15350" cy="68525"/>
            </a:xfrm>
            <a:custGeom>
              <a:rect b="b" l="l" r="r" t="t"/>
              <a:pathLst>
                <a:path extrusionOk="0" h="2741" w="614">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cf796190ac_1_212"/>
            <p:cNvSpPr/>
            <p:nvPr/>
          </p:nvSpPr>
          <p:spPr>
            <a:xfrm>
              <a:off x="5578700" y="4697725"/>
              <a:ext cx="15375" cy="65550"/>
            </a:xfrm>
            <a:custGeom>
              <a:rect b="b" l="l" r="r" t="t"/>
              <a:pathLst>
                <a:path extrusionOk="0" h="2622" w="615">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cf796190ac_1_212"/>
            <p:cNvSpPr/>
            <p:nvPr/>
          </p:nvSpPr>
          <p:spPr>
            <a:xfrm>
              <a:off x="5679150" y="4747925"/>
              <a:ext cx="15350" cy="59650"/>
            </a:xfrm>
            <a:custGeom>
              <a:rect b="b" l="l" r="r" t="t"/>
              <a:pathLst>
                <a:path extrusionOk="0" h="2386" w="614">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cf796190ac_1_212"/>
            <p:cNvSpPr/>
            <p:nvPr/>
          </p:nvSpPr>
          <p:spPr>
            <a:xfrm>
              <a:off x="5788525" y="4768775"/>
              <a:ext cx="15175" cy="35875"/>
            </a:xfrm>
            <a:custGeom>
              <a:rect b="b" l="l" r="r" t="t"/>
              <a:pathLst>
                <a:path extrusionOk="0" h="1435" w="607">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cf796190ac_1_212"/>
            <p:cNvSpPr/>
            <p:nvPr/>
          </p:nvSpPr>
          <p:spPr>
            <a:xfrm>
              <a:off x="6004150" y="4727400"/>
              <a:ext cx="15200" cy="47700"/>
            </a:xfrm>
            <a:custGeom>
              <a:rect b="b" l="l" r="r" t="t"/>
              <a:pathLst>
                <a:path extrusionOk="0" h="1908" w="608">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cf796190ac_1_212"/>
            <p:cNvSpPr/>
            <p:nvPr/>
          </p:nvSpPr>
          <p:spPr>
            <a:xfrm>
              <a:off x="6051425" y="4677375"/>
              <a:ext cx="15175" cy="65200"/>
            </a:xfrm>
            <a:custGeom>
              <a:rect b="b" l="l" r="r" t="t"/>
              <a:pathLst>
                <a:path extrusionOk="0" h="2608" w="607">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6" name="Google Shape;1366;g1cf796190ac_1_212"/>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367" name="Google Shape;1367;g1cf796190ac_1_212"/>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71" name="Shape 1371"/>
        <p:cNvGrpSpPr/>
        <p:nvPr/>
      </p:nvGrpSpPr>
      <p:grpSpPr>
        <a:xfrm>
          <a:off x="0" y="0"/>
          <a:ext cx="0" cy="0"/>
          <a:chOff x="0" y="0"/>
          <a:chExt cx="0" cy="0"/>
        </a:xfrm>
      </p:grpSpPr>
      <p:sp>
        <p:nvSpPr>
          <p:cNvPr id="1372" name="Google Shape;1372;p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lt1"/>
                </a:solidFill>
              </a:rPr>
              <a:t>DE FORTS ENJEUX </a:t>
            </a:r>
            <a:r>
              <a:rPr lang="en">
                <a:solidFill>
                  <a:schemeClr val="lt1"/>
                </a:solidFill>
              </a:rPr>
              <a:t>ÉCONOMIQUES</a:t>
            </a:r>
            <a:endParaRPr>
              <a:solidFill>
                <a:schemeClr val="lt1"/>
              </a:solidFill>
            </a:endParaRPr>
          </a:p>
        </p:txBody>
      </p:sp>
      <p:sp>
        <p:nvSpPr>
          <p:cNvPr id="1373" name="Google Shape;1373;p6"/>
          <p:cNvSpPr txBox="1"/>
          <p:nvPr/>
        </p:nvSpPr>
        <p:spPr>
          <a:xfrm>
            <a:off x="570125" y="1152650"/>
            <a:ext cx="6568800" cy="403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300">
                <a:solidFill>
                  <a:schemeClr val="lt1"/>
                </a:solidFill>
                <a:latin typeface="Viga"/>
                <a:ea typeface="Viga"/>
                <a:cs typeface="Viga"/>
                <a:sym typeface="Viga"/>
              </a:rPr>
              <a:t>UN </a:t>
            </a:r>
            <a:r>
              <a:rPr b="1" lang="en" sz="2300">
                <a:solidFill>
                  <a:schemeClr val="lt1"/>
                </a:solidFill>
                <a:latin typeface="Viga"/>
                <a:ea typeface="Viga"/>
                <a:cs typeface="Viga"/>
                <a:sym typeface="Viga"/>
              </a:rPr>
              <a:t>MARCHÉ</a:t>
            </a:r>
            <a:r>
              <a:rPr b="1" lang="en" sz="2300">
                <a:solidFill>
                  <a:schemeClr val="lt1"/>
                </a:solidFill>
                <a:latin typeface="Viga"/>
                <a:ea typeface="Viga"/>
                <a:cs typeface="Viga"/>
                <a:sym typeface="Viga"/>
              </a:rPr>
              <a:t> FORT ET EN PLEINE EXPANSION</a:t>
            </a:r>
            <a:endParaRPr b="1" sz="2300">
              <a:solidFill>
                <a:schemeClr val="lt1"/>
              </a:solidFill>
              <a:latin typeface="Viga"/>
              <a:ea typeface="Viga"/>
              <a:cs typeface="Viga"/>
              <a:sym typeface="Viga"/>
            </a:endParaRPr>
          </a:p>
          <a:p>
            <a:pPr indent="457200" lvl="0" marL="457200" rtl="0" algn="l">
              <a:lnSpc>
                <a:spcPct val="115000"/>
              </a:lnSpc>
              <a:spcBef>
                <a:spcPts val="1200"/>
              </a:spcBef>
              <a:spcAft>
                <a:spcPts val="0"/>
              </a:spcAft>
              <a:buClr>
                <a:schemeClr val="dk1"/>
              </a:buClr>
              <a:buSzPts val="1100"/>
              <a:buFont typeface="Arial"/>
              <a:buNone/>
            </a:pPr>
            <a:r>
              <a:rPr b="1" lang="en" sz="1500">
                <a:solidFill>
                  <a:schemeClr val="lt1"/>
                </a:solidFill>
                <a:latin typeface="Viga"/>
                <a:ea typeface="Viga"/>
                <a:cs typeface="Viga"/>
                <a:sym typeface="Viga"/>
              </a:rPr>
              <a:t>156.30 milliards de dollars sur le marché en 2022</a:t>
            </a:r>
            <a:endParaRPr b="1" sz="1500">
              <a:solidFill>
                <a:schemeClr val="lt1"/>
              </a:solidFill>
              <a:latin typeface="Viga"/>
              <a:ea typeface="Viga"/>
              <a:cs typeface="Viga"/>
              <a:sym typeface="Viga"/>
            </a:endParaRPr>
          </a:p>
          <a:p>
            <a:pPr indent="457200" lvl="0" marL="457200" rtl="0" algn="l">
              <a:lnSpc>
                <a:spcPct val="115000"/>
              </a:lnSpc>
              <a:spcBef>
                <a:spcPts val="1200"/>
              </a:spcBef>
              <a:spcAft>
                <a:spcPts val="0"/>
              </a:spcAft>
              <a:buClr>
                <a:schemeClr val="dk1"/>
              </a:buClr>
              <a:buSzPts val="1100"/>
              <a:buFont typeface="Arial"/>
              <a:buNone/>
            </a:pPr>
            <a:r>
              <a:rPr b="1" lang="en" sz="1500">
                <a:solidFill>
                  <a:schemeClr val="lt1"/>
                </a:solidFill>
                <a:latin typeface="Viga"/>
                <a:ea typeface="Viga"/>
                <a:cs typeface="Viga"/>
                <a:sym typeface="Viga"/>
              </a:rPr>
              <a:t>En 2027, il devrait  atteindre 403 milliards de dollars</a:t>
            </a:r>
            <a:endParaRPr b="1" sz="1500">
              <a:solidFill>
                <a:schemeClr val="lt1"/>
              </a:solidFill>
              <a:latin typeface="Viga"/>
              <a:ea typeface="Viga"/>
              <a:cs typeface="Viga"/>
              <a:sym typeface="Viga"/>
            </a:endParaRPr>
          </a:p>
          <a:p>
            <a:pPr indent="0" lvl="0" marL="0" rtl="0" algn="l">
              <a:spcBef>
                <a:spcPts val="1200"/>
              </a:spcBef>
              <a:spcAft>
                <a:spcPts val="0"/>
              </a:spcAft>
              <a:buNone/>
            </a:pPr>
            <a:r>
              <a:t/>
            </a:r>
            <a:endParaRPr>
              <a:solidFill>
                <a:schemeClr val="lt1"/>
              </a:solidFill>
              <a:latin typeface="Viga"/>
              <a:ea typeface="Viga"/>
              <a:cs typeface="Viga"/>
              <a:sym typeface="Viga"/>
            </a:endParaRPr>
          </a:p>
          <a:p>
            <a:pPr indent="0" lvl="0" marL="0" rtl="0" algn="l">
              <a:spcBef>
                <a:spcPts val="0"/>
              </a:spcBef>
              <a:spcAft>
                <a:spcPts val="0"/>
              </a:spcAft>
              <a:buNone/>
            </a:pPr>
            <a:r>
              <a:t/>
            </a:r>
            <a:endParaRPr>
              <a:solidFill>
                <a:schemeClr val="lt1"/>
              </a:solidFill>
              <a:latin typeface="Viga"/>
              <a:ea typeface="Viga"/>
              <a:cs typeface="Viga"/>
              <a:sym typeface="Viga"/>
            </a:endParaRPr>
          </a:p>
          <a:p>
            <a:pPr indent="0" lvl="0" marL="0" rtl="0" algn="l">
              <a:spcBef>
                <a:spcPts val="0"/>
              </a:spcBef>
              <a:spcAft>
                <a:spcPts val="0"/>
              </a:spcAft>
              <a:buNone/>
            </a:pPr>
            <a:r>
              <a:rPr b="1" lang="en" sz="2300">
                <a:solidFill>
                  <a:schemeClr val="lt1"/>
                </a:solidFill>
                <a:latin typeface="Viga"/>
                <a:ea typeface="Viga"/>
                <a:cs typeface="Viga"/>
                <a:sym typeface="Viga"/>
              </a:rPr>
              <a:t>POUR </a:t>
            </a:r>
            <a:r>
              <a:rPr b="1" lang="en" sz="2300">
                <a:solidFill>
                  <a:schemeClr val="lt1"/>
                </a:solidFill>
                <a:latin typeface="Viga"/>
                <a:ea typeface="Viga"/>
                <a:cs typeface="Viga"/>
                <a:sym typeface="Viga"/>
              </a:rPr>
              <a:t>RÉPONDRE À</a:t>
            </a:r>
            <a:r>
              <a:rPr b="1" lang="en" sz="2300">
                <a:solidFill>
                  <a:schemeClr val="lt1"/>
                </a:solidFill>
                <a:latin typeface="Viga"/>
                <a:ea typeface="Viga"/>
                <a:cs typeface="Viga"/>
                <a:sym typeface="Viga"/>
              </a:rPr>
              <a:t> DES BESOINS </a:t>
            </a:r>
            <a:r>
              <a:rPr b="1" lang="en" sz="2300">
                <a:solidFill>
                  <a:schemeClr val="lt1"/>
                </a:solidFill>
                <a:latin typeface="Viga"/>
                <a:ea typeface="Viga"/>
                <a:cs typeface="Viga"/>
                <a:sym typeface="Viga"/>
              </a:rPr>
              <a:t>RÉELS</a:t>
            </a:r>
            <a:endParaRPr b="1" sz="2300">
              <a:solidFill>
                <a:schemeClr val="lt1"/>
              </a:solidFill>
              <a:latin typeface="Viga"/>
              <a:ea typeface="Viga"/>
              <a:cs typeface="Viga"/>
              <a:sym typeface="Viga"/>
            </a:endParaRPr>
          </a:p>
          <a:p>
            <a:pPr indent="0" lvl="0" marL="0" rtl="0" algn="l">
              <a:spcBef>
                <a:spcPts val="0"/>
              </a:spcBef>
              <a:spcAft>
                <a:spcPts val="0"/>
              </a:spcAft>
              <a:buNone/>
            </a:pPr>
            <a:r>
              <a:t/>
            </a:r>
            <a:endParaRPr>
              <a:solidFill>
                <a:schemeClr val="lt1"/>
              </a:solidFill>
              <a:latin typeface="Viga"/>
              <a:ea typeface="Viga"/>
              <a:cs typeface="Viga"/>
              <a:sym typeface="Viga"/>
            </a:endParaRPr>
          </a:p>
          <a:p>
            <a:pPr indent="0" lvl="0" marL="914400" rtl="0" algn="l">
              <a:spcBef>
                <a:spcPts val="0"/>
              </a:spcBef>
              <a:spcAft>
                <a:spcPts val="0"/>
              </a:spcAft>
              <a:buNone/>
            </a:pPr>
            <a:r>
              <a:rPr b="1" lang="en" sz="1500">
                <a:solidFill>
                  <a:schemeClr val="lt1"/>
                </a:solidFill>
                <a:latin typeface="Viga"/>
                <a:ea typeface="Viga"/>
                <a:cs typeface="Viga"/>
                <a:sym typeface="Viga"/>
              </a:rPr>
              <a:t>En 2021, plus de 173 000 demandes sur la </a:t>
            </a:r>
            <a:r>
              <a:rPr b="1" lang="en" sz="1500">
                <a:solidFill>
                  <a:schemeClr val="lt1"/>
                </a:solidFill>
                <a:latin typeface="Viga"/>
                <a:ea typeface="Viga"/>
                <a:cs typeface="Viga"/>
                <a:sym typeface="Viga"/>
              </a:rPr>
              <a:t>plateforme cybermalveillance.gouv.fr</a:t>
            </a:r>
            <a:endParaRPr b="1" sz="1500">
              <a:solidFill>
                <a:schemeClr val="lt1"/>
              </a:solidFill>
              <a:latin typeface="Viga"/>
              <a:ea typeface="Viga"/>
              <a:cs typeface="Viga"/>
              <a:sym typeface="Viga"/>
            </a:endParaRPr>
          </a:p>
          <a:p>
            <a:pPr indent="0" lvl="0" marL="914400" rtl="0" algn="l">
              <a:spcBef>
                <a:spcPts val="0"/>
              </a:spcBef>
              <a:spcAft>
                <a:spcPts val="0"/>
              </a:spcAft>
              <a:buNone/>
            </a:pPr>
            <a:r>
              <a:t/>
            </a:r>
            <a:endParaRPr b="1" sz="1500">
              <a:solidFill>
                <a:schemeClr val="lt1"/>
              </a:solidFill>
              <a:latin typeface="Viga"/>
              <a:ea typeface="Viga"/>
              <a:cs typeface="Viga"/>
              <a:sym typeface="Viga"/>
            </a:endParaRPr>
          </a:p>
          <a:p>
            <a:pPr indent="0" lvl="0" marL="914400" rtl="0" algn="l">
              <a:spcBef>
                <a:spcPts val="0"/>
              </a:spcBef>
              <a:spcAft>
                <a:spcPts val="0"/>
              </a:spcAft>
              <a:buNone/>
            </a:pPr>
            <a:r>
              <a:rPr b="1" lang="en" sz="1500">
                <a:solidFill>
                  <a:schemeClr val="lt1"/>
                </a:solidFill>
                <a:latin typeface="Viga"/>
                <a:ea typeface="Viga"/>
                <a:cs typeface="Viga"/>
                <a:sym typeface="Viga"/>
              </a:rPr>
              <a:t>47% des télétravailleurs se font piéger par un phishing (2021)</a:t>
            </a:r>
            <a:endParaRPr b="1" sz="1900">
              <a:solidFill>
                <a:srgbClr val="14192B"/>
              </a:solidFill>
              <a:highlight>
                <a:srgbClr val="FFFFFF"/>
              </a:highlight>
              <a:latin typeface="Viga"/>
              <a:ea typeface="Viga"/>
              <a:cs typeface="Viga"/>
              <a:sym typeface="Viga"/>
            </a:endParaRPr>
          </a:p>
          <a:p>
            <a:pPr indent="0" lvl="0" marL="0" rtl="0" algn="l">
              <a:spcBef>
                <a:spcPts val="0"/>
              </a:spcBef>
              <a:spcAft>
                <a:spcPts val="0"/>
              </a:spcAft>
              <a:buNone/>
            </a:pPr>
            <a:r>
              <a:t/>
            </a:r>
            <a:endParaRPr sz="2000">
              <a:solidFill>
                <a:schemeClr val="lt1"/>
              </a:solidFill>
              <a:latin typeface="Viga"/>
              <a:ea typeface="Viga"/>
              <a:cs typeface="Viga"/>
              <a:sym typeface="Viga"/>
            </a:endParaRPr>
          </a:p>
          <a:p>
            <a:pPr indent="0" lvl="0" marL="0" rtl="0" algn="l">
              <a:spcBef>
                <a:spcPts val="0"/>
              </a:spcBef>
              <a:spcAft>
                <a:spcPts val="0"/>
              </a:spcAft>
              <a:buNone/>
            </a:pPr>
            <a:r>
              <a:rPr lang="en">
                <a:solidFill>
                  <a:schemeClr val="lt1"/>
                </a:solidFill>
                <a:latin typeface="Viga"/>
                <a:ea typeface="Viga"/>
                <a:cs typeface="Viga"/>
                <a:sym typeface="Viga"/>
              </a:rPr>
              <a:t>Source : </a:t>
            </a:r>
            <a:r>
              <a:rPr lang="en" sz="1200">
                <a:solidFill>
                  <a:schemeClr val="lt1"/>
                </a:solidFill>
                <a:latin typeface="Viga"/>
                <a:ea typeface="Viga"/>
                <a:cs typeface="Viga"/>
                <a:sym typeface="Viga"/>
              </a:rPr>
              <a:t>websiterating.com</a:t>
            </a:r>
            <a:endParaRPr sz="1200">
              <a:solidFill>
                <a:schemeClr val="lt1"/>
              </a:solidFill>
              <a:latin typeface="Viga"/>
              <a:ea typeface="Viga"/>
              <a:cs typeface="Viga"/>
              <a:sym typeface="Viga"/>
            </a:endParaRPr>
          </a:p>
        </p:txBody>
      </p:sp>
      <p:pic>
        <p:nvPicPr>
          <p:cNvPr id="1374" name="Google Shape;1374;p6"/>
          <p:cNvPicPr preferRelativeResize="0"/>
          <p:nvPr/>
        </p:nvPicPr>
        <p:blipFill>
          <a:blip r:embed="rId3">
            <a:alphaModFix/>
          </a:blip>
          <a:stretch>
            <a:fillRect/>
          </a:stretch>
        </p:blipFill>
        <p:spPr>
          <a:xfrm>
            <a:off x="7250175" y="1186975"/>
            <a:ext cx="1388150" cy="1341874"/>
          </a:xfrm>
          <a:prstGeom prst="rect">
            <a:avLst/>
          </a:prstGeom>
          <a:noFill/>
          <a:ln>
            <a:noFill/>
          </a:ln>
        </p:spPr>
      </p:pic>
      <p:pic>
        <p:nvPicPr>
          <p:cNvPr id="1375" name="Google Shape;1375;p6"/>
          <p:cNvPicPr preferRelativeResize="0"/>
          <p:nvPr/>
        </p:nvPicPr>
        <p:blipFill>
          <a:blip r:embed="rId4">
            <a:alphaModFix/>
          </a:blip>
          <a:stretch>
            <a:fillRect/>
          </a:stretch>
        </p:blipFill>
        <p:spPr>
          <a:xfrm>
            <a:off x="723900" y="1670825"/>
            <a:ext cx="678000" cy="374175"/>
          </a:xfrm>
          <a:prstGeom prst="rect">
            <a:avLst/>
          </a:prstGeom>
          <a:noFill/>
          <a:ln>
            <a:noFill/>
          </a:ln>
        </p:spPr>
      </p:pic>
      <p:pic>
        <p:nvPicPr>
          <p:cNvPr id="1376" name="Google Shape;1376;p6"/>
          <p:cNvPicPr preferRelativeResize="0"/>
          <p:nvPr/>
        </p:nvPicPr>
        <p:blipFill>
          <a:blip r:embed="rId4">
            <a:alphaModFix/>
          </a:blip>
          <a:stretch>
            <a:fillRect/>
          </a:stretch>
        </p:blipFill>
        <p:spPr>
          <a:xfrm>
            <a:off x="723900" y="2131750"/>
            <a:ext cx="678000" cy="374175"/>
          </a:xfrm>
          <a:prstGeom prst="rect">
            <a:avLst/>
          </a:prstGeom>
          <a:noFill/>
          <a:ln>
            <a:noFill/>
          </a:ln>
        </p:spPr>
      </p:pic>
      <p:pic>
        <p:nvPicPr>
          <p:cNvPr id="1377" name="Google Shape;1377;p6"/>
          <p:cNvPicPr preferRelativeResize="0"/>
          <p:nvPr/>
        </p:nvPicPr>
        <p:blipFill>
          <a:blip r:embed="rId4">
            <a:alphaModFix/>
          </a:blip>
          <a:stretch>
            <a:fillRect/>
          </a:stretch>
        </p:blipFill>
        <p:spPr>
          <a:xfrm>
            <a:off x="723900" y="4229100"/>
            <a:ext cx="678000" cy="374175"/>
          </a:xfrm>
          <a:prstGeom prst="rect">
            <a:avLst/>
          </a:prstGeom>
          <a:noFill/>
          <a:ln>
            <a:noFill/>
          </a:ln>
        </p:spPr>
      </p:pic>
      <p:pic>
        <p:nvPicPr>
          <p:cNvPr id="1378" name="Google Shape;1378;p6"/>
          <p:cNvPicPr preferRelativeResize="0"/>
          <p:nvPr/>
        </p:nvPicPr>
        <p:blipFill>
          <a:blip r:embed="rId4">
            <a:alphaModFix/>
          </a:blip>
          <a:stretch>
            <a:fillRect/>
          </a:stretch>
        </p:blipFill>
        <p:spPr>
          <a:xfrm>
            <a:off x="723900" y="3536775"/>
            <a:ext cx="678000" cy="374175"/>
          </a:xfrm>
          <a:prstGeom prst="rect">
            <a:avLst/>
          </a:prstGeom>
          <a:noFill/>
          <a:ln>
            <a:noFill/>
          </a:ln>
        </p:spPr>
      </p:pic>
      <p:grpSp>
        <p:nvGrpSpPr>
          <p:cNvPr id="1379" name="Google Shape;1379;p6"/>
          <p:cNvGrpSpPr/>
          <p:nvPr/>
        </p:nvGrpSpPr>
        <p:grpSpPr>
          <a:xfrm>
            <a:off x="6958502" y="2946754"/>
            <a:ext cx="1971493" cy="1950831"/>
            <a:chOff x="1265450" y="370125"/>
            <a:chExt cx="5159625" cy="5105550"/>
          </a:xfrm>
        </p:grpSpPr>
        <p:sp>
          <p:nvSpPr>
            <p:cNvPr id="1380" name="Google Shape;1380;p6"/>
            <p:cNvSpPr/>
            <p:nvPr/>
          </p:nvSpPr>
          <p:spPr>
            <a:xfrm>
              <a:off x="1265450" y="370125"/>
              <a:ext cx="5159625" cy="4258100"/>
            </a:xfrm>
            <a:custGeom>
              <a:rect b="b" l="l" r="r" t="t"/>
              <a:pathLst>
                <a:path extrusionOk="0" h="170324" w="206385">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
            <p:cNvSpPr/>
            <p:nvPr/>
          </p:nvSpPr>
          <p:spPr>
            <a:xfrm>
              <a:off x="2902575" y="1647075"/>
              <a:ext cx="2518250" cy="1982150"/>
            </a:xfrm>
            <a:custGeom>
              <a:rect b="b" l="l" r="r" t="t"/>
              <a:pathLst>
                <a:path extrusionOk="0" h="79286" w="10073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
            <p:cNvSpPr/>
            <p:nvPr/>
          </p:nvSpPr>
          <p:spPr>
            <a:xfrm>
              <a:off x="2895575" y="1640075"/>
              <a:ext cx="2532275" cy="1996150"/>
            </a:xfrm>
            <a:custGeom>
              <a:rect b="b" l="l" r="r" t="t"/>
              <a:pathLst>
                <a:path extrusionOk="0" h="79846" w="101291">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
            <p:cNvSpPr/>
            <p:nvPr/>
          </p:nvSpPr>
          <p:spPr>
            <a:xfrm>
              <a:off x="2902575" y="2020775"/>
              <a:ext cx="2518250" cy="1795275"/>
            </a:xfrm>
            <a:custGeom>
              <a:rect b="b" l="l" r="r" t="t"/>
              <a:pathLst>
                <a:path extrusionOk="0" h="71811" w="10073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
            <p:cNvSpPr/>
            <p:nvPr/>
          </p:nvSpPr>
          <p:spPr>
            <a:xfrm>
              <a:off x="2895575" y="2013750"/>
              <a:ext cx="2532275" cy="1809325"/>
            </a:xfrm>
            <a:custGeom>
              <a:rect b="b" l="l" r="r" t="t"/>
              <a:pathLst>
                <a:path extrusionOk="0" h="72373" w="101291">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
            <p:cNvSpPr/>
            <p:nvPr/>
          </p:nvSpPr>
          <p:spPr>
            <a:xfrm>
              <a:off x="3498125" y="1833075"/>
              <a:ext cx="222175" cy="1983650"/>
            </a:xfrm>
            <a:custGeom>
              <a:rect b="b" l="l" r="r" t="t"/>
              <a:pathLst>
                <a:path extrusionOk="0" h="79346" w="8887">
                  <a:moveTo>
                    <a:pt x="1" y="1"/>
                  </a:moveTo>
                  <a:lnTo>
                    <a:pt x="1" y="79346"/>
                  </a:lnTo>
                  <a:lnTo>
                    <a:pt x="8887" y="79346"/>
                  </a:lnTo>
                  <a:lnTo>
                    <a:pt x="888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
            <p:cNvSpPr/>
            <p:nvPr/>
          </p:nvSpPr>
          <p:spPr>
            <a:xfrm>
              <a:off x="3491125" y="1826075"/>
              <a:ext cx="236200" cy="1997675"/>
            </a:xfrm>
            <a:custGeom>
              <a:rect b="b" l="l" r="r" t="t"/>
              <a:pathLst>
                <a:path extrusionOk="0" h="79907" w="9448">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
            <p:cNvSpPr/>
            <p:nvPr/>
          </p:nvSpPr>
          <p:spPr>
            <a:xfrm>
              <a:off x="3410850" y="3642150"/>
              <a:ext cx="388800" cy="47625"/>
            </a:xfrm>
            <a:custGeom>
              <a:rect b="b" l="l" r="r" t="t"/>
              <a:pathLst>
                <a:path extrusionOk="0" h="1905" w="15552">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
            <p:cNvSpPr/>
            <p:nvPr/>
          </p:nvSpPr>
          <p:spPr>
            <a:xfrm>
              <a:off x="3403825" y="3635125"/>
              <a:ext cx="402850" cy="61675"/>
            </a:xfrm>
            <a:custGeom>
              <a:rect b="b" l="l" r="r" t="t"/>
              <a:pathLst>
                <a:path extrusionOk="0" h="2467" w="16114">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
            <p:cNvSpPr/>
            <p:nvPr/>
          </p:nvSpPr>
          <p:spPr>
            <a:xfrm>
              <a:off x="3410850" y="2128175"/>
              <a:ext cx="388800" cy="47650"/>
            </a:xfrm>
            <a:custGeom>
              <a:rect b="b" l="l" r="r" t="t"/>
              <a:pathLst>
                <a:path extrusionOk="0" h="1906" w="15552">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
            <p:cNvSpPr/>
            <p:nvPr/>
          </p:nvSpPr>
          <p:spPr>
            <a:xfrm>
              <a:off x="3403825" y="2121175"/>
              <a:ext cx="402850" cy="61675"/>
            </a:xfrm>
            <a:custGeom>
              <a:rect b="b" l="l" r="r" t="t"/>
              <a:pathLst>
                <a:path extrusionOk="0" h="2467" w="16114">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
            <p:cNvSpPr/>
            <p:nvPr/>
          </p:nvSpPr>
          <p:spPr>
            <a:xfrm>
              <a:off x="3349275" y="2591025"/>
              <a:ext cx="519900" cy="519900"/>
            </a:xfrm>
            <a:custGeom>
              <a:rect b="b" l="l" r="r" t="t"/>
              <a:pathLst>
                <a:path extrusionOk="0" h="20796" w="20796">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
            <p:cNvSpPr/>
            <p:nvPr/>
          </p:nvSpPr>
          <p:spPr>
            <a:xfrm>
              <a:off x="3342250" y="2584000"/>
              <a:ext cx="533975" cy="533950"/>
            </a:xfrm>
            <a:custGeom>
              <a:rect b="b" l="l" r="r" t="t"/>
              <a:pathLst>
                <a:path extrusionOk="0" h="21358" w="21359">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
            <p:cNvSpPr/>
            <p:nvPr/>
          </p:nvSpPr>
          <p:spPr>
            <a:xfrm>
              <a:off x="3349275" y="2615450"/>
              <a:ext cx="519900" cy="519900"/>
            </a:xfrm>
            <a:custGeom>
              <a:rect b="b" l="l" r="r" t="t"/>
              <a:pathLst>
                <a:path extrusionOk="0" h="20796" w="20796">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
            <p:cNvSpPr/>
            <p:nvPr/>
          </p:nvSpPr>
          <p:spPr>
            <a:xfrm>
              <a:off x="3342250" y="2608425"/>
              <a:ext cx="533975" cy="533925"/>
            </a:xfrm>
            <a:custGeom>
              <a:rect b="b" l="l" r="r" t="t"/>
              <a:pathLst>
                <a:path extrusionOk="0" h="21357" w="21359">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6"/>
            <p:cNvSpPr/>
            <p:nvPr/>
          </p:nvSpPr>
          <p:spPr>
            <a:xfrm>
              <a:off x="3437425" y="2703600"/>
              <a:ext cx="343575" cy="343575"/>
            </a:xfrm>
            <a:custGeom>
              <a:rect b="b" l="l" r="r" t="t"/>
              <a:pathLst>
                <a:path extrusionOk="0" h="13743" w="13743">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
            <p:cNvSpPr/>
            <p:nvPr/>
          </p:nvSpPr>
          <p:spPr>
            <a:xfrm>
              <a:off x="3430400" y="2696575"/>
              <a:ext cx="357625" cy="357625"/>
            </a:xfrm>
            <a:custGeom>
              <a:rect b="b" l="l" r="r" t="t"/>
              <a:pathLst>
                <a:path extrusionOk="0" h="14305" w="14305">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
            <p:cNvSpPr/>
            <p:nvPr/>
          </p:nvSpPr>
          <p:spPr>
            <a:xfrm>
              <a:off x="3437425" y="2723925"/>
              <a:ext cx="343575" cy="343600"/>
            </a:xfrm>
            <a:custGeom>
              <a:rect b="b" l="l" r="r" t="t"/>
              <a:pathLst>
                <a:path extrusionOk="0" h="13744" w="13743">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
            <p:cNvSpPr/>
            <p:nvPr/>
          </p:nvSpPr>
          <p:spPr>
            <a:xfrm>
              <a:off x="3430400" y="2716925"/>
              <a:ext cx="357625" cy="357650"/>
            </a:xfrm>
            <a:custGeom>
              <a:rect b="b" l="l" r="r" t="t"/>
              <a:pathLst>
                <a:path extrusionOk="0" h="14306" w="14305">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
            <p:cNvSpPr/>
            <p:nvPr/>
          </p:nvSpPr>
          <p:spPr>
            <a:xfrm>
              <a:off x="3503525" y="2832675"/>
              <a:ext cx="254375" cy="215275"/>
            </a:xfrm>
            <a:custGeom>
              <a:rect b="b" l="l" r="r" t="t"/>
              <a:pathLst>
                <a:path extrusionOk="0" h="8611" w="10175">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
            <p:cNvSpPr/>
            <p:nvPr/>
          </p:nvSpPr>
          <p:spPr>
            <a:xfrm>
              <a:off x="3601500" y="2610950"/>
              <a:ext cx="14250" cy="58925"/>
            </a:xfrm>
            <a:custGeom>
              <a:rect b="b" l="l" r="r" t="t"/>
              <a:pathLst>
                <a:path extrusionOk="0" h="2357" w="57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
            <p:cNvSpPr/>
            <p:nvPr/>
          </p:nvSpPr>
          <p:spPr>
            <a:xfrm>
              <a:off x="3472050" y="2645875"/>
              <a:ext cx="39200" cy="52800"/>
            </a:xfrm>
            <a:custGeom>
              <a:rect b="b" l="l" r="r" t="t"/>
              <a:pathLst>
                <a:path extrusionOk="0" h="2112" w="1568">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
            <p:cNvSpPr/>
            <p:nvPr/>
          </p:nvSpPr>
          <p:spPr>
            <a:xfrm>
              <a:off x="3378125" y="2740250"/>
              <a:ext cx="54325" cy="36425"/>
            </a:xfrm>
            <a:custGeom>
              <a:rect b="b" l="l" r="r" t="t"/>
              <a:pathLst>
                <a:path extrusionOk="0" h="1457" w="2173">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
            <p:cNvSpPr/>
            <p:nvPr/>
          </p:nvSpPr>
          <p:spPr>
            <a:xfrm>
              <a:off x="3345125" y="2869000"/>
              <a:ext cx="58400" cy="14050"/>
            </a:xfrm>
            <a:custGeom>
              <a:rect b="b" l="l" r="r" t="t"/>
              <a:pathLst>
                <a:path extrusionOk="0" h="562" w="2336">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
            <p:cNvSpPr/>
            <p:nvPr/>
          </p:nvSpPr>
          <p:spPr>
            <a:xfrm>
              <a:off x="3379175" y="2975125"/>
              <a:ext cx="54425" cy="36450"/>
            </a:xfrm>
            <a:custGeom>
              <a:rect b="b" l="l" r="r" t="t"/>
              <a:pathLst>
                <a:path extrusionOk="0" h="1458" w="2177">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
            <p:cNvSpPr/>
            <p:nvPr/>
          </p:nvSpPr>
          <p:spPr>
            <a:xfrm>
              <a:off x="3473100" y="3052750"/>
              <a:ext cx="38400" cy="52750"/>
            </a:xfrm>
            <a:custGeom>
              <a:rect b="b" l="l" r="r" t="t"/>
              <a:pathLst>
                <a:path extrusionOk="0" h="2110" w="1536">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
            <p:cNvSpPr/>
            <p:nvPr/>
          </p:nvSpPr>
          <p:spPr>
            <a:xfrm>
              <a:off x="3602775" y="3080925"/>
              <a:ext cx="14100" cy="58725"/>
            </a:xfrm>
            <a:custGeom>
              <a:rect b="b" l="l" r="r" t="t"/>
              <a:pathLst>
                <a:path extrusionOk="0" h="2349" w="564">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
            <p:cNvSpPr/>
            <p:nvPr/>
          </p:nvSpPr>
          <p:spPr>
            <a:xfrm>
              <a:off x="3707975" y="3052150"/>
              <a:ext cx="38400" cy="52725"/>
            </a:xfrm>
            <a:custGeom>
              <a:rect b="b" l="l" r="r" t="t"/>
              <a:pathLst>
                <a:path extrusionOk="0" h="2109" w="1536">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
            <p:cNvSpPr/>
            <p:nvPr/>
          </p:nvSpPr>
          <p:spPr>
            <a:xfrm>
              <a:off x="3785575" y="2974125"/>
              <a:ext cx="54325" cy="36400"/>
            </a:xfrm>
            <a:custGeom>
              <a:rect b="b" l="l" r="r" t="t"/>
              <a:pathLst>
                <a:path extrusionOk="0" h="1456" w="2173">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
            <p:cNvSpPr/>
            <p:nvPr/>
          </p:nvSpPr>
          <p:spPr>
            <a:xfrm>
              <a:off x="3814750" y="2867775"/>
              <a:ext cx="58725" cy="14050"/>
            </a:xfrm>
            <a:custGeom>
              <a:rect b="b" l="l" r="r" t="t"/>
              <a:pathLst>
                <a:path extrusionOk="0" h="562" w="2349">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
            <p:cNvSpPr/>
            <p:nvPr/>
          </p:nvSpPr>
          <p:spPr>
            <a:xfrm>
              <a:off x="3785375" y="2739200"/>
              <a:ext cx="54350" cy="36425"/>
            </a:xfrm>
            <a:custGeom>
              <a:rect b="b" l="l" r="r" t="t"/>
              <a:pathLst>
                <a:path extrusionOk="0" h="1457" w="2174">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
            <p:cNvSpPr/>
            <p:nvPr/>
          </p:nvSpPr>
          <p:spPr>
            <a:xfrm>
              <a:off x="3706175" y="2645275"/>
              <a:ext cx="39175" cy="52750"/>
            </a:xfrm>
            <a:custGeom>
              <a:rect b="b" l="l" r="r" t="t"/>
              <a:pathLst>
                <a:path extrusionOk="0" h="2110" w="1567">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
            <p:cNvSpPr/>
            <p:nvPr/>
          </p:nvSpPr>
          <p:spPr>
            <a:xfrm>
              <a:off x="4161700"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
            <p:cNvSpPr/>
            <p:nvPr/>
          </p:nvSpPr>
          <p:spPr>
            <a:xfrm>
              <a:off x="4470400" y="2433350"/>
              <a:ext cx="219325" cy="219350"/>
            </a:xfrm>
            <a:custGeom>
              <a:rect b="b" l="l" r="r" t="t"/>
              <a:pathLst>
                <a:path extrusionOk="0" h="8774" w="8773">
                  <a:moveTo>
                    <a:pt x="0" y="1"/>
                  </a:moveTo>
                  <a:lnTo>
                    <a:pt x="0"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
            <p:cNvSpPr/>
            <p:nvPr/>
          </p:nvSpPr>
          <p:spPr>
            <a:xfrm>
              <a:off x="4779075" y="2433350"/>
              <a:ext cx="219350" cy="219350"/>
            </a:xfrm>
            <a:custGeom>
              <a:rect b="b" l="l" r="r" t="t"/>
              <a:pathLst>
                <a:path extrusionOk="0" h="8774" w="8774">
                  <a:moveTo>
                    <a:pt x="1" y="1"/>
                  </a:moveTo>
                  <a:lnTo>
                    <a:pt x="1" y="8773"/>
                  </a:lnTo>
                  <a:lnTo>
                    <a:pt x="8773" y="8773"/>
                  </a:lnTo>
                  <a:lnTo>
                    <a:pt x="8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
            <p:cNvSpPr/>
            <p:nvPr/>
          </p:nvSpPr>
          <p:spPr>
            <a:xfrm>
              <a:off x="4161700"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
            <p:cNvSpPr/>
            <p:nvPr/>
          </p:nvSpPr>
          <p:spPr>
            <a:xfrm>
              <a:off x="4470400" y="2725800"/>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
            <p:cNvSpPr/>
            <p:nvPr/>
          </p:nvSpPr>
          <p:spPr>
            <a:xfrm>
              <a:off x="4779075" y="2725800"/>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
            <p:cNvSpPr/>
            <p:nvPr/>
          </p:nvSpPr>
          <p:spPr>
            <a:xfrm>
              <a:off x="4161700"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
            <p:cNvSpPr/>
            <p:nvPr/>
          </p:nvSpPr>
          <p:spPr>
            <a:xfrm>
              <a:off x="4470400" y="3018225"/>
              <a:ext cx="219325" cy="219375"/>
            </a:xfrm>
            <a:custGeom>
              <a:rect b="b" l="l" r="r" t="t"/>
              <a:pathLst>
                <a:path extrusionOk="0" h="8775" w="8773">
                  <a:moveTo>
                    <a:pt x="0" y="0"/>
                  </a:moveTo>
                  <a:lnTo>
                    <a:pt x="0"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
            <p:cNvSpPr/>
            <p:nvPr/>
          </p:nvSpPr>
          <p:spPr>
            <a:xfrm>
              <a:off x="4779075" y="3018225"/>
              <a:ext cx="219350" cy="219375"/>
            </a:xfrm>
            <a:custGeom>
              <a:rect b="b" l="l" r="r" t="t"/>
              <a:pathLst>
                <a:path extrusionOk="0" h="8775" w="8774">
                  <a:moveTo>
                    <a:pt x="1" y="0"/>
                  </a:moveTo>
                  <a:lnTo>
                    <a:pt x="1" y="8774"/>
                  </a:lnTo>
                  <a:lnTo>
                    <a:pt x="8773" y="8774"/>
                  </a:lnTo>
                  <a:lnTo>
                    <a:pt x="8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
            <p:cNvSpPr/>
            <p:nvPr/>
          </p:nvSpPr>
          <p:spPr>
            <a:xfrm>
              <a:off x="4827875" y="2266900"/>
              <a:ext cx="1404750" cy="3201750"/>
            </a:xfrm>
            <a:custGeom>
              <a:rect b="b" l="l" r="r" t="t"/>
              <a:pathLst>
                <a:path extrusionOk="0" h="128070" w="5619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
            <p:cNvSpPr/>
            <p:nvPr/>
          </p:nvSpPr>
          <p:spPr>
            <a:xfrm>
              <a:off x="4821475" y="2259875"/>
              <a:ext cx="1419150" cy="3215800"/>
            </a:xfrm>
            <a:custGeom>
              <a:rect b="b" l="l" r="r" t="t"/>
              <a:pathLst>
                <a:path extrusionOk="0" h="128632" w="56766">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
            <p:cNvSpPr/>
            <p:nvPr/>
          </p:nvSpPr>
          <p:spPr>
            <a:xfrm>
              <a:off x="5306375" y="3054025"/>
              <a:ext cx="33275" cy="193425"/>
            </a:xfrm>
            <a:custGeom>
              <a:rect b="b" l="l" r="r" t="t"/>
              <a:pathLst>
                <a:path extrusionOk="0" h="7737" w="1331">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
            <p:cNvSpPr/>
            <p:nvPr/>
          </p:nvSpPr>
          <p:spPr>
            <a:xfrm>
              <a:off x="5160000" y="2266900"/>
              <a:ext cx="170925" cy="242125"/>
            </a:xfrm>
            <a:custGeom>
              <a:rect b="b" l="l" r="r" t="t"/>
              <a:pathLst>
                <a:path extrusionOk="0" h="9685" w="6837">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
            <p:cNvSpPr/>
            <p:nvPr/>
          </p:nvSpPr>
          <p:spPr>
            <a:xfrm>
              <a:off x="5152950" y="2259875"/>
              <a:ext cx="185025" cy="256225"/>
            </a:xfrm>
            <a:custGeom>
              <a:rect b="b" l="l" r="r" t="t"/>
              <a:pathLst>
                <a:path extrusionOk="0" h="10249" w="7401">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
            <p:cNvSpPr/>
            <p:nvPr/>
          </p:nvSpPr>
          <p:spPr>
            <a:xfrm>
              <a:off x="5413550" y="2751800"/>
              <a:ext cx="158475" cy="122125"/>
            </a:xfrm>
            <a:custGeom>
              <a:rect b="b" l="l" r="r" t="t"/>
              <a:pathLst>
                <a:path extrusionOk="0" h="4885" w="6339">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
            <p:cNvSpPr/>
            <p:nvPr/>
          </p:nvSpPr>
          <p:spPr>
            <a:xfrm>
              <a:off x="5710750" y="2765075"/>
              <a:ext cx="221125" cy="186625"/>
            </a:xfrm>
            <a:custGeom>
              <a:rect b="b" l="l" r="r" t="t"/>
              <a:pathLst>
                <a:path extrusionOk="0" h="7465" w="8845">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
            <p:cNvSpPr/>
            <p:nvPr/>
          </p:nvSpPr>
          <p:spPr>
            <a:xfrm>
              <a:off x="5933675" y="3011225"/>
              <a:ext cx="92075" cy="266975"/>
            </a:xfrm>
            <a:custGeom>
              <a:rect b="b" l="l" r="r" t="t"/>
              <a:pathLst>
                <a:path extrusionOk="0" h="10679" w="3683">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
            <p:cNvSpPr/>
            <p:nvPr/>
          </p:nvSpPr>
          <p:spPr>
            <a:xfrm>
              <a:off x="1333925" y="2122500"/>
              <a:ext cx="2569675" cy="3130075"/>
            </a:xfrm>
            <a:custGeom>
              <a:rect b="b" l="l" r="r" t="t"/>
              <a:pathLst>
                <a:path extrusionOk="0" h="125203" w="102787">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
            <p:cNvSpPr/>
            <p:nvPr/>
          </p:nvSpPr>
          <p:spPr>
            <a:xfrm>
              <a:off x="1329950" y="2115525"/>
              <a:ext cx="2568500" cy="3144175"/>
            </a:xfrm>
            <a:custGeom>
              <a:rect b="b" l="l" r="r" t="t"/>
              <a:pathLst>
                <a:path extrusionOk="0" h="125767" w="10274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
            <p:cNvSpPr/>
            <p:nvPr/>
          </p:nvSpPr>
          <p:spPr>
            <a:xfrm>
              <a:off x="3317625" y="2590300"/>
              <a:ext cx="123625" cy="56350"/>
            </a:xfrm>
            <a:custGeom>
              <a:rect b="b" l="l" r="r" t="t"/>
              <a:pathLst>
                <a:path extrusionOk="0" h="2254" w="4945">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
            <p:cNvSpPr/>
            <p:nvPr/>
          </p:nvSpPr>
          <p:spPr>
            <a:xfrm>
              <a:off x="3307775" y="2583225"/>
              <a:ext cx="141200" cy="70425"/>
            </a:xfrm>
            <a:custGeom>
              <a:rect b="b" l="l" r="r" t="t"/>
              <a:pathLst>
                <a:path extrusionOk="0" h="2817" w="5648">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
            <p:cNvSpPr/>
            <p:nvPr/>
          </p:nvSpPr>
          <p:spPr>
            <a:xfrm>
              <a:off x="2002175" y="2679800"/>
              <a:ext cx="146400" cy="447875"/>
            </a:xfrm>
            <a:custGeom>
              <a:rect b="b" l="l" r="r" t="t"/>
              <a:pathLst>
                <a:path extrusionOk="0" h="17915" w="5856">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
            <p:cNvSpPr/>
            <p:nvPr/>
          </p:nvSpPr>
          <p:spPr>
            <a:xfrm>
              <a:off x="2223450" y="2690875"/>
              <a:ext cx="78300" cy="487150"/>
            </a:xfrm>
            <a:custGeom>
              <a:rect b="b" l="l" r="r" t="t"/>
              <a:pathLst>
                <a:path extrusionOk="0" h="19486" w="3132">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
            <p:cNvSpPr/>
            <p:nvPr/>
          </p:nvSpPr>
          <p:spPr>
            <a:xfrm>
              <a:off x="2490225" y="2954300"/>
              <a:ext cx="114000" cy="111300"/>
            </a:xfrm>
            <a:custGeom>
              <a:rect b="b" l="l" r="r" t="t"/>
              <a:pathLst>
                <a:path extrusionOk="0" h="4452" w="456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
            <p:cNvSpPr/>
            <p:nvPr/>
          </p:nvSpPr>
          <p:spPr>
            <a:xfrm>
              <a:off x="2267575" y="3211650"/>
              <a:ext cx="103075" cy="298725"/>
            </a:xfrm>
            <a:custGeom>
              <a:rect b="b" l="l" r="r" t="t"/>
              <a:pathLst>
                <a:path extrusionOk="0" h="11949" w="4123">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
            <p:cNvSpPr/>
            <p:nvPr/>
          </p:nvSpPr>
          <p:spPr>
            <a:xfrm>
              <a:off x="3725775" y="3169175"/>
              <a:ext cx="153675" cy="130825"/>
            </a:xfrm>
            <a:custGeom>
              <a:rect b="b" l="l" r="r" t="t"/>
              <a:pathLst>
                <a:path extrusionOk="0" h="5233" w="6147">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
            <p:cNvSpPr/>
            <p:nvPr/>
          </p:nvSpPr>
          <p:spPr>
            <a:xfrm>
              <a:off x="3717550" y="3162150"/>
              <a:ext cx="172350" cy="148350"/>
            </a:xfrm>
            <a:custGeom>
              <a:rect b="b" l="l" r="r" t="t"/>
              <a:pathLst>
                <a:path extrusionOk="0" h="5934" w="6894">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
            <p:cNvSpPr/>
            <p:nvPr/>
          </p:nvSpPr>
          <p:spPr>
            <a:xfrm>
              <a:off x="2881775" y="2203850"/>
              <a:ext cx="150225" cy="69575"/>
            </a:xfrm>
            <a:custGeom>
              <a:rect b="b" l="l" r="r" t="t"/>
              <a:pathLst>
                <a:path extrusionOk="0" h="2783" w="6009">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
            <p:cNvSpPr/>
            <p:nvPr/>
          </p:nvSpPr>
          <p:spPr>
            <a:xfrm>
              <a:off x="2874150" y="2196825"/>
              <a:ext cx="164200" cy="83650"/>
            </a:xfrm>
            <a:custGeom>
              <a:rect b="b" l="l" r="r" t="t"/>
              <a:pathLst>
                <a:path extrusionOk="0" h="3346" w="6568">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
            <p:cNvSpPr/>
            <p:nvPr/>
          </p:nvSpPr>
          <p:spPr>
            <a:xfrm>
              <a:off x="2378425" y="2122525"/>
              <a:ext cx="127850" cy="116475"/>
            </a:xfrm>
            <a:custGeom>
              <a:rect b="b" l="l" r="r" t="t"/>
              <a:pathLst>
                <a:path extrusionOk="0" h="4659" w="5114">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
            <p:cNvSpPr/>
            <p:nvPr/>
          </p:nvSpPr>
          <p:spPr>
            <a:xfrm>
              <a:off x="2368000" y="2115500"/>
              <a:ext cx="146150" cy="131325"/>
            </a:xfrm>
            <a:custGeom>
              <a:rect b="b" l="l" r="r" t="t"/>
              <a:pathLst>
                <a:path extrusionOk="0" h="5253" w="5846">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
            <p:cNvSpPr/>
            <p:nvPr/>
          </p:nvSpPr>
          <p:spPr>
            <a:xfrm>
              <a:off x="1959150" y="2473600"/>
              <a:ext cx="94175" cy="123475"/>
            </a:xfrm>
            <a:custGeom>
              <a:rect b="b" l="l" r="r" t="t"/>
              <a:pathLst>
                <a:path extrusionOk="0" h="4939" w="3767">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
            <p:cNvSpPr/>
            <p:nvPr/>
          </p:nvSpPr>
          <p:spPr>
            <a:xfrm>
              <a:off x="1949975" y="2466600"/>
              <a:ext cx="110850" cy="137975"/>
            </a:xfrm>
            <a:custGeom>
              <a:rect b="b" l="l" r="r" t="t"/>
              <a:pathLst>
                <a:path extrusionOk="0" h="5519" w="4434">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5" name="Google Shape;1445;p6"/>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446" name="Google Shape;1446;p6"/>
          <p:cNvPicPr preferRelativeResize="0"/>
          <p:nvPr/>
        </p:nvPicPr>
        <p:blipFill>
          <a:blip r:embed="rId5">
            <a:alphaModFix/>
          </a:blip>
          <a:stretch>
            <a:fillRect/>
          </a:stretch>
        </p:blipFill>
        <p:spPr>
          <a:xfrm>
            <a:off x="0" y="4743300"/>
            <a:ext cx="554108" cy="40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g1cf796190ac_1_300"/>
          <p:cNvSpPr txBox="1"/>
          <p:nvPr>
            <p:ph type="title"/>
          </p:nvPr>
        </p:nvSpPr>
        <p:spPr>
          <a:xfrm>
            <a:off x="2957350" y="65518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t>BUSINESS</a:t>
            </a:r>
            <a:endParaRPr sz="9600"/>
          </a:p>
          <a:p>
            <a:pPr indent="0" lvl="0" marL="0" rtl="0" algn="l">
              <a:lnSpc>
                <a:spcPct val="100000"/>
              </a:lnSpc>
              <a:spcBef>
                <a:spcPts val="0"/>
              </a:spcBef>
              <a:spcAft>
                <a:spcPts val="0"/>
              </a:spcAft>
              <a:buSzPts val="4800"/>
              <a:buNone/>
            </a:pPr>
            <a:r>
              <a:rPr lang="en" sz="9600"/>
              <a:t>PLAN</a:t>
            </a:r>
            <a:endParaRPr sz="9600"/>
          </a:p>
        </p:txBody>
      </p:sp>
      <p:sp>
        <p:nvSpPr>
          <p:cNvPr id="1452" name="Google Shape;1452;g1cf796190ac_1_300"/>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g1cf796190ac_1_300"/>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04</a:t>
            </a:r>
            <a:endParaRPr sz="9600">
              <a:solidFill>
                <a:schemeClr val="lt1"/>
              </a:solidFill>
            </a:endParaRPr>
          </a:p>
        </p:txBody>
      </p:sp>
      <p:sp>
        <p:nvSpPr>
          <p:cNvPr id="1454" name="Google Shape;1454;g1cf796190ac_1_300"/>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455" name="Google Shape;1455;g1cf796190ac_1_300"/>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ANALYSE DE LA CONCURRENCE</a:t>
            </a:r>
            <a:endParaRPr/>
          </a:p>
        </p:txBody>
      </p:sp>
      <p:sp>
        <p:nvSpPr>
          <p:cNvPr id="1461" name="Google Shape;1461;p15"/>
          <p:cNvSpPr/>
          <p:nvPr/>
        </p:nvSpPr>
        <p:spPr>
          <a:xfrm>
            <a:off x="5241368" y="1296595"/>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2" name="Google Shape;1462;p15"/>
          <p:cNvGrpSpPr/>
          <p:nvPr/>
        </p:nvGrpSpPr>
        <p:grpSpPr>
          <a:xfrm>
            <a:off x="5763388" y="1694943"/>
            <a:ext cx="3526418" cy="3305683"/>
            <a:chOff x="5906263" y="1914018"/>
            <a:chExt cx="3526418" cy="3305683"/>
          </a:xfrm>
        </p:grpSpPr>
        <p:sp>
          <p:nvSpPr>
            <p:cNvPr id="1463" name="Google Shape;1463;p15"/>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5"/>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5"/>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5"/>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5"/>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5"/>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5"/>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5"/>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5"/>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5"/>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5"/>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5"/>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5"/>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5"/>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5"/>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5"/>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5"/>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5"/>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5"/>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5"/>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5"/>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5"/>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5"/>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5"/>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5"/>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5"/>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5"/>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5"/>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5"/>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5"/>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5"/>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5"/>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5"/>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5"/>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5"/>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5"/>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5"/>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5"/>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5"/>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5"/>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5"/>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5"/>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5"/>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5"/>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5"/>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5"/>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5"/>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5"/>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5"/>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5"/>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5"/>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5"/>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5"/>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5"/>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5"/>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5"/>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5"/>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5"/>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5"/>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5"/>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5"/>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5"/>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5"/>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5"/>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5"/>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5"/>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5"/>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5"/>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5"/>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5"/>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5"/>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5"/>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5"/>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5"/>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5"/>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5"/>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5"/>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5"/>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5"/>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5"/>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5"/>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5"/>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5"/>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5"/>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5"/>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5"/>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5"/>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5"/>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5"/>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5"/>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5"/>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5"/>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5"/>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5"/>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5"/>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5"/>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5"/>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5"/>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5"/>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5"/>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5"/>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5"/>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5"/>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5"/>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5"/>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5"/>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5"/>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5"/>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5"/>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5"/>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5"/>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5"/>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5"/>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5"/>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5"/>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5"/>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5"/>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5"/>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5"/>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5"/>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5"/>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5"/>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5"/>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5"/>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5"/>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5"/>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5"/>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5"/>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5"/>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5"/>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5"/>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5"/>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5"/>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5"/>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5"/>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5"/>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5"/>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5"/>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5"/>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5"/>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5"/>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5"/>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5"/>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5"/>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5"/>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5"/>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5"/>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5"/>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5"/>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5"/>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5"/>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5"/>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5"/>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5"/>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5"/>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5"/>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5"/>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0" name="Google Shape;1620;p15"/>
          <p:cNvSpPr txBox="1"/>
          <p:nvPr/>
        </p:nvSpPr>
        <p:spPr>
          <a:xfrm>
            <a:off x="344550" y="924750"/>
            <a:ext cx="46425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600">
                <a:latin typeface="Viga"/>
                <a:ea typeface="Viga"/>
                <a:cs typeface="Viga"/>
                <a:sym typeface="Viga"/>
              </a:rPr>
              <a:t>Quelques </a:t>
            </a:r>
            <a:r>
              <a:rPr b="1" i="0" lang="en" sz="1600" u="none" cap="none" strike="noStrike">
                <a:solidFill>
                  <a:srgbClr val="000000"/>
                </a:solidFill>
                <a:latin typeface="Viga"/>
                <a:ea typeface="Viga"/>
                <a:cs typeface="Viga"/>
                <a:sym typeface="Viga"/>
              </a:rPr>
              <a:t>grandes entreprises présentes sur le marché de la cybersécurité :</a:t>
            </a:r>
            <a:endParaRPr sz="1600">
              <a:latin typeface="Viga"/>
              <a:ea typeface="Viga"/>
              <a:cs typeface="Viga"/>
              <a:sym typeface="Viga"/>
            </a:endParaRPr>
          </a:p>
          <a:p>
            <a:pPr indent="0" lvl="0" marL="0" marR="0" rtl="0" algn="l">
              <a:lnSpc>
                <a:spcPct val="100000"/>
              </a:lnSpc>
              <a:spcBef>
                <a:spcPts val="0"/>
              </a:spcBef>
              <a:spcAft>
                <a:spcPts val="0"/>
              </a:spcAft>
              <a:buNone/>
            </a:pPr>
            <a:r>
              <a:t/>
            </a:r>
            <a:endParaRPr i="0" sz="1600" u="none" cap="none" strike="noStrike">
              <a:solidFill>
                <a:srgbClr val="000000"/>
              </a:solidFill>
              <a:latin typeface="Viga"/>
              <a:ea typeface="Viga"/>
              <a:cs typeface="Viga"/>
              <a:sym typeface="Viga"/>
            </a:endParaRPr>
          </a:p>
          <a:p>
            <a:pPr indent="-298450" lvl="0" marL="285750" marR="0" rtl="0" algn="l">
              <a:lnSpc>
                <a:spcPct val="100000"/>
              </a:lnSpc>
              <a:spcBef>
                <a:spcPts val="0"/>
              </a:spcBef>
              <a:spcAft>
                <a:spcPts val="0"/>
              </a:spcAft>
              <a:buClr>
                <a:srgbClr val="000000"/>
              </a:buClr>
              <a:buSzPts val="1600"/>
              <a:buFont typeface="Viga"/>
              <a:buChar char="⮚"/>
            </a:pPr>
            <a:r>
              <a:rPr i="0" lang="en" sz="1600" u="none" cap="none" strike="noStrike">
                <a:solidFill>
                  <a:srgbClr val="000000"/>
                </a:solidFill>
                <a:latin typeface="Viga"/>
                <a:ea typeface="Viga"/>
                <a:cs typeface="Viga"/>
                <a:sym typeface="Viga"/>
              </a:rPr>
              <a:t>Symantec</a:t>
            </a:r>
            <a:endParaRPr sz="1600">
              <a:latin typeface="Viga"/>
              <a:ea typeface="Viga"/>
              <a:cs typeface="Viga"/>
              <a:sym typeface="Viga"/>
            </a:endParaRPr>
          </a:p>
          <a:p>
            <a:pPr indent="-298450" lvl="0" marL="285750" marR="0" rtl="0" algn="l">
              <a:lnSpc>
                <a:spcPct val="100000"/>
              </a:lnSpc>
              <a:spcBef>
                <a:spcPts val="0"/>
              </a:spcBef>
              <a:spcAft>
                <a:spcPts val="0"/>
              </a:spcAft>
              <a:buClr>
                <a:srgbClr val="000000"/>
              </a:buClr>
              <a:buSzPts val="1600"/>
              <a:buFont typeface="Viga"/>
              <a:buChar char="⮚"/>
            </a:pPr>
            <a:r>
              <a:rPr i="0" lang="en" sz="1600" u="none" cap="none" strike="noStrike">
                <a:solidFill>
                  <a:srgbClr val="000000"/>
                </a:solidFill>
                <a:latin typeface="Viga"/>
                <a:ea typeface="Viga"/>
                <a:cs typeface="Viga"/>
                <a:sym typeface="Viga"/>
              </a:rPr>
              <a:t>McAfee</a:t>
            </a:r>
            <a:endParaRPr i="0" sz="1600" u="none" cap="none" strike="noStrike">
              <a:solidFill>
                <a:srgbClr val="000000"/>
              </a:solidFill>
              <a:latin typeface="Viga"/>
              <a:ea typeface="Viga"/>
              <a:cs typeface="Viga"/>
              <a:sym typeface="Viga"/>
            </a:endParaRPr>
          </a:p>
          <a:p>
            <a:pPr indent="-298450" lvl="0" marL="285750" marR="0" rtl="0" algn="l">
              <a:lnSpc>
                <a:spcPct val="100000"/>
              </a:lnSpc>
              <a:spcBef>
                <a:spcPts val="0"/>
              </a:spcBef>
              <a:spcAft>
                <a:spcPts val="0"/>
              </a:spcAft>
              <a:buClr>
                <a:srgbClr val="000000"/>
              </a:buClr>
              <a:buSzPts val="1600"/>
              <a:buFont typeface="Viga"/>
              <a:buChar char="⮚"/>
            </a:pPr>
            <a:r>
              <a:rPr i="0" lang="en" sz="1600" u="none" cap="none" strike="noStrike">
                <a:solidFill>
                  <a:srgbClr val="000000"/>
                </a:solidFill>
                <a:latin typeface="Viga"/>
                <a:ea typeface="Viga"/>
                <a:cs typeface="Viga"/>
                <a:sym typeface="Viga"/>
              </a:rPr>
              <a:t>Cisco Systems</a:t>
            </a:r>
            <a:endParaRPr i="0" sz="1600" u="none" cap="none" strike="noStrike">
              <a:solidFill>
                <a:srgbClr val="000000"/>
              </a:solidFill>
              <a:latin typeface="Viga"/>
              <a:ea typeface="Viga"/>
              <a:cs typeface="Viga"/>
              <a:sym typeface="Viga"/>
            </a:endParaRPr>
          </a:p>
          <a:p>
            <a:pPr indent="-298450" lvl="0" marL="285750" marR="0" rtl="0" algn="l">
              <a:lnSpc>
                <a:spcPct val="100000"/>
              </a:lnSpc>
              <a:spcBef>
                <a:spcPts val="0"/>
              </a:spcBef>
              <a:spcAft>
                <a:spcPts val="0"/>
              </a:spcAft>
              <a:buClr>
                <a:srgbClr val="000000"/>
              </a:buClr>
              <a:buSzPts val="1600"/>
              <a:buFont typeface="Viga"/>
              <a:buChar char="⮚"/>
            </a:pPr>
            <a:r>
              <a:rPr i="0" lang="en" sz="1600" u="none" cap="none" strike="noStrike">
                <a:solidFill>
                  <a:srgbClr val="000000"/>
                </a:solidFill>
                <a:latin typeface="Viga"/>
                <a:ea typeface="Viga"/>
                <a:cs typeface="Viga"/>
                <a:sym typeface="Viga"/>
              </a:rPr>
              <a:t>IBM Securit</a:t>
            </a:r>
            <a:r>
              <a:rPr lang="en" sz="1600">
                <a:latin typeface="Viga"/>
                <a:ea typeface="Viga"/>
                <a:cs typeface="Viga"/>
                <a:sym typeface="Viga"/>
              </a:rPr>
              <a:t>y</a:t>
            </a:r>
            <a:endParaRPr sz="1600">
              <a:latin typeface="Viga"/>
              <a:ea typeface="Viga"/>
              <a:cs typeface="Viga"/>
              <a:sym typeface="Viga"/>
            </a:endParaRPr>
          </a:p>
          <a:p>
            <a:pPr indent="-298450" lvl="0" marL="285750" marR="0" rtl="0" algn="l">
              <a:lnSpc>
                <a:spcPct val="100000"/>
              </a:lnSpc>
              <a:spcBef>
                <a:spcPts val="0"/>
              </a:spcBef>
              <a:spcAft>
                <a:spcPts val="0"/>
              </a:spcAft>
              <a:buClr>
                <a:srgbClr val="000000"/>
              </a:buClr>
              <a:buSzPts val="1600"/>
              <a:buFont typeface="Viga"/>
              <a:buChar char="⮚"/>
            </a:pPr>
            <a:r>
              <a:rPr i="0" lang="en" sz="1600" u="none" cap="none" strike="noStrike">
                <a:solidFill>
                  <a:srgbClr val="000000"/>
                </a:solidFill>
                <a:latin typeface="Viga"/>
                <a:ea typeface="Viga"/>
                <a:cs typeface="Viga"/>
                <a:sym typeface="Viga"/>
              </a:rPr>
              <a:t>AWS (Amazon Web Services)</a:t>
            </a:r>
            <a:endParaRPr sz="1600">
              <a:latin typeface="Viga"/>
              <a:ea typeface="Viga"/>
              <a:cs typeface="Viga"/>
              <a:sym typeface="Viga"/>
            </a:endParaRPr>
          </a:p>
          <a:p>
            <a:pPr indent="0" lvl="0" marL="0" marR="0" rtl="0" algn="l">
              <a:lnSpc>
                <a:spcPct val="100000"/>
              </a:lnSpc>
              <a:spcBef>
                <a:spcPts val="0"/>
              </a:spcBef>
              <a:spcAft>
                <a:spcPts val="0"/>
              </a:spcAft>
              <a:buNone/>
            </a:pPr>
            <a:r>
              <a:t/>
            </a:r>
            <a:endParaRPr sz="1600">
              <a:latin typeface="Viga"/>
              <a:ea typeface="Viga"/>
              <a:cs typeface="Viga"/>
              <a:sym typeface="Viga"/>
            </a:endParaRPr>
          </a:p>
          <a:p>
            <a:pPr indent="0" lvl="0" marL="0" marR="0" rtl="0" algn="l">
              <a:lnSpc>
                <a:spcPct val="100000"/>
              </a:lnSpc>
              <a:spcBef>
                <a:spcPts val="0"/>
              </a:spcBef>
              <a:spcAft>
                <a:spcPts val="0"/>
              </a:spcAft>
              <a:buNone/>
            </a:pPr>
            <a:r>
              <a:t/>
            </a:r>
            <a:endParaRPr sz="1600">
              <a:latin typeface="Viga"/>
              <a:ea typeface="Viga"/>
              <a:cs typeface="Viga"/>
              <a:sym typeface="Viga"/>
            </a:endParaRPr>
          </a:p>
          <a:p>
            <a:pPr indent="0" lvl="0" marL="0" marR="0" rtl="0" algn="l">
              <a:lnSpc>
                <a:spcPct val="100000"/>
              </a:lnSpc>
              <a:spcBef>
                <a:spcPts val="0"/>
              </a:spcBef>
              <a:spcAft>
                <a:spcPts val="0"/>
              </a:spcAft>
              <a:buNone/>
            </a:pPr>
            <a:r>
              <a:t/>
            </a:r>
            <a:endParaRPr sz="1600">
              <a:latin typeface="Viga"/>
              <a:ea typeface="Viga"/>
              <a:cs typeface="Viga"/>
              <a:sym typeface="Viga"/>
            </a:endParaRPr>
          </a:p>
          <a:p>
            <a:pPr indent="0" lvl="0" marL="0" marR="0" rtl="0" algn="l">
              <a:lnSpc>
                <a:spcPct val="100000"/>
              </a:lnSpc>
              <a:spcBef>
                <a:spcPts val="0"/>
              </a:spcBef>
              <a:spcAft>
                <a:spcPts val="0"/>
              </a:spcAft>
              <a:buNone/>
            </a:pPr>
            <a:r>
              <a:rPr i="0" lang="en" sz="1600" u="none" cap="none" strike="noStrike">
                <a:solidFill>
                  <a:srgbClr val="000000"/>
                </a:solidFill>
                <a:latin typeface="Viga"/>
                <a:ea typeface="Viga"/>
                <a:cs typeface="Viga"/>
                <a:sym typeface="Viga"/>
              </a:rPr>
              <a:t>Il existe également de nombreuses startups et PME spécialisées dans la cybersécurité qui concurrencent ces grandes entreprises.</a:t>
            </a:r>
            <a:endParaRPr sz="1600">
              <a:latin typeface="Viga"/>
              <a:ea typeface="Viga"/>
              <a:cs typeface="Viga"/>
              <a:sym typeface="Viga"/>
            </a:endParaRPr>
          </a:p>
        </p:txBody>
      </p:sp>
      <p:sp>
        <p:nvSpPr>
          <p:cNvPr id="1621" name="Google Shape;1621;p15"/>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622" name="Google Shape;1622;p15"/>
          <p:cNvPicPr preferRelativeResize="0"/>
          <p:nvPr/>
        </p:nvPicPr>
        <p:blipFill>
          <a:blip r:embed="rId4">
            <a:alphaModFix/>
          </a:blip>
          <a:stretch>
            <a:fillRect/>
          </a:stretch>
        </p:blipFill>
        <p:spPr>
          <a:xfrm>
            <a:off x="-4" y="4536100"/>
            <a:ext cx="841001" cy="607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AVANTAGE CONCURRENTIEL</a:t>
            </a:r>
            <a:endParaRPr/>
          </a:p>
        </p:txBody>
      </p:sp>
      <p:sp>
        <p:nvSpPr>
          <p:cNvPr id="1628" name="Google Shape;1628;p9"/>
          <p:cNvSpPr txBox="1"/>
          <p:nvPr>
            <p:ph idx="1" type="body"/>
          </p:nvPr>
        </p:nvSpPr>
        <p:spPr>
          <a:xfrm>
            <a:off x="4933300" y="1508576"/>
            <a:ext cx="2510400" cy="132184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1800"/>
              <a:buFont typeface="Viga"/>
              <a:buNone/>
            </a:pPr>
            <a:r>
              <a:rPr b="1" i="0" lang="en" sz="2000" u="none" cap="none" strike="noStrike">
                <a:solidFill>
                  <a:srgbClr val="1F1C51"/>
                </a:solidFill>
                <a:latin typeface="Viga"/>
                <a:ea typeface="Viga"/>
                <a:cs typeface="Viga"/>
                <a:sym typeface="Viga"/>
              </a:rPr>
              <a:t>Les autres sociétés</a:t>
            </a:r>
            <a:endParaRPr b="1" sz="1600"/>
          </a:p>
          <a:p>
            <a:pPr indent="0" lvl="0" marL="0" rtl="0" algn="l">
              <a:lnSpc>
                <a:spcPct val="100000"/>
              </a:lnSpc>
              <a:spcBef>
                <a:spcPts val="0"/>
              </a:spcBef>
              <a:spcAft>
                <a:spcPts val="1600"/>
              </a:spcAft>
              <a:buSzPts val="1400"/>
              <a:buNone/>
            </a:pPr>
            <a:r>
              <a:rPr lang="en" sz="1600">
                <a:latin typeface="Viga"/>
                <a:ea typeface="Viga"/>
                <a:cs typeface="Viga"/>
                <a:sym typeface="Viga"/>
              </a:rPr>
              <a:t>limitent leur clientèle aux particuliers.</a:t>
            </a:r>
            <a:endParaRPr sz="1600">
              <a:latin typeface="Viga"/>
              <a:ea typeface="Viga"/>
              <a:cs typeface="Viga"/>
              <a:sym typeface="Viga"/>
            </a:endParaRPr>
          </a:p>
        </p:txBody>
      </p:sp>
      <p:sp>
        <p:nvSpPr>
          <p:cNvPr id="1629" name="Google Shape;1629;p9"/>
          <p:cNvSpPr txBox="1"/>
          <p:nvPr>
            <p:ph idx="3" type="body"/>
          </p:nvPr>
        </p:nvSpPr>
        <p:spPr>
          <a:xfrm>
            <a:off x="4933300" y="3045134"/>
            <a:ext cx="2510400" cy="13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1800"/>
              <a:buFont typeface="Viga"/>
              <a:buNone/>
            </a:pPr>
            <a:r>
              <a:rPr b="1" lang="en" sz="2000">
                <a:solidFill>
                  <a:srgbClr val="1F1C51"/>
                </a:solidFill>
                <a:latin typeface="Viga"/>
                <a:ea typeface="Viga"/>
                <a:cs typeface="Viga"/>
                <a:sym typeface="Viga"/>
              </a:rPr>
              <a:t>Oblivion Security</a:t>
            </a:r>
            <a:endParaRPr b="1" i="0" sz="2000" u="none" cap="none" strike="noStrike">
              <a:solidFill>
                <a:srgbClr val="1F1C51"/>
              </a:solidFill>
              <a:latin typeface="Viga"/>
              <a:ea typeface="Viga"/>
              <a:cs typeface="Viga"/>
              <a:sym typeface="Viga"/>
            </a:endParaRPr>
          </a:p>
          <a:p>
            <a:pPr indent="0" lvl="0" marL="0" rtl="0" algn="l">
              <a:lnSpc>
                <a:spcPct val="100000"/>
              </a:lnSpc>
              <a:spcBef>
                <a:spcPts val="0"/>
              </a:spcBef>
              <a:spcAft>
                <a:spcPts val="1600"/>
              </a:spcAft>
              <a:buSzPts val="1400"/>
              <a:buNone/>
            </a:pPr>
            <a:r>
              <a:rPr lang="en" sz="1600">
                <a:latin typeface="Viga"/>
                <a:ea typeface="Viga"/>
                <a:cs typeface="Viga"/>
                <a:sym typeface="Viga"/>
              </a:rPr>
              <a:t>offre une protection adaptée aux particuliers mais aussi aux professionnels.</a:t>
            </a:r>
            <a:endParaRPr sz="1600">
              <a:latin typeface="Viga"/>
              <a:ea typeface="Viga"/>
              <a:cs typeface="Viga"/>
              <a:sym typeface="Viga"/>
            </a:endParaRPr>
          </a:p>
        </p:txBody>
      </p:sp>
      <p:grpSp>
        <p:nvGrpSpPr>
          <p:cNvPr id="1630" name="Google Shape;1630;p9"/>
          <p:cNvGrpSpPr/>
          <p:nvPr/>
        </p:nvGrpSpPr>
        <p:grpSpPr>
          <a:xfrm>
            <a:off x="520552" y="1359349"/>
            <a:ext cx="3222275" cy="2569611"/>
            <a:chOff x="-80975" y="268100"/>
            <a:chExt cx="7462425" cy="5175450"/>
          </a:xfrm>
        </p:grpSpPr>
        <p:sp>
          <p:nvSpPr>
            <p:cNvPr id="1631" name="Google Shape;1631;p9"/>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9"/>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9"/>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9"/>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9"/>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9"/>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9"/>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9"/>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9"/>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9"/>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9"/>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9"/>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9"/>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9"/>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9"/>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9"/>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9"/>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9"/>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9"/>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9"/>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9"/>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9"/>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9"/>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9"/>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9"/>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9"/>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9"/>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9"/>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9"/>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9"/>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9"/>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9"/>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9"/>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9"/>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9"/>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9"/>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9"/>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9"/>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9"/>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9"/>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9"/>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9"/>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9"/>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9"/>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9"/>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9"/>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9"/>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9"/>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9"/>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9"/>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9"/>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9"/>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9"/>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9"/>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9"/>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9"/>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9"/>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9"/>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9"/>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9"/>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9"/>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9"/>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9"/>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9"/>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9"/>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9"/>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9"/>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9"/>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9"/>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9"/>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9"/>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9"/>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9"/>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9"/>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9"/>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9"/>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9"/>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9"/>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9"/>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9"/>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9"/>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9"/>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9"/>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9"/>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9"/>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9"/>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9"/>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9"/>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9"/>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9"/>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9"/>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9"/>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9"/>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9"/>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9"/>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9"/>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9"/>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9"/>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9"/>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9"/>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9"/>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9"/>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9"/>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9"/>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9"/>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9"/>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9"/>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9"/>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9"/>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9"/>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9"/>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9"/>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9"/>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9"/>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9"/>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9"/>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9"/>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9"/>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9"/>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9"/>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9"/>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9"/>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9"/>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9"/>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9"/>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9"/>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9"/>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9"/>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9"/>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9"/>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9"/>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9"/>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9"/>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9"/>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9"/>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9"/>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9"/>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9"/>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9"/>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9"/>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9"/>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9"/>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9"/>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9"/>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9"/>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9"/>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9"/>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9"/>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9"/>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9"/>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9"/>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9"/>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9"/>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9"/>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9"/>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9"/>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9"/>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9"/>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9"/>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9"/>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9"/>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9"/>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9"/>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9"/>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9"/>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9"/>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9"/>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9"/>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9" name="Google Shape;1799;p9"/>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800" name="Google Shape;1800;p9"/>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01</a:t>
            </a:r>
            <a:endParaRPr/>
          </a:p>
        </p:txBody>
      </p:sp>
      <p:cxnSp>
        <p:nvCxnSpPr>
          <p:cNvPr id="159" name="Google Shape;159;p2"/>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160" name="Google Shape;160;p2"/>
          <p:cNvSpPr txBox="1"/>
          <p:nvPr>
            <p:ph type="ctrTitle"/>
          </p:nvPr>
        </p:nvSpPr>
        <p:spPr>
          <a:xfrm>
            <a:off x="646952" y="905763"/>
            <a:ext cx="2729100" cy="45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Oblivion Security</a:t>
            </a:r>
            <a:endParaRPr/>
          </a:p>
        </p:txBody>
      </p:sp>
      <p:sp>
        <p:nvSpPr>
          <p:cNvPr id="161" name="Google Shape;161;p2"/>
          <p:cNvSpPr txBox="1"/>
          <p:nvPr>
            <p:ph idx="2" type="ctrTitle"/>
          </p:nvPr>
        </p:nvSpPr>
        <p:spPr>
          <a:xfrm>
            <a:off x="5075426" y="913600"/>
            <a:ext cx="2729100" cy="45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Analyse du marché</a:t>
            </a:r>
            <a:endParaRPr/>
          </a:p>
        </p:txBody>
      </p:sp>
      <p:sp>
        <p:nvSpPr>
          <p:cNvPr id="162" name="Google Shape;162;p2"/>
          <p:cNvSpPr txBox="1"/>
          <p:nvPr>
            <p:ph idx="4" type="ctrTitle"/>
          </p:nvPr>
        </p:nvSpPr>
        <p:spPr>
          <a:xfrm>
            <a:off x="156875" y="3551050"/>
            <a:ext cx="3217800" cy="6804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Nos offres</a:t>
            </a:r>
            <a:endParaRPr/>
          </a:p>
        </p:txBody>
      </p:sp>
      <p:sp>
        <p:nvSpPr>
          <p:cNvPr id="163" name="Google Shape;163;p2"/>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02</a:t>
            </a:r>
            <a:endParaRPr/>
          </a:p>
        </p:txBody>
      </p:sp>
      <p:sp>
        <p:nvSpPr>
          <p:cNvPr id="164" name="Google Shape;164;p2"/>
          <p:cNvSpPr txBox="1"/>
          <p:nvPr>
            <p:ph idx="8" type="title"/>
          </p:nvPr>
        </p:nvSpPr>
        <p:spPr>
          <a:xfrm>
            <a:off x="3287653" y="362450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03</a:t>
            </a:r>
            <a:endParaRPr/>
          </a:p>
        </p:txBody>
      </p:sp>
      <p:sp>
        <p:nvSpPr>
          <p:cNvPr id="165" name="Google Shape;165;p2"/>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04</a:t>
            </a:r>
            <a:endParaRPr/>
          </a:p>
        </p:txBody>
      </p:sp>
      <p:sp>
        <p:nvSpPr>
          <p:cNvPr id="166" name="Google Shape;166;p2"/>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05</a:t>
            </a:r>
            <a:endParaRPr/>
          </a:p>
        </p:txBody>
      </p:sp>
      <p:sp>
        <p:nvSpPr>
          <p:cNvPr id="167" name="Google Shape;167;p2"/>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06</a:t>
            </a:r>
            <a:endParaRPr/>
          </a:p>
        </p:txBody>
      </p:sp>
      <p:sp>
        <p:nvSpPr>
          <p:cNvPr id="168" name="Google Shape;168;p2"/>
          <p:cNvSpPr txBox="1"/>
          <p:nvPr>
            <p:ph idx="15" type="ctrTitle"/>
          </p:nvPr>
        </p:nvSpPr>
        <p:spPr>
          <a:xfrm>
            <a:off x="1894678" y="2347376"/>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Notre équipe</a:t>
            </a:r>
            <a:endParaRPr/>
          </a:p>
        </p:txBody>
      </p:sp>
      <p:sp>
        <p:nvSpPr>
          <p:cNvPr id="169" name="Google Shape;169;p2"/>
          <p:cNvSpPr txBox="1"/>
          <p:nvPr>
            <p:ph idx="17" type="ctrTitle"/>
          </p:nvPr>
        </p:nvSpPr>
        <p:spPr>
          <a:xfrm>
            <a:off x="5680001" y="2342700"/>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Business</a:t>
            </a:r>
            <a:r>
              <a:rPr lang="en">
                <a:solidFill>
                  <a:schemeClr val="lt2"/>
                </a:solidFill>
              </a:rPr>
              <a:t> Plan</a:t>
            </a:r>
            <a:endParaRPr>
              <a:solidFill>
                <a:schemeClr val="lt2"/>
              </a:solidFill>
            </a:endParaRPr>
          </a:p>
        </p:txBody>
      </p:sp>
      <p:sp>
        <p:nvSpPr>
          <p:cNvPr id="170" name="Google Shape;170;p2"/>
          <p:cNvSpPr txBox="1"/>
          <p:nvPr>
            <p:ph idx="19" type="ctrTitle"/>
          </p:nvPr>
        </p:nvSpPr>
        <p:spPr>
          <a:xfrm>
            <a:off x="5680001" y="3779079"/>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Site Web</a:t>
            </a:r>
            <a:endParaRPr/>
          </a:p>
        </p:txBody>
      </p:sp>
      <p:cxnSp>
        <p:nvCxnSpPr>
          <p:cNvPr id="171" name="Google Shape;171;p2"/>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172" name="Google Shape;172;p2"/>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
        <p:nvSpPr>
          <p:cNvPr id="173" name="Google Shape;173;p2"/>
          <p:cNvSpPr txBox="1"/>
          <p:nvPr/>
        </p:nvSpPr>
        <p:spPr>
          <a:xfrm>
            <a:off x="4220350" y="4797925"/>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iga"/>
              <a:ea typeface="Viga"/>
              <a:cs typeface="Viga"/>
              <a:sym typeface="Viga"/>
            </a:endParaRPr>
          </a:p>
        </p:txBody>
      </p:sp>
      <p:pic>
        <p:nvPicPr>
          <p:cNvPr id="174" name="Google Shape;174;p2"/>
          <p:cNvPicPr preferRelativeResize="0"/>
          <p:nvPr/>
        </p:nvPicPr>
        <p:blipFill>
          <a:blip r:embed="rId3">
            <a:alphaModFix/>
          </a:blip>
          <a:stretch>
            <a:fillRect/>
          </a:stretch>
        </p:blipFill>
        <p:spPr>
          <a:xfrm>
            <a:off x="-4" y="4536100"/>
            <a:ext cx="841001" cy="607401"/>
          </a:xfrm>
          <a:prstGeom prst="rect">
            <a:avLst/>
          </a:prstGeom>
          <a:noFill/>
          <a:ln>
            <a:noFill/>
          </a:ln>
        </p:spPr>
      </p:pic>
      <p:sp>
        <p:nvSpPr>
          <p:cNvPr id="175" name="Google Shape;175;p2"/>
          <p:cNvSpPr txBox="1"/>
          <p:nvPr/>
        </p:nvSpPr>
        <p:spPr>
          <a:xfrm>
            <a:off x="4271850" y="48195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76" name="Google Shape;176;p2"/>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g1cf796190ac_3_38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AVANTAGES CONCURRENTIELS</a:t>
            </a:r>
            <a:endParaRPr/>
          </a:p>
        </p:txBody>
      </p:sp>
      <p:sp>
        <p:nvSpPr>
          <p:cNvPr id="1806" name="Google Shape;1806;g1cf796190ac_3_387"/>
          <p:cNvSpPr txBox="1"/>
          <p:nvPr>
            <p:ph idx="3" type="body"/>
          </p:nvPr>
        </p:nvSpPr>
        <p:spPr>
          <a:xfrm>
            <a:off x="4995300" y="886900"/>
            <a:ext cx="2510400" cy="41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F1C51"/>
              </a:buClr>
              <a:buSzPts val="1800"/>
              <a:buFont typeface="Viga"/>
              <a:buNone/>
            </a:pPr>
            <a:r>
              <a:rPr b="1" lang="en" sz="2000">
                <a:solidFill>
                  <a:srgbClr val="1F1C51"/>
                </a:solidFill>
                <a:latin typeface="Viga"/>
                <a:ea typeface="Viga"/>
                <a:cs typeface="Viga"/>
                <a:sym typeface="Viga"/>
              </a:rPr>
              <a:t>Oblivion Security</a:t>
            </a:r>
            <a:endParaRPr b="1" i="0" sz="2000" u="none" cap="none" strike="noStrike">
              <a:solidFill>
                <a:srgbClr val="1F1C51"/>
              </a:solidFill>
              <a:latin typeface="Viga"/>
              <a:ea typeface="Viga"/>
              <a:cs typeface="Viga"/>
              <a:sym typeface="Viga"/>
            </a:endParaRPr>
          </a:p>
          <a:p>
            <a:pPr indent="0" lvl="0" marL="0" rtl="0" algn="l">
              <a:lnSpc>
                <a:spcPct val="100000"/>
              </a:lnSpc>
              <a:spcBef>
                <a:spcPts val="0"/>
              </a:spcBef>
              <a:spcAft>
                <a:spcPts val="0"/>
              </a:spcAft>
              <a:buSzPts val="1400"/>
              <a:buNone/>
            </a:pPr>
            <a:r>
              <a:rPr b="1" lang="en" sz="2000">
                <a:latin typeface="Viga"/>
                <a:ea typeface="Viga"/>
                <a:cs typeface="Viga"/>
                <a:sym typeface="Viga"/>
              </a:rPr>
              <a:t>est proche de vous</a:t>
            </a:r>
            <a:r>
              <a:rPr b="1" lang="en" sz="2000">
                <a:latin typeface="Viga"/>
                <a:ea typeface="Viga"/>
                <a:cs typeface="Viga"/>
                <a:sym typeface="Viga"/>
              </a:rPr>
              <a:t>.</a:t>
            </a:r>
            <a:endParaRPr b="1" sz="2000">
              <a:latin typeface="Viga"/>
              <a:ea typeface="Viga"/>
              <a:cs typeface="Viga"/>
              <a:sym typeface="Viga"/>
            </a:endParaRPr>
          </a:p>
          <a:p>
            <a:pPr indent="0" lvl="0" marL="0" rtl="0" algn="l">
              <a:lnSpc>
                <a:spcPct val="100000"/>
              </a:lnSpc>
              <a:spcBef>
                <a:spcPts val="1600"/>
              </a:spcBef>
              <a:spcAft>
                <a:spcPts val="0"/>
              </a:spcAft>
              <a:buSzPts val="1400"/>
              <a:buNone/>
            </a:pPr>
            <a:r>
              <a:t/>
            </a:r>
            <a:endParaRPr b="1" sz="200">
              <a:latin typeface="Viga"/>
              <a:ea typeface="Viga"/>
              <a:cs typeface="Viga"/>
              <a:sym typeface="Viga"/>
            </a:endParaRPr>
          </a:p>
          <a:p>
            <a:pPr indent="0" lvl="0" marL="0" rtl="0" algn="l">
              <a:lnSpc>
                <a:spcPct val="100000"/>
              </a:lnSpc>
              <a:spcBef>
                <a:spcPts val="1600"/>
              </a:spcBef>
              <a:spcAft>
                <a:spcPts val="1600"/>
              </a:spcAft>
              <a:buSzPts val="1400"/>
              <a:buNone/>
            </a:pPr>
            <a:r>
              <a:rPr lang="en" sz="1600">
                <a:latin typeface="Viga"/>
                <a:ea typeface="Viga"/>
                <a:cs typeface="Viga"/>
                <a:sym typeface="Viga"/>
              </a:rPr>
              <a:t>C’est une des rares sociétés qui vous offre un accueil en physique dans ses locaux, et la possibilité de discuter de nos offres ou de vos problèmes. De plus, pour toutes vos installations, ou dépannages, nos techniciens se déplacent sans frais.</a:t>
            </a:r>
            <a:endParaRPr sz="1600">
              <a:latin typeface="Viga"/>
              <a:ea typeface="Viga"/>
              <a:cs typeface="Viga"/>
              <a:sym typeface="Viga"/>
            </a:endParaRPr>
          </a:p>
        </p:txBody>
      </p:sp>
      <p:grpSp>
        <p:nvGrpSpPr>
          <p:cNvPr id="1807" name="Google Shape;1807;g1cf796190ac_3_387"/>
          <p:cNvGrpSpPr/>
          <p:nvPr/>
        </p:nvGrpSpPr>
        <p:grpSpPr>
          <a:xfrm>
            <a:off x="520552" y="1359349"/>
            <a:ext cx="3222275" cy="2569611"/>
            <a:chOff x="-80975" y="268100"/>
            <a:chExt cx="7462425" cy="5175450"/>
          </a:xfrm>
        </p:grpSpPr>
        <p:sp>
          <p:nvSpPr>
            <p:cNvPr id="1808" name="Google Shape;1808;g1cf796190ac_3_387"/>
            <p:cNvSpPr/>
            <p:nvPr/>
          </p:nvSpPr>
          <p:spPr>
            <a:xfrm>
              <a:off x="-80975" y="268100"/>
              <a:ext cx="7314275" cy="4868075"/>
            </a:xfrm>
            <a:custGeom>
              <a:rect b="b" l="l" r="r" t="t"/>
              <a:pathLst>
                <a:path extrusionOk="0" h="194723" w="292571">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1cf796190ac_3_387"/>
            <p:cNvSpPr/>
            <p:nvPr/>
          </p:nvSpPr>
          <p:spPr>
            <a:xfrm>
              <a:off x="3119875" y="3591575"/>
              <a:ext cx="4247525" cy="1757475"/>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1cf796190ac_3_387"/>
            <p:cNvSpPr/>
            <p:nvPr/>
          </p:nvSpPr>
          <p:spPr>
            <a:xfrm>
              <a:off x="3104850" y="3579075"/>
              <a:ext cx="4276600" cy="178250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cf796190ac_3_387"/>
            <p:cNvSpPr/>
            <p:nvPr/>
          </p:nvSpPr>
          <p:spPr>
            <a:xfrm>
              <a:off x="3119875" y="3591575"/>
              <a:ext cx="834975" cy="1839450"/>
            </a:xfrm>
            <a:custGeom>
              <a:rect b="b" l="l" r="r" t="t"/>
              <a:pathLst>
                <a:path extrusionOk="0" h="73578" w="33399">
                  <a:moveTo>
                    <a:pt x="0" y="1"/>
                  </a:moveTo>
                  <a:lnTo>
                    <a:pt x="0" y="4686"/>
                  </a:lnTo>
                  <a:lnTo>
                    <a:pt x="23614" y="67529"/>
                  </a:lnTo>
                  <a:lnTo>
                    <a:pt x="33399" y="7357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1cf796190ac_3_387"/>
            <p:cNvSpPr/>
            <p:nvPr/>
          </p:nvSpPr>
          <p:spPr>
            <a:xfrm>
              <a:off x="3107450" y="3579100"/>
              <a:ext cx="862650" cy="1864450"/>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1cf796190ac_3_387"/>
            <p:cNvSpPr/>
            <p:nvPr/>
          </p:nvSpPr>
          <p:spPr>
            <a:xfrm>
              <a:off x="3476500" y="3664075"/>
              <a:ext cx="1539950" cy="1177350"/>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1cf796190ac_3_387"/>
            <p:cNvSpPr/>
            <p:nvPr/>
          </p:nvSpPr>
          <p:spPr>
            <a:xfrm>
              <a:off x="3461475" y="3651625"/>
              <a:ext cx="1570550" cy="1202225"/>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1cf796190ac_3_387"/>
            <p:cNvSpPr/>
            <p:nvPr/>
          </p:nvSpPr>
          <p:spPr>
            <a:xfrm>
              <a:off x="4034500" y="4612575"/>
              <a:ext cx="981950" cy="256725"/>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1cf796190ac_3_387"/>
            <p:cNvSpPr/>
            <p:nvPr/>
          </p:nvSpPr>
          <p:spPr>
            <a:xfrm>
              <a:off x="4021875" y="4600050"/>
              <a:ext cx="1008800" cy="281775"/>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1cf796190ac_3_387"/>
            <p:cNvSpPr/>
            <p:nvPr/>
          </p:nvSpPr>
          <p:spPr>
            <a:xfrm>
              <a:off x="4176900" y="3978375"/>
              <a:ext cx="146775" cy="88075"/>
            </a:xfrm>
            <a:custGeom>
              <a:rect b="b" l="l" r="r" t="t"/>
              <a:pathLst>
                <a:path extrusionOk="0" h="3523" w="5871">
                  <a:moveTo>
                    <a:pt x="4111" y="0"/>
                  </a:moveTo>
                  <a:lnTo>
                    <a:pt x="1" y="1084"/>
                  </a:lnTo>
                  <a:lnTo>
                    <a:pt x="1651" y="3523"/>
                  </a:lnTo>
                  <a:lnTo>
                    <a:pt x="5870" y="2382"/>
                  </a:lnTo>
                  <a:lnTo>
                    <a:pt x="4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1cf796190ac_3_387"/>
            <p:cNvSpPr/>
            <p:nvPr/>
          </p:nvSpPr>
          <p:spPr>
            <a:xfrm>
              <a:off x="4405725" y="4311375"/>
              <a:ext cx="169625" cy="101575"/>
            </a:xfrm>
            <a:custGeom>
              <a:rect b="b" l="l" r="r" t="t"/>
              <a:pathLst>
                <a:path extrusionOk="0" h="4063" w="6785">
                  <a:moveTo>
                    <a:pt x="4782" y="0"/>
                  </a:moveTo>
                  <a:lnTo>
                    <a:pt x="1" y="1293"/>
                  </a:lnTo>
                  <a:lnTo>
                    <a:pt x="1869" y="4063"/>
                  </a:lnTo>
                  <a:lnTo>
                    <a:pt x="6785" y="2717"/>
                  </a:lnTo>
                  <a:lnTo>
                    <a:pt x="47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1cf796190ac_3_387"/>
            <p:cNvSpPr/>
            <p:nvPr/>
          </p:nvSpPr>
          <p:spPr>
            <a:xfrm>
              <a:off x="4090900" y="3856225"/>
              <a:ext cx="129900" cy="67400"/>
            </a:xfrm>
            <a:custGeom>
              <a:rect b="b" l="l" r="r" t="t"/>
              <a:pathLst>
                <a:path extrusionOk="0" h="2696" w="5196">
                  <a:moveTo>
                    <a:pt x="3950" y="0"/>
                  </a:moveTo>
                  <a:lnTo>
                    <a:pt x="1" y="876"/>
                  </a:lnTo>
                  <a:lnTo>
                    <a:pt x="1229" y="2696"/>
                  </a:lnTo>
                  <a:lnTo>
                    <a:pt x="5195" y="1686"/>
                  </a:lnTo>
                  <a:lnTo>
                    <a:pt x="39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1cf796190ac_3_387"/>
            <p:cNvSpPr/>
            <p:nvPr/>
          </p:nvSpPr>
          <p:spPr>
            <a:xfrm>
              <a:off x="4281625" y="4130000"/>
              <a:ext cx="172450" cy="114225"/>
            </a:xfrm>
            <a:custGeom>
              <a:rect b="b" l="l" r="r" t="t"/>
              <a:pathLst>
                <a:path extrusionOk="0" h="4569" w="6898">
                  <a:moveTo>
                    <a:pt x="4394" y="1"/>
                  </a:moveTo>
                  <a:lnTo>
                    <a:pt x="1" y="1211"/>
                  </a:lnTo>
                  <a:lnTo>
                    <a:pt x="2269" y="4569"/>
                  </a:lnTo>
                  <a:lnTo>
                    <a:pt x="6898" y="3389"/>
                  </a:lnTo>
                  <a:lnTo>
                    <a:pt x="43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1cf796190ac_3_387"/>
            <p:cNvSpPr/>
            <p:nvPr/>
          </p:nvSpPr>
          <p:spPr>
            <a:xfrm>
              <a:off x="4482250" y="4199575"/>
              <a:ext cx="150700" cy="92650"/>
            </a:xfrm>
            <a:custGeom>
              <a:rect b="b" l="l" r="r" t="t"/>
              <a:pathLst>
                <a:path extrusionOk="0" h="3706" w="6028">
                  <a:moveTo>
                    <a:pt x="3968" y="0"/>
                  </a:moveTo>
                  <a:lnTo>
                    <a:pt x="1" y="1010"/>
                  </a:lnTo>
                  <a:lnTo>
                    <a:pt x="1986" y="3706"/>
                  </a:lnTo>
                  <a:lnTo>
                    <a:pt x="6027" y="2613"/>
                  </a:lnTo>
                  <a:lnTo>
                    <a:pt x="39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1cf796190ac_3_387"/>
            <p:cNvSpPr/>
            <p:nvPr/>
          </p:nvSpPr>
          <p:spPr>
            <a:xfrm>
              <a:off x="4348350" y="4229300"/>
              <a:ext cx="166250" cy="99825"/>
            </a:xfrm>
            <a:custGeom>
              <a:rect b="b" l="l" r="r" t="t"/>
              <a:pathLst>
                <a:path extrusionOk="0" h="3993" w="6650">
                  <a:moveTo>
                    <a:pt x="4656" y="0"/>
                  </a:moveTo>
                  <a:lnTo>
                    <a:pt x="1" y="1184"/>
                  </a:lnTo>
                  <a:lnTo>
                    <a:pt x="1895" y="3993"/>
                  </a:lnTo>
                  <a:lnTo>
                    <a:pt x="6650" y="2704"/>
                  </a:lnTo>
                  <a:lnTo>
                    <a:pt x="46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1cf796190ac_3_387"/>
            <p:cNvSpPr/>
            <p:nvPr/>
          </p:nvSpPr>
          <p:spPr>
            <a:xfrm>
              <a:off x="3978775" y="3882025"/>
              <a:ext cx="125650" cy="70250"/>
            </a:xfrm>
            <a:custGeom>
              <a:rect b="b" l="l" r="r" t="t"/>
              <a:pathLst>
                <a:path extrusionOk="0" h="2810" w="5026">
                  <a:moveTo>
                    <a:pt x="3780" y="0"/>
                  </a:moveTo>
                  <a:lnTo>
                    <a:pt x="1" y="832"/>
                  </a:lnTo>
                  <a:lnTo>
                    <a:pt x="1224" y="2809"/>
                  </a:lnTo>
                  <a:lnTo>
                    <a:pt x="5026" y="1838"/>
                  </a:lnTo>
                  <a:lnTo>
                    <a:pt x="3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1cf796190ac_3_387"/>
            <p:cNvSpPr/>
            <p:nvPr/>
          </p:nvSpPr>
          <p:spPr>
            <a:xfrm>
              <a:off x="4228075" y="4052400"/>
              <a:ext cx="152850" cy="93300"/>
            </a:xfrm>
            <a:custGeom>
              <a:rect b="b" l="l" r="r" t="t"/>
              <a:pathLst>
                <a:path extrusionOk="0" h="3732" w="6114">
                  <a:moveTo>
                    <a:pt x="4250" y="0"/>
                  </a:moveTo>
                  <a:lnTo>
                    <a:pt x="0" y="1150"/>
                  </a:lnTo>
                  <a:lnTo>
                    <a:pt x="1746" y="3732"/>
                  </a:lnTo>
                  <a:lnTo>
                    <a:pt x="6114" y="2526"/>
                  </a:lnTo>
                  <a:lnTo>
                    <a:pt x="4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1cf796190ac_3_387"/>
            <p:cNvSpPr/>
            <p:nvPr/>
          </p:nvSpPr>
          <p:spPr>
            <a:xfrm>
              <a:off x="4131625" y="3912950"/>
              <a:ext cx="137400" cy="77850"/>
            </a:xfrm>
            <a:custGeom>
              <a:rect b="b" l="l" r="r" t="t"/>
              <a:pathLst>
                <a:path extrusionOk="0" h="3114" w="5496">
                  <a:moveTo>
                    <a:pt x="3993" y="0"/>
                  </a:moveTo>
                  <a:lnTo>
                    <a:pt x="0" y="1015"/>
                  </a:lnTo>
                  <a:lnTo>
                    <a:pt x="1415" y="3114"/>
                  </a:lnTo>
                  <a:lnTo>
                    <a:pt x="5495" y="2034"/>
                  </a:lnTo>
                  <a:lnTo>
                    <a:pt x="39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1cf796190ac_3_387"/>
            <p:cNvSpPr/>
            <p:nvPr/>
          </p:nvSpPr>
          <p:spPr>
            <a:xfrm>
              <a:off x="3773675" y="4000675"/>
              <a:ext cx="143725" cy="85600"/>
            </a:xfrm>
            <a:custGeom>
              <a:rect b="b" l="l" r="r" t="t"/>
              <a:pathLst>
                <a:path extrusionOk="0" h="3424" w="5749">
                  <a:moveTo>
                    <a:pt x="4512" y="1"/>
                  </a:moveTo>
                  <a:lnTo>
                    <a:pt x="1" y="1150"/>
                  </a:lnTo>
                  <a:lnTo>
                    <a:pt x="1259" y="3423"/>
                  </a:lnTo>
                  <a:lnTo>
                    <a:pt x="5749" y="2239"/>
                  </a:lnTo>
                  <a:lnTo>
                    <a:pt x="45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1cf796190ac_3_387"/>
            <p:cNvSpPr/>
            <p:nvPr/>
          </p:nvSpPr>
          <p:spPr>
            <a:xfrm>
              <a:off x="3720550" y="4105850"/>
              <a:ext cx="112275" cy="85700"/>
            </a:xfrm>
            <a:custGeom>
              <a:rect b="b" l="l" r="r" t="t"/>
              <a:pathLst>
                <a:path extrusionOk="0" h="3428" w="4491">
                  <a:moveTo>
                    <a:pt x="3053" y="0"/>
                  </a:moveTo>
                  <a:lnTo>
                    <a:pt x="1" y="806"/>
                  </a:lnTo>
                  <a:lnTo>
                    <a:pt x="1390" y="3427"/>
                  </a:lnTo>
                  <a:lnTo>
                    <a:pt x="4490" y="2591"/>
                  </a:lnTo>
                  <a:lnTo>
                    <a:pt x="30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1cf796190ac_3_387"/>
            <p:cNvSpPr/>
            <p:nvPr/>
          </p:nvSpPr>
          <p:spPr>
            <a:xfrm>
              <a:off x="3945250" y="3829775"/>
              <a:ext cx="118025" cy="58050"/>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1cf796190ac_3_387"/>
            <p:cNvSpPr/>
            <p:nvPr/>
          </p:nvSpPr>
          <p:spPr>
            <a:xfrm>
              <a:off x="3733525" y="3931775"/>
              <a:ext cx="144575" cy="82550"/>
            </a:xfrm>
            <a:custGeom>
              <a:rect b="b" l="l" r="r" t="t"/>
              <a:pathLst>
                <a:path extrusionOk="0" h="3302" w="5783">
                  <a:moveTo>
                    <a:pt x="4590" y="0"/>
                  </a:moveTo>
                  <a:lnTo>
                    <a:pt x="0" y="1011"/>
                  </a:lnTo>
                  <a:lnTo>
                    <a:pt x="1272" y="3301"/>
                  </a:lnTo>
                  <a:lnTo>
                    <a:pt x="5783" y="2152"/>
                  </a:lnTo>
                  <a:lnTo>
                    <a:pt x="45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1cf796190ac_3_387"/>
            <p:cNvSpPr/>
            <p:nvPr/>
          </p:nvSpPr>
          <p:spPr>
            <a:xfrm>
              <a:off x="3834000" y="3852300"/>
              <a:ext cx="118125" cy="60450"/>
            </a:xfrm>
            <a:custGeom>
              <a:rect b="b" l="l" r="r" t="t"/>
              <a:pathLst>
                <a:path extrusionOk="0" h="2418" w="4725">
                  <a:moveTo>
                    <a:pt x="3754" y="1"/>
                  </a:moveTo>
                  <a:lnTo>
                    <a:pt x="0" y="767"/>
                  </a:lnTo>
                  <a:lnTo>
                    <a:pt x="915" y="2417"/>
                  </a:lnTo>
                  <a:lnTo>
                    <a:pt x="4725" y="1573"/>
                  </a:lnTo>
                  <a:lnTo>
                    <a:pt x="37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1cf796190ac_3_387"/>
            <p:cNvSpPr/>
            <p:nvPr/>
          </p:nvSpPr>
          <p:spPr>
            <a:xfrm>
              <a:off x="3641950" y="3960850"/>
              <a:ext cx="106500" cy="76750"/>
            </a:xfrm>
            <a:custGeom>
              <a:rect b="b" l="l" r="r" t="t"/>
              <a:pathLst>
                <a:path extrusionOk="0" h="3070" w="4260">
                  <a:moveTo>
                    <a:pt x="2984" y="0"/>
                  </a:moveTo>
                  <a:lnTo>
                    <a:pt x="1" y="662"/>
                  </a:lnTo>
                  <a:lnTo>
                    <a:pt x="1272" y="3070"/>
                  </a:lnTo>
                  <a:lnTo>
                    <a:pt x="4260" y="2308"/>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1cf796190ac_3_387"/>
            <p:cNvSpPr/>
            <p:nvPr/>
          </p:nvSpPr>
          <p:spPr>
            <a:xfrm>
              <a:off x="3701175" y="3875050"/>
              <a:ext cx="138600" cy="66775"/>
            </a:xfrm>
            <a:custGeom>
              <a:rect b="b" l="l" r="r" t="t"/>
              <a:pathLst>
                <a:path extrusionOk="0" h="2671" w="5544">
                  <a:moveTo>
                    <a:pt x="4625" y="1"/>
                  </a:moveTo>
                  <a:lnTo>
                    <a:pt x="1" y="946"/>
                  </a:lnTo>
                  <a:lnTo>
                    <a:pt x="959" y="2670"/>
                  </a:lnTo>
                  <a:lnTo>
                    <a:pt x="5544" y="1655"/>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1cf796190ac_3_387"/>
            <p:cNvSpPr/>
            <p:nvPr/>
          </p:nvSpPr>
          <p:spPr>
            <a:xfrm>
              <a:off x="4061300" y="4009925"/>
              <a:ext cx="139800" cy="88550"/>
            </a:xfrm>
            <a:custGeom>
              <a:rect b="b" l="l" r="r" t="t"/>
              <a:pathLst>
                <a:path extrusionOk="0" h="3542" w="5592">
                  <a:moveTo>
                    <a:pt x="3941" y="1"/>
                  </a:moveTo>
                  <a:lnTo>
                    <a:pt x="0" y="1042"/>
                  </a:lnTo>
                  <a:lnTo>
                    <a:pt x="1546" y="3541"/>
                  </a:lnTo>
                  <a:lnTo>
                    <a:pt x="5591" y="2444"/>
                  </a:lnTo>
                  <a:lnTo>
                    <a:pt x="39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1cf796190ac_3_387"/>
            <p:cNvSpPr/>
            <p:nvPr/>
          </p:nvSpPr>
          <p:spPr>
            <a:xfrm>
              <a:off x="4159150" y="4164950"/>
              <a:ext cx="162025" cy="111825"/>
            </a:xfrm>
            <a:custGeom>
              <a:rect b="b" l="l" r="r" t="t"/>
              <a:pathLst>
                <a:path extrusionOk="0" h="4473" w="6481">
                  <a:moveTo>
                    <a:pt x="4220" y="1"/>
                  </a:moveTo>
                  <a:lnTo>
                    <a:pt x="1" y="1163"/>
                  </a:lnTo>
                  <a:lnTo>
                    <a:pt x="2052" y="4473"/>
                  </a:lnTo>
                  <a:lnTo>
                    <a:pt x="6480" y="3345"/>
                  </a:lnTo>
                  <a:lnTo>
                    <a:pt x="42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1cf796190ac_3_387"/>
            <p:cNvSpPr/>
            <p:nvPr/>
          </p:nvSpPr>
          <p:spPr>
            <a:xfrm>
              <a:off x="3865225" y="3906725"/>
              <a:ext cx="127075" cy="74600"/>
            </a:xfrm>
            <a:custGeom>
              <a:rect b="b" l="l" r="r" t="t"/>
              <a:pathLst>
                <a:path extrusionOk="0" h="2984" w="5083">
                  <a:moveTo>
                    <a:pt x="3850" y="1"/>
                  </a:moveTo>
                  <a:lnTo>
                    <a:pt x="1" y="850"/>
                  </a:lnTo>
                  <a:lnTo>
                    <a:pt x="1185" y="2984"/>
                  </a:lnTo>
                  <a:lnTo>
                    <a:pt x="5082" y="1991"/>
                  </a:lnTo>
                  <a:lnTo>
                    <a:pt x="38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1cf796190ac_3_387"/>
            <p:cNvSpPr/>
            <p:nvPr/>
          </p:nvSpPr>
          <p:spPr>
            <a:xfrm>
              <a:off x="3807875" y="4269025"/>
              <a:ext cx="123125" cy="99625"/>
            </a:xfrm>
            <a:custGeom>
              <a:rect b="b" l="l" r="r" t="t"/>
              <a:pathLst>
                <a:path extrusionOk="0" h="3985" w="4925">
                  <a:moveTo>
                    <a:pt x="3179" y="0"/>
                  </a:moveTo>
                  <a:lnTo>
                    <a:pt x="0" y="876"/>
                  </a:lnTo>
                  <a:lnTo>
                    <a:pt x="1650" y="3985"/>
                  </a:lnTo>
                  <a:lnTo>
                    <a:pt x="4925" y="3153"/>
                  </a:lnTo>
                  <a:lnTo>
                    <a:pt x="31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1cf796190ac_3_387"/>
            <p:cNvSpPr/>
            <p:nvPr/>
          </p:nvSpPr>
          <p:spPr>
            <a:xfrm>
              <a:off x="4109075" y="4085700"/>
              <a:ext cx="145675" cy="93525"/>
            </a:xfrm>
            <a:custGeom>
              <a:rect b="b" l="l" r="r" t="t"/>
              <a:pathLst>
                <a:path extrusionOk="0" h="3741" w="5827">
                  <a:moveTo>
                    <a:pt x="4077" y="1"/>
                  </a:moveTo>
                  <a:lnTo>
                    <a:pt x="1" y="1102"/>
                  </a:lnTo>
                  <a:lnTo>
                    <a:pt x="1638" y="3741"/>
                  </a:lnTo>
                  <a:lnTo>
                    <a:pt x="5827" y="2587"/>
                  </a:lnTo>
                  <a:lnTo>
                    <a:pt x="40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1cf796190ac_3_387"/>
            <p:cNvSpPr/>
            <p:nvPr/>
          </p:nvSpPr>
          <p:spPr>
            <a:xfrm>
              <a:off x="3903225" y="3971400"/>
              <a:ext cx="131975" cy="80900"/>
            </a:xfrm>
            <a:custGeom>
              <a:rect b="b" l="l" r="r" t="t"/>
              <a:pathLst>
                <a:path extrusionOk="0" h="3236" w="5279">
                  <a:moveTo>
                    <a:pt x="3933" y="0"/>
                  </a:moveTo>
                  <a:lnTo>
                    <a:pt x="1" y="1002"/>
                  </a:lnTo>
                  <a:lnTo>
                    <a:pt x="1237" y="3236"/>
                  </a:lnTo>
                  <a:lnTo>
                    <a:pt x="5278" y="2169"/>
                  </a:lnTo>
                  <a:lnTo>
                    <a:pt x="39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1cf796190ac_3_387"/>
            <p:cNvSpPr/>
            <p:nvPr/>
          </p:nvSpPr>
          <p:spPr>
            <a:xfrm>
              <a:off x="4107350" y="4602575"/>
              <a:ext cx="152975" cy="101150"/>
            </a:xfrm>
            <a:custGeom>
              <a:rect b="b" l="l" r="r" t="t"/>
              <a:pathLst>
                <a:path extrusionOk="0" h="4046" w="6119">
                  <a:moveTo>
                    <a:pt x="4498" y="0"/>
                  </a:moveTo>
                  <a:lnTo>
                    <a:pt x="0" y="1145"/>
                  </a:lnTo>
                  <a:lnTo>
                    <a:pt x="1607" y="4046"/>
                  </a:lnTo>
                  <a:lnTo>
                    <a:pt x="6118" y="2926"/>
                  </a:lnTo>
                  <a:lnTo>
                    <a:pt x="44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1cf796190ac_3_387"/>
            <p:cNvSpPr/>
            <p:nvPr/>
          </p:nvSpPr>
          <p:spPr>
            <a:xfrm>
              <a:off x="3995425" y="3721250"/>
              <a:ext cx="146550" cy="89925"/>
            </a:xfrm>
            <a:custGeom>
              <a:rect b="b" l="l" r="r" t="t"/>
              <a:pathLst>
                <a:path extrusionOk="0" h="3597" w="5862">
                  <a:moveTo>
                    <a:pt x="3789" y="0"/>
                  </a:moveTo>
                  <a:lnTo>
                    <a:pt x="1" y="627"/>
                  </a:lnTo>
                  <a:lnTo>
                    <a:pt x="2008" y="3597"/>
                  </a:lnTo>
                  <a:lnTo>
                    <a:pt x="5862" y="2809"/>
                  </a:lnTo>
                  <a:lnTo>
                    <a:pt x="37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1cf796190ac_3_387"/>
            <p:cNvSpPr/>
            <p:nvPr/>
          </p:nvSpPr>
          <p:spPr>
            <a:xfrm>
              <a:off x="3643700" y="3775450"/>
              <a:ext cx="164625" cy="107900"/>
            </a:xfrm>
            <a:custGeom>
              <a:rect b="b" l="l" r="r" t="t"/>
              <a:pathLst>
                <a:path extrusionOk="0" h="4316" w="6585">
                  <a:moveTo>
                    <a:pt x="4721" y="1"/>
                  </a:moveTo>
                  <a:lnTo>
                    <a:pt x="1" y="780"/>
                  </a:lnTo>
                  <a:lnTo>
                    <a:pt x="1960" y="4316"/>
                  </a:lnTo>
                  <a:lnTo>
                    <a:pt x="6585" y="3371"/>
                  </a:lnTo>
                  <a:lnTo>
                    <a:pt x="47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1cf796190ac_3_387"/>
            <p:cNvSpPr/>
            <p:nvPr/>
          </p:nvSpPr>
          <p:spPr>
            <a:xfrm>
              <a:off x="3813525" y="4071775"/>
              <a:ext cx="147750" cy="94400"/>
            </a:xfrm>
            <a:custGeom>
              <a:rect b="b" l="l" r="r" t="t"/>
              <a:pathLst>
                <a:path extrusionOk="0" h="3776" w="5910">
                  <a:moveTo>
                    <a:pt x="4490" y="0"/>
                  </a:moveTo>
                  <a:lnTo>
                    <a:pt x="1" y="1185"/>
                  </a:lnTo>
                  <a:lnTo>
                    <a:pt x="1437" y="3775"/>
                  </a:lnTo>
                  <a:lnTo>
                    <a:pt x="5909" y="2565"/>
                  </a:lnTo>
                  <a:lnTo>
                    <a:pt x="44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1cf796190ac_3_387"/>
            <p:cNvSpPr/>
            <p:nvPr/>
          </p:nvSpPr>
          <p:spPr>
            <a:xfrm>
              <a:off x="4085575" y="4296025"/>
              <a:ext cx="162325" cy="105625"/>
            </a:xfrm>
            <a:custGeom>
              <a:rect b="b" l="l" r="r" t="t"/>
              <a:pathLst>
                <a:path extrusionOk="0" h="4225" w="6493">
                  <a:moveTo>
                    <a:pt x="4681" y="0"/>
                  </a:moveTo>
                  <a:lnTo>
                    <a:pt x="0" y="1189"/>
                  </a:lnTo>
                  <a:lnTo>
                    <a:pt x="1681" y="4224"/>
                  </a:lnTo>
                  <a:lnTo>
                    <a:pt x="6493" y="2922"/>
                  </a:lnTo>
                  <a:lnTo>
                    <a:pt x="46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1cf796190ac_3_387"/>
            <p:cNvSpPr/>
            <p:nvPr/>
          </p:nvSpPr>
          <p:spPr>
            <a:xfrm>
              <a:off x="4032000" y="4198700"/>
              <a:ext cx="161475" cy="111925"/>
            </a:xfrm>
            <a:custGeom>
              <a:rect b="b" l="l" r="r" t="t"/>
              <a:pathLst>
                <a:path extrusionOk="0" h="4477" w="6459">
                  <a:moveTo>
                    <a:pt x="4416" y="0"/>
                  </a:moveTo>
                  <a:lnTo>
                    <a:pt x="1" y="1215"/>
                  </a:lnTo>
                  <a:lnTo>
                    <a:pt x="1808" y="4477"/>
                  </a:lnTo>
                  <a:lnTo>
                    <a:pt x="6458" y="3297"/>
                  </a:lnTo>
                  <a:lnTo>
                    <a:pt x="4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1cf796190ac_3_387"/>
            <p:cNvSpPr/>
            <p:nvPr/>
          </p:nvSpPr>
          <p:spPr>
            <a:xfrm>
              <a:off x="4219675" y="4263250"/>
              <a:ext cx="159075" cy="101275"/>
            </a:xfrm>
            <a:custGeom>
              <a:rect b="b" l="l" r="r" t="t"/>
              <a:pathLst>
                <a:path extrusionOk="0" h="4051" w="6363">
                  <a:moveTo>
                    <a:pt x="4455" y="1"/>
                  </a:moveTo>
                  <a:lnTo>
                    <a:pt x="1" y="1137"/>
                  </a:lnTo>
                  <a:lnTo>
                    <a:pt x="1804" y="4050"/>
                  </a:lnTo>
                  <a:lnTo>
                    <a:pt x="6363" y="2818"/>
                  </a:lnTo>
                  <a:lnTo>
                    <a:pt x="4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1cf796190ac_3_387"/>
            <p:cNvSpPr/>
            <p:nvPr/>
          </p:nvSpPr>
          <p:spPr>
            <a:xfrm>
              <a:off x="3942425" y="4040425"/>
              <a:ext cx="140675" cy="91025"/>
            </a:xfrm>
            <a:custGeom>
              <a:rect b="b" l="l" r="r" t="t"/>
              <a:pathLst>
                <a:path extrusionOk="0" h="3641" w="5627">
                  <a:moveTo>
                    <a:pt x="4076" y="0"/>
                  </a:moveTo>
                  <a:lnTo>
                    <a:pt x="0" y="1076"/>
                  </a:lnTo>
                  <a:lnTo>
                    <a:pt x="1420" y="3640"/>
                  </a:lnTo>
                  <a:lnTo>
                    <a:pt x="5626" y="2504"/>
                  </a:lnTo>
                  <a:lnTo>
                    <a:pt x="40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1cf796190ac_3_387"/>
            <p:cNvSpPr/>
            <p:nvPr/>
          </p:nvSpPr>
          <p:spPr>
            <a:xfrm>
              <a:off x="4018625" y="3942775"/>
              <a:ext cx="131300" cy="78400"/>
            </a:xfrm>
            <a:custGeom>
              <a:rect b="b" l="l" r="r" t="t"/>
              <a:pathLst>
                <a:path extrusionOk="0" h="3136" w="5252">
                  <a:moveTo>
                    <a:pt x="3828" y="0"/>
                  </a:moveTo>
                  <a:lnTo>
                    <a:pt x="0" y="971"/>
                  </a:lnTo>
                  <a:lnTo>
                    <a:pt x="1337" y="3135"/>
                  </a:lnTo>
                  <a:lnTo>
                    <a:pt x="5252" y="2099"/>
                  </a:lnTo>
                  <a:lnTo>
                    <a:pt x="38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1cf796190ac_3_387"/>
            <p:cNvSpPr/>
            <p:nvPr/>
          </p:nvSpPr>
          <p:spPr>
            <a:xfrm>
              <a:off x="3986275" y="4117825"/>
              <a:ext cx="146900" cy="96250"/>
            </a:xfrm>
            <a:custGeom>
              <a:rect b="b" l="l" r="r" t="t"/>
              <a:pathLst>
                <a:path extrusionOk="0" h="3850" w="5876">
                  <a:moveTo>
                    <a:pt x="4242" y="0"/>
                  </a:moveTo>
                  <a:lnTo>
                    <a:pt x="1" y="1145"/>
                  </a:lnTo>
                  <a:lnTo>
                    <a:pt x="1499" y="3849"/>
                  </a:lnTo>
                  <a:lnTo>
                    <a:pt x="5875" y="2643"/>
                  </a:lnTo>
                  <a:lnTo>
                    <a:pt x="42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1cf796190ac_3_387"/>
            <p:cNvSpPr/>
            <p:nvPr/>
          </p:nvSpPr>
          <p:spPr>
            <a:xfrm>
              <a:off x="4274000" y="4348375"/>
              <a:ext cx="161350" cy="101500"/>
            </a:xfrm>
            <a:custGeom>
              <a:rect b="b" l="l" r="r" t="t"/>
              <a:pathLst>
                <a:path extrusionOk="0" h="4060" w="6454">
                  <a:moveTo>
                    <a:pt x="4586" y="1"/>
                  </a:moveTo>
                  <a:lnTo>
                    <a:pt x="1" y="1242"/>
                  </a:lnTo>
                  <a:lnTo>
                    <a:pt x="1747" y="4059"/>
                  </a:lnTo>
                  <a:lnTo>
                    <a:pt x="6454" y="2770"/>
                  </a:lnTo>
                  <a:lnTo>
                    <a:pt x="45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1cf796190ac_3_387"/>
            <p:cNvSpPr/>
            <p:nvPr/>
          </p:nvSpPr>
          <p:spPr>
            <a:xfrm>
              <a:off x="4184200" y="4469225"/>
              <a:ext cx="175600" cy="114000"/>
            </a:xfrm>
            <a:custGeom>
              <a:rect b="b" l="l" r="r" t="t"/>
              <a:pathLst>
                <a:path extrusionOk="0" h="4560" w="7024">
                  <a:moveTo>
                    <a:pt x="5034" y="0"/>
                  </a:moveTo>
                  <a:lnTo>
                    <a:pt x="0" y="1380"/>
                  </a:lnTo>
                  <a:lnTo>
                    <a:pt x="1760" y="4559"/>
                  </a:lnTo>
                  <a:lnTo>
                    <a:pt x="7024" y="3214"/>
                  </a:lnTo>
                  <a:lnTo>
                    <a:pt x="50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1cf796190ac_3_387"/>
            <p:cNvSpPr/>
            <p:nvPr/>
          </p:nvSpPr>
          <p:spPr>
            <a:xfrm>
              <a:off x="3857175" y="4362975"/>
              <a:ext cx="125425" cy="100500"/>
            </a:xfrm>
            <a:custGeom>
              <a:rect b="b" l="l" r="r" t="t"/>
              <a:pathLst>
                <a:path extrusionOk="0" h="4020" w="5017">
                  <a:moveTo>
                    <a:pt x="3288" y="0"/>
                  </a:moveTo>
                  <a:lnTo>
                    <a:pt x="1" y="836"/>
                  </a:lnTo>
                  <a:lnTo>
                    <a:pt x="1686" y="4019"/>
                  </a:lnTo>
                  <a:lnTo>
                    <a:pt x="5017" y="311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1cf796190ac_3_387"/>
            <p:cNvSpPr/>
            <p:nvPr/>
          </p:nvSpPr>
          <p:spPr>
            <a:xfrm>
              <a:off x="3763350" y="4185625"/>
              <a:ext cx="115625" cy="90175"/>
            </a:xfrm>
            <a:custGeom>
              <a:rect b="b" l="l" r="r" t="t"/>
              <a:pathLst>
                <a:path extrusionOk="0" h="3607" w="4625">
                  <a:moveTo>
                    <a:pt x="3114" y="1"/>
                  </a:moveTo>
                  <a:lnTo>
                    <a:pt x="0" y="846"/>
                  </a:lnTo>
                  <a:lnTo>
                    <a:pt x="1463" y="3606"/>
                  </a:lnTo>
                  <a:lnTo>
                    <a:pt x="4625" y="2731"/>
                  </a:lnTo>
                  <a:lnTo>
                    <a:pt x="31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1cf796190ac_3_387"/>
            <p:cNvSpPr/>
            <p:nvPr/>
          </p:nvSpPr>
          <p:spPr>
            <a:xfrm>
              <a:off x="4056075" y="4508175"/>
              <a:ext cx="155350" cy="107925"/>
            </a:xfrm>
            <a:custGeom>
              <a:rect b="b" l="l" r="r" t="t"/>
              <a:pathLst>
                <a:path extrusionOk="0" h="4317" w="6214">
                  <a:moveTo>
                    <a:pt x="4459" y="1"/>
                  </a:moveTo>
                  <a:lnTo>
                    <a:pt x="0" y="1225"/>
                  </a:lnTo>
                  <a:lnTo>
                    <a:pt x="1716" y="4316"/>
                  </a:lnTo>
                  <a:lnTo>
                    <a:pt x="6214" y="3171"/>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1cf796190ac_3_387"/>
            <p:cNvSpPr/>
            <p:nvPr/>
          </p:nvSpPr>
          <p:spPr>
            <a:xfrm>
              <a:off x="3857825" y="4150900"/>
              <a:ext cx="149275" cy="98450"/>
            </a:xfrm>
            <a:custGeom>
              <a:rect b="b" l="l" r="r" t="t"/>
              <a:pathLst>
                <a:path extrusionOk="0" h="3938" w="5971">
                  <a:moveTo>
                    <a:pt x="4473" y="1"/>
                  </a:moveTo>
                  <a:lnTo>
                    <a:pt x="1" y="1211"/>
                  </a:lnTo>
                  <a:lnTo>
                    <a:pt x="1512" y="3937"/>
                  </a:lnTo>
                  <a:lnTo>
                    <a:pt x="5971" y="2709"/>
                  </a:lnTo>
                  <a:lnTo>
                    <a:pt x="4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1cf796190ac_3_387"/>
            <p:cNvSpPr/>
            <p:nvPr/>
          </p:nvSpPr>
          <p:spPr>
            <a:xfrm>
              <a:off x="4055750" y="3806375"/>
              <a:ext cx="123025" cy="56850"/>
            </a:xfrm>
            <a:custGeom>
              <a:rect b="b" l="l" r="r" t="t"/>
              <a:pathLst>
                <a:path extrusionOk="0" h="2274" w="4921">
                  <a:moveTo>
                    <a:pt x="3884" y="0"/>
                  </a:moveTo>
                  <a:lnTo>
                    <a:pt x="0" y="793"/>
                  </a:lnTo>
                  <a:lnTo>
                    <a:pt x="1002" y="2273"/>
                  </a:lnTo>
                  <a:lnTo>
                    <a:pt x="4921" y="1407"/>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1cf796190ac_3_387"/>
            <p:cNvSpPr/>
            <p:nvPr/>
          </p:nvSpPr>
          <p:spPr>
            <a:xfrm>
              <a:off x="3610075" y="3902175"/>
              <a:ext cx="98000" cy="59875"/>
            </a:xfrm>
            <a:custGeom>
              <a:rect b="b" l="l" r="r" t="t"/>
              <a:pathLst>
                <a:path extrusionOk="0" h="2395" w="3920">
                  <a:moveTo>
                    <a:pt x="2957" y="0"/>
                  </a:moveTo>
                  <a:lnTo>
                    <a:pt x="0" y="605"/>
                  </a:lnTo>
                  <a:lnTo>
                    <a:pt x="949" y="2395"/>
                  </a:lnTo>
                  <a:lnTo>
                    <a:pt x="3919" y="1737"/>
                  </a:lnTo>
                  <a:lnTo>
                    <a:pt x="29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1cf796190ac_3_387"/>
            <p:cNvSpPr/>
            <p:nvPr/>
          </p:nvSpPr>
          <p:spPr>
            <a:xfrm>
              <a:off x="3887000" y="3739850"/>
              <a:ext cx="140900" cy="93750"/>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1cf796190ac_3_387"/>
            <p:cNvSpPr/>
            <p:nvPr/>
          </p:nvSpPr>
          <p:spPr>
            <a:xfrm>
              <a:off x="3779225" y="3757700"/>
              <a:ext cx="139150" cy="98550"/>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1cf796190ac_3_387"/>
            <p:cNvSpPr/>
            <p:nvPr/>
          </p:nvSpPr>
          <p:spPr>
            <a:xfrm>
              <a:off x="3681800" y="4033675"/>
              <a:ext cx="106700" cy="77100"/>
            </a:xfrm>
            <a:custGeom>
              <a:rect b="b" l="l" r="r" t="t"/>
              <a:pathLst>
                <a:path extrusionOk="0" h="3084" w="4268">
                  <a:moveTo>
                    <a:pt x="3005" y="0"/>
                  </a:moveTo>
                  <a:lnTo>
                    <a:pt x="1" y="767"/>
                  </a:lnTo>
                  <a:lnTo>
                    <a:pt x="1229" y="3083"/>
                  </a:lnTo>
                  <a:lnTo>
                    <a:pt x="4268" y="2282"/>
                  </a:lnTo>
                  <a:lnTo>
                    <a:pt x="30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1cf796190ac_3_387"/>
            <p:cNvSpPr/>
            <p:nvPr/>
          </p:nvSpPr>
          <p:spPr>
            <a:xfrm>
              <a:off x="4108650" y="3704700"/>
              <a:ext cx="134475" cy="83175"/>
            </a:xfrm>
            <a:custGeom>
              <a:rect b="b" l="l" r="r" t="t"/>
              <a:pathLst>
                <a:path extrusionOk="0" h="3327" w="5379">
                  <a:moveTo>
                    <a:pt x="3288" y="0"/>
                  </a:moveTo>
                  <a:lnTo>
                    <a:pt x="0" y="540"/>
                  </a:lnTo>
                  <a:lnTo>
                    <a:pt x="2056" y="3327"/>
                  </a:lnTo>
                  <a:lnTo>
                    <a:pt x="5378" y="2648"/>
                  </a:lnTo>
                  <a:lnTo>
                    <a:pt x="32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1cf796190ac_3_387"/>
            <p:cNvSpPr/>
            <p:nvPr/>
          </p:nvSpPr>
          <p:spPr>
            <a:xfrm>
              <a:off x="3553250" y="3797875"/>
              <a:ext cx="122275" cy="103975"/>
            </a:xfrm>
            <a:custGeom>
              <a:rect b="b" l="l" r="r" t="t"/>
              <a:pathLst>
                <a:path extrusionOk="0" h="4159" w="4891">
                  <a:moveTo>
                    <a:pt x="2918" y="1"/>
                  </a:moveTo>
                  <a:lnTo>
                    <a:pt x="0" y="479"/>
                  </a:lnTo>
                  <a:lnTo>
                    <a:pt x="1947" y="4159"/>
                  </a:lnTo>
                  <a:lnTo>
                    <a:pt x="4890" y="3558"/>
                  </a:lnTo>
                  <a:lnTo>
                    <a:pt x="29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1cf796190ac_3_387"/>
            <p:cNvSpPr/>
            <p:nvPr/>
          </p:nvSpPr>
          <p:spPr>
            <a:xfrm>
              <a:off x="4002300" y="4635550"/>
              <a:ext cx="128350" cy="94625"/>
            </a:xfrm>
            <a:custGeom>
              <a:rect b="b" l="l" r="r" t="t"/>
              <a:pathLst>
                <a:path extrusionOk="0" h="3785" w="5134">
                  <a:moveTo>
                    <a:pt x="3532" y="1"/>
                  </a:moveTo>
                  <a:lnTo>
                    <a:pt x="0" y="898"/>
                  </a:lnTo>
                  <a:lnTo>
                    <a:pt x="1524" y="3785"/>
                  </a:lnTo>
                  <a:lnTo>
                    <a:pt x="5134" y="2892"/>
                  </a:lnTo>
                  <a:lnTo>
                    <a:pt x="35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1cf796190ac_3_387"/>
            <p:cNvSpPr/>
            <p:nvPr/>
          </p:nvSpPr>
          <p:spPr>
            <a:xfrm>
              <a:off x="4386025" y="4528425"/>
              <a:ext cx="173875" cy="105075"/>
            </a:xfrm>
            <a:custGeom>
              <a:rect b="b" l="l" r="r" t="t"/>
              <a:pathLst>
                <a:path extrusionOk="0" h="4203" w="6955">
                  <a:moveTo>
                    <a:pt x="4973" y="1"/>
                  </a:moveTo>
                  <a:lnTo>
                    <a:pt x="0" y="1268"/>
                  </a:lnTo>
                  <a:lnTo>
                    <a:pt x="1816" y="4203"/>
                  </a:lnTo>
                  <a:lnTo>
                    <a:pt x="6954" y="2931"/>
                  </a:lnTo>
                  <a:lnTo>
                    <a:pt x="49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1cf796190ac_3_387"/>
            <p:cNvSpPr/>
            <p:nvPr/>
          </p:nvSpPr>
          <p:spPr>
            <a:xfrm>
              <a:off x="4236550" y="4564475"/>
              <a:ext cx="177800" cy="107125"/>
            </a:xfrm>
            <a:custGeom>
              <a:rect b="b" l="l" r="r" t="t"/>
              <a:pathLst>
                <a:path extrusionOk="0" h="4285" w="7112">
                  <a:moveTo>
                    <a:pt x="5300" y="0"/>
                  </a:moveTo>
                  <a:lnTo>
                    <a:pt x="1" y="1354"/>
                  </a:lnTo>
                  <a:lnTo>
                    <a:pt x="1625" y="4285"/>
                  </a:lnTo>
                  <a:lnTo>
                    <a:pt x="7112" y="2931"/>
                  </a:lnTo>
                  <a:lnTo>
                    <a:pt x="53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1cf796190ac_3_387"/>
            <p:cNvSpPr/>
            <p:nvPr/>
          </p:nvSpPr>
          <p:spPr>
            <a:xfrm>
              <a:off x="4527650" y="4490875"/>
              <a:ext cx="184100" cy="106600"/>
            </a:xfrm>
            <a:custGeom>
              <a:rect b="b" l="l" r="r" t="t"/>
              <a:pathLst>
                <a:path extrusionOk="0" h="4264" w="7364">
                  <a:moveTo>
                    <a:pt x="5200" y="1"/>
                  </a:moveTo>
                  <a:lnTo>
                    <a:pt x="1" y="1329"/>
                  </a:lnTo>
                  <a:lnTo>
                    <a:pt x="1982" y="4264"/>
                  </a:lnTo>
                  <a:lnTo>
                    <a:pt x="7364" y="2931"/>
                  </a:lnTo>
                  <a:lnTo>
                    <a:pt x="52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1cf796190ac_3_387"/>
            <p:cNvSpPr/>
            <p:nvPr/>
          </p:nvSpPr>
          <p:spPr>
            <a:xfrm>
              <a:off x="4675150" y="4458325"/>
              <a:ext cx="168225" cy="101600"/>
            </a:xfrm>
            <a:custGeom>
              <a:rect b="b" l="l" r="r" t="t"/>
              <a:pathLst>
                <a:path extrusionOk="0" h="4064" w="6729">
                  <a:moveTo>
                    <a:pt x="4416" y="1"/>
                  </a:moveTo>
                  <a:lnTo>
                    <a:pt x="1" y="1124"/>
                  </a:lnTo>
                  <a:lnTo>
                    <a:pt x="2165" y="4063"/>
                  </a:lnTo>
                  <a:lnTo>
                    <a:pt x="6728" y="2931"/>
                  </a:lnTo>
                  <a:lnTo>
                    <a:pt x="44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1cf796190ac_3_387"/>
            <p:cNvSpPr/>
            <p:nvPr/>
          </p:nvSpPr>
          <p:spPr>
            <a:xfrm>
              <a:off x="3953950" y="4543350"/>
              <a:ext cx="128275" cy="99525"/>
            </a:xfrm>
            <a:custGeom>
              <a:rect b="b" l="l" r="r" t="t"/>
              <a:pathLst>
                <a:path extrusionOk="0" h="3981" w="5131">
                  <a:moveTo>
                    <a:pt x="3419" y="0"/>
                  </a:moveTo>
                  <a:lnTo>
                    <a:pt x="1" y="937"/>
                  </a:lnTo>
                  <a:lnTo>
                    <a:pt x="1612" y="3980"/>
                  </a:lnTo>
                  <a:lnTo>
                    <a:pt x="5130" y="3083"/>
                  </a:lnTo>
                  <a:lnTo>
                    <a:pt x="34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1cf796190ac_3_387"/>
            <p:cNvSpPr/>
            <p:nvPr/>
          </p:nvSpPr>
          <p:spPr>
            <a:xfrm>
              <a:off x="4135975" y="4383975"/>
              <a:ext cx="164825" cy="104650"/>
            </a:xfrm>
            <a:custGeom>
              <a:rect b="b" l="l" r="r" t="t"/>
              <a:pathLst>
                <a:path extrusionOk="0" h="4186" w="6593">
                  <a:moveTo>
                    <a:pt x="4847" y="1"/>
                  </a:moveTo>
                  <a:lnTo>
                    <a:pt x="0" y="1311"/>
                  </a:lnTo>
                  <a:lnTo>
                    <a:pt x="1594" y="4185"/>
                  </a:lnTo>
                  <a:lnTo>
                    <a:pt x="6593" y="2818"/>
                  </a:lnTo>
                  <a:lnTo>
                    <a:pt x="48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1cf796190ac_3_387"/>
            <p:cNvSpPr/>
            <p:nvPr/>
          </p:nvSpPr>
          <p:spPr>
            <a:xfrm>
              <a:off x="4326800" y="4432200"/>
              <a:ext cx="173650" cy="113025"/>
            </a:xfrm>
            <a:custGeom>
              <a:rect b="b" l="l" r="r" t="t"/>
              <a:pathLst>
                <a:path extrusionOk="0" h="4521" w="6946">
                  <a:moveTo>
                    <a:pt x="4738" y="1"/>
                  </a:moveTo>
                  <a:lnTo>
                    <a:pt x="1" y="1298"/>
                  </a:lnTo>
                  <a:lnTo>
                    <a:pt x="1999" y="4520"/>
                  </a:lnTo>
                  <a:lnTo>
                    <a:pt x="6946" y="3262"/>
                  </a:lnTo>
                  <a:lnTo>
                    <a:pt x="47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1cf796190ac_3_387"/>
            <p:cNvSpPr/>
            <p:nvPr/>
          </p:nvSpPr>
          <p:spPr>
            <a:xfrm>
              <a:off x="4007625" y="4421200"/>
              <a:ext cx="151550" cy="102475"/>
            </a:xfrm>
            <a:custGeom>
              <a:rect b="b" l="l" r="r" t="t"/>
              <a:pathLst>
                <a:path extrusionOk="0" h="4099" w="6062">
                  <a:moveTo>
                    <a:pt x="4468" y="1"/>
                  </a:moveTo>
                  <a:lnTo>
                    <a:pt x="0" y="1211"/>
                  </a:lnTo>
                  <a:lnTo>
                    <a:pt x="1603" y="4098"/>
                  </a:lnTo>
                  <a:lnTo>
                    <a:pt x="6062" y="2879"/>
                  </a:lnTo>
                  <a:lnTo>
                    <a:pt x="44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1cf796190ac_3_387"/>
            <p:cNvSpPr/>
            <p:nvPr/>
          </p:nvSpPr>
          <p:spPr>
            <a:xfrm>
              <a:off x="3907250" y="4455925"/>
              <a:ext cx="123800" cy="95625"/>
            </a:xfrm>
            <a:custGeom>
              <a:rect b="b" l="l" r="r" t="t"/>
              <a:pathLst>
                <a:path extrusionOk="0" h="3825" w="4952">
                  <a:moveTo>
                    <a:pt x="3349" y="1"/>
                  </a:moveTo>
                  <a:lnTo>
                    <a:pt x="1" y="907"/>
                  </a:lnTo>
                  <a:lnTo>
                    <a:pt x="1546" y="3824"/>
                  </a:lnTo>
                  <a:lnTo>
                    <a:pt x="4952" y="2892"/>
                  </a:lnTo>
                  <a:lnTo>
                    <a:pt x="33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1cf796190ac_3_387"/>
            <p:cNvSpPr/>
            <p:nvPr/>
          </p:nvSpPr>
          <p:spPr>
            <a:xfrm>
              <a:off x="3904000" y="4233650"/>
              <a:ext cx="156450" cy="109975"/>
            </a:xfrm>
            <a:custGeom>
              <a:rect b="b" l="l" r="r" t="t"/>
              <a:pathLst>
                <a:path extrusionOk="0" h="4399" w="6258">
                  <a:moveTo>
                    <a:pt x="4459" y="0"/>
                  </a:moveTo>
                  <a:lnTo>
                    <a:pt x="0" y="1232"/>
                  </a:lnTo>
                  <a:lnTo>
                    <a:pt x="1755" y="4398"/>
                  </a:lnTo>
                  <a:lnTo>
                    <a:pt x="6257" y="3249"/>
                  </a:lnTo>
                  <a:lnTo>
                    <a:pt x="44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1cf796190ac_3_387"/>
            <p:cNvSpPr/>
            <p:nvPr/>
          </p:nvSpPr>
          <p:spPr>
            <a:xfrm>
              <a:off x="4462325" y="4393675"/>
              <a:ext cx="184650" cy="115625"/>
            </a:xfrm>
            <a:custGeom>
              <a:rect b="b" l="l" r="r" t="t"/>
              <a:pathLst>
                <a:path extrusionOk="0" h="4625" w="7386">
                  <a:moveTo>
                    <a:pt x="4947" y="0"/>
                  </a:moveTo>
                  <a:lnTo>
                    <a:pt x="1" y="1354"/>
                  </a:lnTo>
                  <a:lnTo>
                    <a:pt x="2213" y="4625"/>
                  </a:lnTo>
                  <a:lnTo>
                    <a:pt x="7386" y="3310"/>
                  </a:lnTo>
                  <a:lnTo>
                    <a:pt x="49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1cf796190ac_3_387"/>
            <p:cNvSpPr/>
            <p:nvPr/>
          </p:nvSpPr>
          <p:spPr>
            <a:xfrm>
              <a:off x="3956250" y="4329975"/>
              <a:ext cx="154700" cy="106400"/>
            </a:xfrm>
            <a:custGeom>
              <a:rect b="b" l="l" r="r" t="t"/>
              <a:pathLst>
                <a:path extrusionOk="0" h="4256" w="6188">
                  <a:moveTo>
                    <a:pt x="4503" y="1"/>
                  </a:moveTo>
                  <a:lnTo>
                    <a:pt x="0" y="1150"/>
                  </a:lnTo>
                  <a:lnTo>
                    <a:pt x="1720" y="4255"/>
                  </a:lnTo>
                  <a:lnTo>
                    <a:pt x="6188" y="3049"/>
                  </a:lnTo>
                  <a:lnTo>
                    <a:pt x="45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1cf796190ac_3_387"/>
            <p:cNvSpPr/>
            <p:nvPr/>
          </p:nvSpPr>
          <p:spPr>
            <a:xfrm>
              <a:off x="4408775" y="4099425"/>
              <a:ext cx="161250" cy="110950"/>
            </a:xfrm>
            <a:custGeom>
              <a:rect b="b" l="l" r="r" t="t"/>
              <a:pathLst>
                <a:path extrusionOk="0" h="4438" w="6450">
                  <a:moveTo>
                    <a:pt x="3741" y="0"/>
                  </a:moveTo>
                  <a:lnTo>
                    <a:pt x="0" y="1032"/>
                  </a:lnTo>
                  <a:lnTo>
                    <a:pt x="2509" y="4437"/>
                  </a:lnTo>
                  <a:lnTo>
                    <a:pt x="6449" y="3431"/>
                  </a:lnTo>
                  <a:lnTo>
                    <a:pt x="37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1cf796190ac_3_387"/>
            <p:cNvSpPr/>
            <p:nvPr/>
          </p:nvSpPr>
          <p:spPr>
            <a:xfrm>
              <a:off x="4248975" y="3886700"/>
              <a:ext cx="124550" cy="72525"/>
            </a:xfrm>
            <a:custGeom>
              <a:rect b="b" l="l" r="r" t="t"/>
              <a:pathLst>
                <a:path extrusionOk="0" h="2901" w="4982">
                  <a:moveTo>
                    <a:pt x="3418" y="1"/>
                  </a:moveTo>
                  <a:lnTo>
                    <a:pt x="0" y="872"/>
                  </a:lnTo>
                  <a:lnTo>
                    <a:pt x="1498" y="2901"/>
                  </a:lnTo>
                  <a:lnTo>
                    <a:pt x="4982" y="1982"/>
                  </a:lnTo>
                  <a:lnTo>
                    <a:pt x="341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1cf796190ac_3_387"/>
            <p:cNvSpPr/>
            <p:nvPr/>
          </p:nvSpPr>
          <p:spPr>
            <a:xfrm>
              <a:off x="4207500" y="3833475"/>
              <a:ext cx="115625" cy="60450"/>
            </a:xfrm>
            <a:custGeom>
              <a:rect b="b" l="l" r="r" t="t"/>
              <a:pathLst>
                <a:path extrusionOk="0" h="2418" w="4625">
                  <a:moveTo>
                    <a:pt x="3401" y="0"/>
                  </a:moveTo>
                  <a:lnTo>
                    <a:pt x="0" y="754"/>
                  </a:lnTo>
                  <a:lnTo>
                    <a:pt x="1232" y="2417"/>
                  </a:lnTo>
                  <a:lnTo>
                    <a:pt x="4625" y="1555"/>
                  </a:lnTo>
                  <a:lnTo>
                    <a:pt x="3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1cf796190ac_3_387"/>
            <p:cNvSpPr/>
            <p:nvPr/>
          </p:nvSpPr>
          <p:spPr>
            <a:xfrm>
              <a:off x="4603300" y="4360250"/>
              <a:ext cx="170825" cy="111700"/>
            </a:xfrm>
            <a:custGeom>
              <a:rect b="b" l="l" r="r" t="t"/>
              <a:pathLst>
                <a:path extrusionOk="0" h="4468" w="6833">
                  <a:moveTo>
                    <a:pt x="4194" y="0"/>
                  </a:moveTo>
                  <a:lnTo>
                    <a:pt x="1" y="1150"/>
                  </a:lnTo>
                  <a:lnTo>
                    <a:pt x="2444" y="4468"/>
                  </a:lnTo>
                  <a:lnTo>
                    <a:pt x="6833" y="3349"/>
                  </a:lnTo>
                  <a:lnTo>
                    <a:pt x="41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1cf796190ac_3_387"/>
            <p:cNvSpPr/>
            <p:nvPr/>
          </p:nvSpPr>
          <p:spPr>
            <a:xfrm>
              <a:off x="4297075" y="3950500"/>
              <a:ext cx="133925" cy="82750"/>
            </a:xfrm>
            <a:custGeom>
              <a:rect b="b" l="l" r="r" t="t"/>
              <a:pathLst>
                <a:path extrusionOk="0" h="3310" w="5357">
                  <a:moveTo>
                    <a:pt x="3511" y="0"/>
                  </a:moveTo>
                  <a:lnTo>
                    <a:pt x="1" y="928"/>
                  </a:lnTo>
                  <a:lnTo>
                    <a:pt x="1756" y="3310"/>
                  </a:lnTo>
                  <a:lnTo>
                    <a:pt x="5357" y="2339"/>
                  </a:lnTo>
                  <a:lnTo>
                    <a:pt x="35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1cf796190ac_3_387"/>
            <p:cNvSpPr/>
            <p:nvPr/>
          </p:nvSpPr>
          <p:spPr>
            <a:xfrm>
              <a:off x="4542575" y="4279150"/>
              <a:ext cx="154375" cy="95375"/>
            </a:xfrm>
            <a:custGeom>
              <a:rect b="b" l="l" r="r" t="t"/>
              <a:pathLst>
                <a:path extrusionOk="0" h="3815" w="6175">
                  <a:moveTo>
                    <a:pt x="4063" y="0"/>
                  </a:moveTo>
                  <a:lnTo>
                    <a:pt x="0" y="1102"/>
                  </a:lnTo>
                  <a:lnTo>
                    <a:pt x="2003" y="3815"/>
                  </a:lnTo>
                  <a:lnTo>
                    <a:pt x="6175" y="2674"/>
                  </a:lnTo>
                  <a:lnTo>
                    <a:pt x="40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1cf796190ac_3_387"/>
            <p:cNvSpPr/>
            <p:nvPr/>
          </p:nvSpPr>
          <p:spPr>
            <a:xfrm>
              <a:off x="4170925" y="3785575"/>
              <a:ext cx="110075" cy="51950"/>
            </a:xfrm>
            <a:custGeom>
              <a:rect b="b" l="l" r="r" t="t"/>
              <a:pathLst>
                <a:path extrusionOk="0" h="2078" w="4403">
                  <a:moveTo>
                    <a:pt x="3349" y="0"/>
                  </a:moveTo>
                  <a:lnTo>
                    <a:pt x="0" y="684"/>
                  </a:lnTo>
                  <a:lnTo>
                    <a:pt x="1032" y="2078"/>
                  </a:lnTo>
                  <a:lnTo>
                    <a:pt x="4402" y="1333"/>
                  </a:lnTo>
                  <a:lnTo>
                    <a:pt x="33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1cf796190ac_3_387"/>
            <p:cNvSpPr/>
            <p:nvPr/>
          </p:nvSpPr>
          <p:spPr>
            <a:xfrm>
              <a:off x="4351625" y="4023225"/>
              <a:ext cx="139475" cy="87550"/>
            </a:xfrm>
            <a:custGeom>
              <a:rect b="b" l="l" r="r" t="t"/>
              <a:pathLst>
                <a:path extrusionOk="0" h="3502" w="5579">
                  <a:moveTo>
                    <a:pt x="3623" y="0"/>
                  </a:moveTo>
                  <a:lnTo>
                    <a:pt x="0" y="980"/>
                  </a:lnTo>
                  <a:lnTo>
                    <a:pt x="1860" y="3501"/>
                  </a:lnTo>
                  <a:lnTo>
                    <a:pt x="5578" y="2478"/>
                  </a:lnTo>
                  <a:lnTo>
                    <a:pt x="36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1cf796190ac_3_387"/>
            <p:cNvSpPr/>
            <p:nvPr/>
          </p:nvSpPr>
          <p:spPr>
            <a:xfrm>
              <a:off x="4837900" y="3770125"/>
              <a:ext cx="708600" cy="563575"/>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1cf796190ac_3_387"/>
            <p:cNvSpPr/>
            <p:nvPr/>
          </p:nvSpPr>
          <p:spPr>
            <a:xfrm>
              <a:off x="4822000" y="3757625"/>
              <a:ext cx="724400" cy="588600"/>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1cf796190ac_3_387"/>
            <p:cNvSpPr/>
            <p:nvPr/>
          </p:nvSpPr>
          <p:spPr>
            <a:xfrm>
              <a:off x="5134000" y="3770125"/>
              <a:ext cx="411750" cy="511325"/>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cf796190ac_3_387"/>
            <p:cNvSpPr/>
            <p:nvPr/>
          </p:nvSpPr>
          <p:spPr>
            <a:xfrm>
              <a:off x="5120075" y="3757625"/>
              <a:ext cx="426100" cy="536350"/>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1cf796190ac_3_387"/>
            <p:cNvSpPr/>
            <p:nvPr/>
          </p:nvSpPr>
          <p:spPr>
            <a:xfrm>
              <a:off x="4631500" y="1845250"/>
              <a:ext cx="1216225" cy="2555400"/>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1cf796190ac_3_387"/>
            <p:cNvSpPr/>
            <p:nvPr/>
          </p:nvSpPr>
          <p:spPr>
            <a:xfrm>
              <a:off x="4618975" y="1832700"/>
              <a:ext cx="1241250" cy="2580375"/>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1cf796190ac_3_387"/>
            <p:cNvSpPr/>
            <p:nvPr/>
          </p:nvSpPr>
          <p:spPr>
            <a:xfrm>
              <a:off x="4715100" y="1928975"/>
              <a:ext cx="1021025" cy="1975075"/>
            </a:xfrm>
            <a:custGeom>
              <a:rect b="b" l="l" r="r" t="t"/>
              <a:pathLst>
                <a:path extrusionOk="0" h="79003" w="40841">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1cf796190ac_3_387"/>
            <p:cNvSpPr/>
            <p:nvPr/>
          </p:nvSpPr>
          <p:spPr>
            <a:xfrm>
              <a:off x="4702600" y="1916400"/>
              <a:ext cx="1046050" cy="2000150"/>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1cf796190ac_3_387"/>
            <p:cNvSpPr/>
            <p:nvPr/>
          </p:nvSpPr>
          <p:spPr>
            <a:xfrm>
              <a:off x="5847700" y="1934525"/>
              <a:ext cx="122800" cy="2466675"/>
            </a:xfrm>
            <a:custGeom>
              <a:rect b="b" l="l" r="r" t="t"/>
              <a:pathLst>
                <a:path extrusionOk="0" h="98667" w="4912">
                  <a:moveTo>
                    <a:pt x="0" y="0"/>
                  </a:moveTo>
                  <a:lnTo>
                    <a:pt x="0" y="98667"/>
                  </a:lnTo>
                  <a:lnTo>
                    <a:pt x="4912" y="98667"/>
                  </a:lnTo>
                  <a:lnTo>
                    <a:pt x="49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1cf796190ac_3_387"/>
            <p:cNvSpPr/>
            <p:nvPr/>
          </p:nvSpPr>
          <p:spPr>
            <a:xfrm>
              <a:off x="5835275" y="1922000"/>
              <a:ext cx="147750" cy="2491725"/>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1cf796190ac_3_387"/>
            <p:cNvSpPr/>
            <p:nvPr/>
          </p:nvSpPr>
          <p:spPr>
            <a:xfrm>
              <a:off x="4782050" y="2012675"/>
              <a:ext cx="859275" cy="1684975"/>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1cf796190ac_3_387"/>
            <p:cNvSpPr/>
            <p:nvPr/>
          </p:nvSpPr>
          <p:spPr>
            <a:xfrm>
              <a:off x="4769550" y="2000075"/>
              <a:ext cx="884275" cy="1710075"/>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1cf796190ac_3_387"/>
            <p:cNvSpPr/>
            <p:nvPr/>
          </p:nvSpPr>
          <p:spPr>
            <a:xfrm>
              <a:off x="4837900" y="2157675"/>
              <a:ext cx="753225" cy="1422725"/>
            </a:xfrm>
            <a:custGeom>
              <a:rect b="b" l="l" r="r" t="t"/>
              <a:pathLst>
                <a:path extrusionOk="0" h="56909" w="30129">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1cf796190ac_3_387"/>
            <p:cNvSpPr/>
            <p:nvPr/>
          </p:nvSpPr>
          <p:spPr>
            <a:xfrm>
              <a:off x="4825375" y="2145275"/>
              <a:ext cx="778275" cy="1447650"/>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1cf796190ac_3_387"/>
            <p:cNvSpPr/>
            <p:nvPr/>
          </p:nvSpPr>
          <p:spPr>
            <a:xfrm>
              <a:off x="4947850" y="2616000"/>
              <a:ext cx="483250" cy="546050"/>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1cf796190ac_3_387"/>
            <p:cNvSpPr/>
            <p:nvPr/>
          </p:nvSpPr>
          <p:spPr>
            <a:xfrm>
              <a:off x="5057900" y="2720725"/>
              <a:ext cx="235400" cy="352175"/>
            </a:xfrm>
            <a:custGeom>
              <a:rect b="b" l="l" r="r" t="t"/>
              <a:pathLst>
                <a:path extrusionOk="0" h="14087" w="9416">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1cf796190ac_3_387"/>
            <p:cNvSpPr/>
            <p:nvPr/>
          </p:nvSpPr>
          <p:spPr>
            <a:xfrm>
              <a:off x="4957550" y="2491050"/>
              <a:ext cx="449275" cy="149025"/>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1cf796190ac_3_387"/>
            <p:cNvSpPr/>
            <p:nvPr/>
          </p:nvSpPr>
          <p:spPr>
            <a:xfrm>
              <a:off x="4940875" y="2373875"/>
              <a:ext cx="574050" cy="177675"/>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1cf796190ac_3_387"/>
            <p:cNvSpPr/>
            <p:nvPr/>
          </p:nvSpPr>
          <p:spPr>
            <a:xfrm>
              <a:off x="4867850" y="5014950"/>
              <a:ext cx="787875" cy="254875"/>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1cf796190ac_3_387"/>
            <p:cNvSpPr/>
            <p:nvPr/>
          </p:nvSpPr>
          <p:spPr>
            <a:xfrm>
              <a:off x="4902675" y="5002450"/>
              <a:ext cx="738525" cy="279875"/>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1cf796190ac_3_387"/>
            <p:cNvSpPr/>
            <p:nvPr/>
          </p:nvSpPr>
          <p:spPr>
            <a:xfrm>
              <a:off x="5057250" y="5153600"/>
              <a:ext cx="564575" cy="116200"/>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1cf796190ac_3_387"/>
            <p:cNvSpPr/>
            <p:nvPr/>
          </p:nvSpPr>
          <p:spPr>
            <a:xfrm>
              <a:off x="5040925" y="5141075"/>
              <a:ext cx="594075" cy="141250"/>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1cf796190ac_3_387"/>
            <p:cNvSpPr/>
            <p:nvPr/>
          </p:nvSpPr>
          <p:spPr>
            <a:xfrm>
              <a:off x="4367950" y="2070250"/>
              <a:ext cx="231475" cy="134475"/>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1cf796190ac_3_387"/>
            <p:cNvSpPr/>
            <p:nvPr/>
          </p:nvSpPr>
          <p:spPr>
            <a:xfrm>
              <a:off x="4256050" y="2012050"/>
              <a:ext cx="94625" cy="6335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1cf796190ac_3_387"/>
            <p:cNvSpPr/>
            <p:nvPr/>
          </p:nvSpPr>
          <p:spPr>
            <a:xfrm>
              <a:off x="4412250" y="2580950"/>
              <a:ext cx="100400" cy="40925"/>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1cf796190ac_3_387"/>
            <p:cNvSpPr/>
            <p:nvPr/>
          </p:nvSpPr>
          <p:spPr>
            <a:xfrm>
              <a:off x="4158400" y="2551600"/>
              <a:ext cx="213375" cy="53950"/>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1cf796190ac_3_387"/>
            <p:cNvSpPr/>
            <p:nvPr/>
          </p:nvSpPr>
          <p:spPr>
            <a:xfrm>
              <a:off x="4232650" y="3054850"/>
              <a:ext cx="256375" cy="94575"/>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1cf796190ac_3_387"/>
            <p:cNvSpPr/>
            <p:nvPr/>
          </p:nvSpPr>
          <p:spPr>
            <a:xfrm>
              <a:off x="3657750" y="372700"/>
              <a:ext cx="1056400" cy="1056525"/>
            </a:xfrm>
            <a:custGeom>
              <a:rect b="b" l="l" r="r" t="t"/>
              <a:pathLst>
                <a:path extrusionOk="0" h="42261" w="42256">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1cf796190ac_3_387"/>
            <p:cNvSpPr/>
            <p:nvPr/>
          </p:nvSpPr>
          <p:spPr>
            <a:xfrm>
              <a:off x="4135425" y="863225"/>
              <a:ext cx="88300" cy="75475"/>
            </a:xfrm>
            <a:custGeom>
              <a:rect b="b" l="l" r="r" t="t"/>
              <a:pathLst>
                <a:path extrusionOk="0" h="3019" w="3532">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1cf796190ac_3_387"/>
            <p:cNvSpPr/>
            <p:nvPr/>
          </p:nvSpPr>
          <p:spPr>
            <a:xfrm>
              <a:off x="4038100" y="884300"/>
              <a:ext cx="380175" cy="224875"/>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1cf796190ac_3_387"/>
            <p:cNvSpPr/>
            <p:nvPr/>
          </p:nvSpPr>
          <p:spPr>
            <a:xfrm>
              <a:off x="1319650" y="700475"/>
              <a:ext cx="381025" cy="622275"/>
            </a:xfrm>
            <a:custGeom>
              <a:rect b="b" l="l" r="r" t="t"/>
              <a:pathLst>
                <a:path extrusionOk="0" h="24891" w="15241">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1cf796190ac_3_387"/>
            <p:cNvSpPr/>
            <p:nvPr/>
          </p:nvSpPr>
          <p:spPr>
            <a:xfrm>
              <a:off x="1318650" y="1274725"/>
              <a:ext cx="407400" cy="458650"/>
            </a:xfrm>
            <a:custGeom>
              <a:rect b="b" l="l" r="r" t="t"/>
              <a:pathLst>
                <a:path extrusionOk="0" h="18346" w="16296">
                  <a:moveTo>
                    <a:pt x="1" y="0"/>
                  </a:moveTo>
                  <a:lnTo>
                    <a:pt x="2853" y="18345"/>
                  </a:lnTo>
                  <a:lnTo>
                    <a:pt x="13443" y="18345"/>
                  </a:lnTo>
                  <a:lnTo>
                    <a:pt x="162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1cf796190ac_3_387"/>
            <p:cNvSpPr/>
            <p:nvPr/>
          </p:nvSpPr>
          <p:spPr>
            <a:xfrm>
              <a:off x="1300700" y="1258050"/>
              <a:ext cx="443425" cy="491975"/>
            </a:xfrm>
            <a:custGeom>
              <a:rect b="b" l="l" r="r" t="t"/>
              <a:pathLst>
                <a:path extrusionOk="0" h="19679" w="17737">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1cf796190ac_3_387"/>
            <p:cNvSpPr/>
            <p:nvPr/>
          </p:nvSpPr>
          <p:spPr>
            <a:xfrm>
              <a:off x="1043250" y="1730175"/>
              <a:ext cx="1335950" cy="3553775"/>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1cf796190ac_3_387"/>
            <p:cNvSpPr/>
            <p:nvPr/>
          </p:nvSpPr>
          <p:spPr>
            <a:xfrm>
              <a:off x="1026600" y="1713525"/>
              <a:ext cx="1369250" cy="3587075"/>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1cf796190ac_3_387"/>
            <p:cNvSpPr/>
            <p:nvPr/>
          </p:nvSpPr>
          <p:spPr>
            <a:xfrm>
              <a:off x="1104425" y="1830225"/>
              <a:ext cx="1200650" cy="889425"/>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1cf796190ac_3_387"/>
            <p:cNvSpPr/>
            <p:nvPr/>
          </p:nvSpPr>
          <p:spPr>
            <a:xfrm>
              <a:off x="1471275" y="2197100"/>
              <a:ext cx="466925" cy="155675"/>
            </a:xfrm>
            <a:custGeom>
              <a:rect b="b" l="l" r="r" t="t"/>
              <a:pathLst>
                <a:path extrusionOk="0" h="6227"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1cf796190ac_3_387"/>
            <p:cNvSpPr/>
            <p:nvPr/>
          </p:nvSpPr>
          <p:spPr>
            <a:xfrm>
              <a:off x="1104425" y="2828900"/>
              <a:ext cx="1200650" cy="889425"/>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1cf796190ac_3_387"/>
            <p:cNvSpPr/>
            <p:nvPr/>
          </p:nvSpPr>
          <p:spPr>
            <a:xfrm>
              <a:off x="1471275" y="3195775"/>
              <a:ext cx="466925" cy="155700"/>
            </a:xfrm>
            <a:custGeom>
              <a:rect b="b" l="l" r="r" t="t"/>
              <a:pathLst>
                <a:path extrusionOk="0" h="6228" w="18677">
                  <a:moveTo>
                    <a:pt x="1" y="0"/>
                  </a:moveTo>
                  <a:lnTo>
                    <a:pt x="1" y="6227"/>
                  </a:lnTo>
                  <a:lnTo>
                    <a:pt x="18677" y="6227"/>
                  </a:lnTo>
                  <a:lnTo>
                    <a:pt x="186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1cf796190ac_3_387"/>
            <p:cNvSpPr/>
            <p:nvPr/>
          </p:nvSpPr>
          <p:spPr>
            <a:xfrm>
              <a:off x="1104425" y="3827600"/>
              <a:ext cx="1200650" cy="889400"/>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1cf796190ac_3_387"/>
            <p:cNvSpPr/>
            <p:nvPr/>
          </p:nvSpPr>
          <p:spPr>
            <a:xfrm>
              <a:off x="1471275" y="4194450"/>
              <a:ext cx="466925" cy="155700"/>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1cf796190ac_3_387"/>
            <p:cNvSpPr/>
            <p:nvPr/>
          </p:nvSpPr>
          <p:spPr>
            <a:xfrm>
              <a:off x="1831075" y="4763250"/>
              <a:ext cx="1982475" cy="580250"/>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1cf796190ac_3_387"/>
            <p:cNvSpPr/>
            <p:nvPr/>
          </p:nvSpPr>
          <p:spPr>
            <a:xfrm>
              <a:off x="1813650" y="4750675"/>
              <a:ext cx="2015150" cy="605350"/>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1cf796190ac_3_387"/>
            <p:cNvSpPr/>
            <p:nvPr/>
          </p:nvSpPr>
          <p:spPr>
            <a:xfrm>
              <a:off x="2423050" y="1584975"/>
              <a:ext cx="1587650" cy="1761450"/>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1cf796190ac_3_387"/>
            <p:cNvSpPr/>
            <p:nvPr/>
          </p:nvSpPr>
          <p:spPr>
            <a:xfrm>
              <a:off x="2423050" y="1612625"/>
              <a:ext cx="1368075" cy="143772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1cf796190ac_3_387"/>
            <p:cNvSpPr/>
            <p:nvPr/>
          </p:nvSpPr>
          <p:spPr>
            <a:xfrm>
              <a:off x="2410000" y="1572375"/>
              <a:ext cx="1603950" cy="1786600"/>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1cf796190ac_3_387"/>
            <p:cNvSpPr/>
            <p:nvPr/>
          </p:nvSpPr>
          <p:spPr>
            <a:xfrm>
              <a:off x="2844775" y="1318300"/>
              <a:ext cx="127600" cy="162525"/>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1cf796190ac_3_387"/>
            <p:cNvSpPr/>
            <p:nvPr/>
          </p:nvSpPr>
          <p:spPr>
            <a:xfrm>
              <a:off x="2833450" y="1305875"/>
              <a:ext cx="151125" cy="187450"/>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1cf796190ac_3_387"/>
            <p:cNvSpPr/>
            <p:nvPr/>
          </p:nvSpPr>
          <p:spPr>
            <a:xfrm>
              <a:off x="2922725" y="1270950"/>
              <a:ext cx="145350" cy="178125"/>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1cf796190ac_3_387"/>
            <p:cNvSpPr/>
            <p:nvPr/>
          </p:nvSpPr>
          <p:spPr>
            <a:xfrm>
              <a:off x="2921625" y="1258475"/>
              <a:ext cx="158325" cy="203175"/>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1cf796190ac_3_387"/>
            <p:cNvSpPr/>
            <p:nvPr/>
          </p:nvSpPr>
          <p:spPr>
            <a:xfrm>
              <a:off x="3007750" y="1244775"/>
              <a:ext cx="187900" cy="196625"/>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1cf796190ac_3_387"/>
            <p:cNvSpPr/>
            <p:nvPr/>
          </p:nvSpPr>
          <p:spPr>
            <a:xfrm>
              <a:off x="3005125" y="1232250"/>
              <a:ext cx="203500" cy="221675"/>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1cf796190ac_3_387"/>
            <p:cNvSpPr/>
            <p:nvPr/>
          </p:nvSpPr>
          <p:spPr>
            <a:xfrm>
              <a:off x="3092875" y="1244325"/>
              <a:ext cx="205550" cy="199475"/>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1cf796190ac_3_387"/>
            <p:cNvSpPr/>
            <p:nvPr/>
          </p:nvSpPr>
          <p:spPr>
            <a:xfrm>
              <a:off x="3081325" y="1231750"/>
              <a:ext cx="229625" cy="224450"/>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1cf796190ac_3_387"/>
            <p:cNvSpPr/>
            <p:nvPr/>
          </p:nvSpPr>
          <p:spPr>
            <a:xfrm>
              <a:off x="3603100" y="2364525"/>
              <a:ext cx="248125" cy="63950"/>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1cf796190ac_3_387"/>
            <p:cNvSpPr/>
            <p:nvPr/>
          </p:nvSpPr>
          <p:spPr>
            <a:xfrm>
              <a:off x="3588625" y="2351850"/>
              <a:ext cx="275650" cy="89100"/>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1cf796190ac_3_387"/>
            <p:cNvSpPr/>
            <p:nvPr/>
          </p:nvSpPr>
          <p:spPr>
            <a:xfrm>
              <a:off x="1393675" y="2591275"/>
              <a:ext cx="1235800" cy="2764850"/>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1cf796190ac_3_387"/>
            <p:cNvSpPr/>
            <p:nvPr/>
          </p:nvSpPr>
          <p:spPr>
            <a:xfrm>
              <a:off x="1393675" y="2591375"/>
              <a:ext cx="1235800" cy="2764750"/>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1cf796190ac_3_387"/>
            <p:cNvSpPr/>
            <p:nvPr/>
          </p:nvSpPr>
          <p:spPr>
            <a:xfrm>
              <a:off x="1380825" y="2578775"/>
              <a:ext cx="1261375" cy="2789875"/>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1cf796190ac_3_387"/>
            <p:cNvSpPr/>
            <p:nvPr/>
          </p:nvSpPr>
          <p:spPr>
            <a:xfrm>
              <a:off x="2285125" y="2657125"/>
              <a:ext cx="405750" cy="858500"/>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1cf796190ac_3_387"/>
            <p:cNvSpPr/>
            <p:nvPr/>
          </p:nvSpPr>
          <p:spPr>
            <a:xfrm>
              <a:off x="2268900" y="2644525"/>
              <a:ext cx="412400" cy="883625"/>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1cf796190ac_3_387"/>
            <p:cNvSpPr/>
            <p:nvPr/>
          </p:nvSpPr>
          <p:spPr>
            <a:xfrm>
              <a:off x="2521025" y="3477825"/>
              <a:ext cx="160375" cy="1584800"/>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1cf796190ac_3_387"/>
            <p:cNvSpPr/>
            <p:nvPr/>
          </p:nvSpPr>
          <p:spPr>
            <a:xfrm>
              <a:off x="2508400" y="3465375"/>
              <a:ext cx="185625" cy="1609775"/>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1cf796190ac_3_387"/>
            <p:cNvSpPr/>
            <p:nvPr/>
          </p:nvSpPr>
          <p:spPr>
            <a:xfrm>
              <a:off x="2256500" y="1393725"/>
              <a:ext cx="1194225" cy="15696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1cf796190ac_3_387"/>
            <p:cNvSpPr/>
            <p:nvPr/>
          </p:nvSpPr>
          <p:spPr>
            <a:xfrm>
              <a:off x="2256500" y="1393750"/>
              <a:ext cx="1158950" cy="1569625"/>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1cf796190ac_3_387"/>
            <p:cNvSpPr/>
            <p:nvPr/>
          </p:nvSpPr>
          <p:spPr>
            <a:xfrm>
              <a:off x="3155575" y="1853000"/>
              <a:ext cx="164075" cy="121700"/>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1cf796190ac_3_387"/>
            <p:cNvSpPr/>
            <p:nvPr/>
          </p:nvSpPr>
          <p:spPr>
            <a:xfrm>
              <a:off x="3224050" y="2035000"/>
              <a:ext cx="35400" cy="106275"/>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1cf796190ac_3_387"/>
            <p:cNvSpPr/>
            <p:nvPr/>
          </p:nvSpPr>
          <p:spPr>
            <a:xfrm>
              <a:off x="3076425" y="2394050"/>
              <a:ext cx="96700" cy="86300"/>
            </a:xfrm>
            <a:custGeom>
              <a:rect b="b" l="l" r="r" t="t"/>
              <a:pathLst>
                <a:path extrusionOk="0" h="3452" w="3868">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1cf796190ac_3_387"/>
            <p:cNvSpPr/>
            <p:nvPr/>
          </p:nvSpPr>
          <p:spPr>
            <a:xfrm>
              <a:off x="2300150" y="1381175"/>
              <a:ext cx="1163950" cy="1594725"/>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cf796190ac_3_387"/>
            <p:cNvSpPr/>
            <p:nvPr/>
          </p:nvSpPr>
          <p:spPr>
            <a:xfrm>
              <a:off x="2256500" y="1393725"/>
              <a:ext cx="1190725" cy="917700"/>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cf796190ac_3_387"/>
            <p:cNvSpPr/>
            <p:nvPr/>
          </p:nvSpPr>
          <p:spPr>
            <a:xfrm>
              <a:off x="2300150" y="1381175"/>
              <a:ext cx="1146875" cy="942750"/>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1cf796190ac_3_387"/>
            <p:cNvSpPr/>
            <p:nvPr/>
          </p:nvSpPr>
          <p:spPr>
            <a:xfrm>
              <a:off x="2368500" y="1503700"/>
              <a:ext cx="995450" cy="436825"/>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1cf796190ac_3_387"/>
            <p:cNvSpPr/>
            <p:nvPr/>
          </p:nvSpPr>
          <p:spPr>
            <a:xfrm>
              <a:off x="2471600" y="1867775"/>
              <a:ext cx="430900" cy="19055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1cf796190ac_3_387"/>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1cf796190ac_3_387"/>
            <p:cNvSpPr/>
            <p:nvPr/>
          </p:nvSpPr>
          <p:spPr>
            <a:xfrm>
              <a:off x="2557875" y="2084300"/>
              <a:ext cx="240875" cy="377825"/>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1cf796190ac_3_387"/>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cf796190ac_3_387"/>
            <p:cNvSpPr/>
            <p:nvPr/>
          </p:nvSpPr>
          <p:spPr>
            <a:xfrm>
              <a:off x="2561200" y="2071850"/>
              <a:ext cx="250400" cy="402750"/>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1cf796190ac_3_387"/>
            <p:cNvSpPr/>
            <p:nvPr/>
          </p:nvSpPr>
          <p:spPr>
            <a:xfrm>
              <a:off x="2210450" y="2463800"/>
              <a:ext cx="542250" cy="74767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1cf796190ac_3_387"/>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cf796190ac_3_387"/>
            <p:cNvSpPr/>
            <p:nvPr/>
          </p:nvSpPr>
          <p:spPr>
            <a:xfrm>
              <a:off x="2210450" y="2463800"/>
              <a:ext cx="286325" cy="270000"/>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1cf796190ac_3_387"/>
            <p:cNvSpPr/>
            <p:nvPr/>
          </p:nvSpPr>
          <p:spPr>
            <a:xfrm>
              <a:off x="2196500" y="2451325"/>
              <a:ext cx="569475" cy="772675"/>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cf796190ac_3_387"/>
            <p:cNvSpPr/>
            <p:nvPr/>
          </p:nvSpPr>
          <p:spPr>
            <a:xfrm>
              <a:off x="3308950" y="3206125"/>
              <a:ext cx="942650" cy="714125"/>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1cf796190ac_3_387"/>
            <p:cNvSpPr/>
            <p:nvPr/>
          </p:nvSpPr>
          <p:spPr>
            <a:xfrm>
              <a:off x="3295900" y="3193550"/>
              <a:ext cx="968650" cy="739125"/>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1cf796190ac_3_387"/>
            <p:cNvSpPr/>
            <p:nvPr/>
          </p:nvSpPr>
          <p:spPr>
            <a:xfrm>
              <a:off x="1639900" y="3016250"/>
              <a:ext cx="1764775" cy="1852775"/>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1cf796190ac_3_387"/>
            <p:cNvSpPr/>
            <p:nvPr/>
          </p:nvSpPr>
          <p:spPr>
            <a:xfrm>
              <a:off x="1639900" y="3016250"/>
              <a:ext cx="1568375" cy="1852675"/>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1cf796190ac_3_387"/>
            <p:cNvSpPr/>
            <p:nvPr/>
          </p:nvSpPr>
          <p:spPr>
            <a:xfrm>
              <a:off x="1646325" y="3003700"/>
              <a:ext cx="1772050" cy="1877675"/>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1cf796190ac_3_387"/>
            <p:cNvSpPr/>
            <p:nvPr/>
          </p:nvSpPr>
          <p:spPr>
            <a:xfrm>
              <a:off x="3181375" y="3847425"/>
              <a:ext cx="125200" cy="21990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cf796190ac_3_387"/>
            <p:cNvSpPr/>
            <p:nvPr/>
          </p:nvSpPr>
          <p:spPr>
            <a:xfrm>
              <a:off x="458225" y="2882250"/>
              <a:ext cx="884850" cy="2473100"/>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1cf796190ac_3_387"/>
            <p:cNvSpPr/>
            <p:nvPr/>
          </p:nvSpPr>
          <p:spPr>
            <a:xfrm>
              <a:off x="443850" y="2869775"/>
              <a:ext cx="912950" cy="2498100"/>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1cf796190ac_3_387"/>
            <p:cNvSpPr/>
            <p:nvPr/>
          </p:nvSpPr>
          <p:spPr>
            <a:xfrm>
              <a:off x="517025" y="2882250"/>
              <a:ext cx="885050" cy="2473100"/>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1cf796190ac_3_387"/>
            <p:cNvSpPr/>
            <p:nvPr/>
          </p:nvSpPr>
          <p:spPr>
            <a:xfrm>
              <a:off x="502650" y="2869775"/>
              <a:ext cx="912925" cy="2498100"/>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1cf796190ac_3_387"/>
            <p:cNvSpPr/>
            <p:nvPr/>
          </p:nvSpPr>
          <p:spPr>
            <a:xfrm>
              <a:off x="458225" y="2882250"/>
              <a:ext cx="548250" cy="339675"/>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1cf796190ac_3_387"/>
            <p:cNvSpPr/>
            <p:nvPr/>
          </p:nvSpPr>
          <p:spPr>
            <a:xfrm>
              <a:off x="441025" y="2869725"/>
              <a:ext cx="582650" cy="364725"/>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6" name="Google Shape;1976;g1cf796190ac_3_387"/>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977" name="Google Shape;1977;g1cf796190ac_3_387"/>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14"/>
          <p:cNvSpPr txBox="1"/>
          <p:nvPr>
            <p:ph type="title"/>
          </p:nvPr>
        </p:nvSpPr>
        <p:spPr>
          <a:xfrm>
            <a:off x="626625" y="338175"/>
            <a:ext cx="6084000" cy="95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La présence croissante d’entreprises sur le marché est-elle un problème?</a:t>
            </a:r>
            <a:endParaRPr/>
          </a:p>
        </p:txBody>
      </p:sp>
      <p:sp>
        <p:nvSpPr>
          <p:cNvPr id="1983" name="Google Shape;1983;p14"/>
          <p:cNvSpPr/>
          <p:nvPr/>
        </p:nvSpPr>
        <p:spPr>
          <a:xfrm>
            <a:off x="5241368" y="1296595"/>
            <a:ext cx="3804471" cy="3398043"/>
          </a:xfrm>
          <a:custGeom>
            <a:rect b="b" l="l" r="r" t="t"/>
            <a:pathLst>
              <a:path extrusionOk="0" h="192197" w="215185">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4" name="Google Shape;1984;p14"/>
          <p:cNvGrpSpPr/>
          <p:nvPr/>
        </p:nvGrpSpPr>
        <p:grpSpPr>
          <a:xfrm>
            <a:off x="5763388" y="1694943"/>
            <a:ext cx="3526418" cy="3305683"/>
            <a:chOff x="5906263" y="1914018"/>
            <a:chExt cx="3526418" cy="3305683"/>
          </a:xfrm>
        </p:grpSpPr>
        <p:sp>
          <p:nvSpPr>
            <p:cNvPr id="1985" name="Google Shape;1985;p14"/>
            <p:cNvSpPr/>
            <p:nvPr/>
          </p:nvSpPr>
          <p:spPr>
            <a:xfrm>
              <a:off x="7913703" y="4201404"/>
              <a:ext cx="1452695" cy="1018297"/>
            </a:xfrm>
            <a:custGeom>
              <a:rect b="b" l="l" r="r" t="t"/>
              <a:pathLst>
                <a:path extrusionOk="0" h="57596" w="82166">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4"/>
            <p:cNvSpPr/>
            <p:nvPr/>
          </p:nvSpPr>
          <p:spPr>
            <a:xfrm>
              <a:off x="5906263" y="1956875"/>
              <a:ext cx="2881239" cy="2667664"/>
            </a:xfrm>
            <a:custGeom>
              <a:rect b="b" l="l" r="r" t="t"/>
              <a:pathLst>
                <a:path extrusionOk="0" h="150886" w="162966">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4"/>
            <p:cNvSpPr/>
            <p:nvPr/>
          </p:nvSpPr>
          <p:spPr>
            <a:xfrm>
              <a:off x="5907995" y="1951677"/>
              <a:ext cx="2877756" cy="2678078"/>
            </a:xfrm>
            <a:custGeom>
              <a:rect b="b" l="l" r="r" t="t"/>
              <a:pathLst>
                <a:path extrusionOk="0" h="151475" w="162769">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4"/>
            <p:cNvSpPr/>
            <p:nvPr/>
          </p:nvSpPr>
          <p:spPr>
            <a:xfrm>
              <a:off x="6005854" y="2016916"/>
              <a:ext cx="2662360" cy="2512134"/>
            </a:xfrm>
            <a:custGeom>
              <a:rect b="b" l="l" r="r" t="t"/>
              <a:pathLst>
                <a:path extrusionOk="0" h="142089" w="150586">
                  <a:moveTo>
                    <a:pt x="84908" y="1"/>
                  </a:moveTo>
                  <a:lnTo>
                    <a:pt x="0" y="23900"/>
                  </a:lnTo>
                  <a:lnTo>
                    <a:pt x="65677" y="142089"/>
                  </a:lnTo>
                  <a:lnTo>
                    <a:pt x="150585" y="118190"/>
                  </a:lnTo>
                  <a:lnTo>
                    <a:pt x="84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4"/>
            <p:cNvSpPr/>
            <p:nvPr/>
          </p:nvSpPr>
          <p:spPr>
            <a:xfrm>
              <a:off x="5998093" y="2010781"/>
              <a:ext cx="2677884" cy="2524439"/>
            </a:xfrm>
            <a:custGeom>
              <a:rect b="b" l="l" r="r" t="t"/>
              <a:pathLst>
                <a:path extrusionOk="0" h="142785" w="151464">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4"/>
            <p:cNvSpPr/>
            <p:nvPr/>
          </p:nvSpPr>
          <p:spPr>
            <a:xfrm>
              <a:off x="7062393" y="2426650"/>
              <a:ext cx="116600" cy="32832"/>
            </a:xfrm>
            <a:custGeom>
              <a:rect b="b" l="l" r="r" t="t"/>
              <a:pathLst>
                <a:path extrusionOk="0" h="1857" w="6595">
                  <a:moveTo>
                    <a:pt x="1" y="1856"/>
                  </a:moveTo>
                  <a:lnTo>
                    <a:pt x="6594"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4"/>
            <p:cNvSpPr/>
            <p:nvPr/>
          </p:nvSpPr>
          <p:spPr>
            <a:xfrm>
              <a:off x="7060944" y="2421717"/>
              <a:ext cx="119446" cy="42821"/>
            </a:xfrm>
            <a:custGeom>
              <a:rect b="b" l="l" r="r" t="t"/>
              <a:pathLst>
                <a:path extrusionOk="0" h="2422" w="6756">
                  <a:moveTo>
                    <a:pt x="6596" y="0"/>
                  </a:moveTo>
                  <a:lnTo>
                    <a:pt x="1" y="1852"/>
                  </a:lnTo>
                  <a:lnTo>
                    <a:pt x="161" y="2421"/>
                  </a:lnTo>
                  <a:lnTo>
                    <a:pt x="6755" y="569"/>
                  </a:lnTo>
                  <a:lnTo>
                    <a:pt x="65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4"/>
            <p:cNvSpPr/>
            <p:nvPr/>
          </p:nvSpPr>
          <p:spPr>
            <a:xfrm>
              <a:off x="6253958" y="2484853"/>
              <a:ext cx="718215" cy="202171"/>
            </a:xfrm>
            <a:custGeom>
              <a:rect b="b" l="l" r="r" t="t"/>
              <a:pathLst>
                <a:path extrusionOk="0" h="11435"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4"/>
            <p:cNvSpPr/>
            <p:nvPr/>
          </p:nvSpPr>
          <p:spPr>
            <a:xfrm>
              <a:off x="6252473" y="2480061"/>
              <a:ext cx="721132" cy="211859"/>
            </a:xfrm>
            <a:custGeom>
              <a:rect b="b" l="l" r="r" t="t"/>
              <a:pathLst>
                <a:path extrusionOk="0" h="11983" w="40788">
                  <a:moveTo>
                    <a:pt x="40627" y="0"/>
                  </a:moveTo>
                  <a:lnTo>
                    <a:pt x="0" y="11413"/>
                  </a:lnTo>
                  <a:lnTo>
                    <a:pt x="160" y="11982"/>
                  </a:lnTo>
                  <a:lnTo>
                    <a:pt x="40787" y="570"/>
                  </a:lnTo>
                  <a:lnTo>
                    <a:pt x="406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4"/>
            <p:cNvSpPr/>
            <p:nvPr/>
          </p:nvSpPr>
          <p:spPr>
            <a:xfrm>
              <a:off x="6934532" y="2507819"/>
              <a:ext cx="289545" cy="81522"/>
            </a:xfrm>
            <a:custGeom>
              <a:rect b="b" l="l" r="r" t="t"/>
              <a:pathLst>
                <a:path extrusionOk="0" h="4611" w="16377">
                  <a:moveTo>
                    <a:pt x="1" y="4611"/>
                  </a:moveTo>
                  <a:lnTo>
                    <a:pt x="1637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4"/>
            <p:cNvSpPr/>
            <p:nvPr/>
          </p:nvSpPr>
          <p:spPr>
            <a:xfrm>
              <a:off x="6933064" y="2502922"/>
              <a:ext cx="292445" cy="91423"/>
            </a:xfrm>
            <a:custGeom>
              <a:rect b="b" l="l" r="r" t="t"/>
              <a:pathLst>
                <a:path extrusionOk="0" h="5171" w="16541">
                  <a:moveTo>
                    <a:pt x="16381" y="0"/>
                  </a:moveTo>
                  <a:lnTo>
                    <a:pt x="1" y="4602"/>
                  </a:lnTo>
                  <a:lnTo>
                    <a:pt x="161" y="5171"/>
                  </a:lnTo>
                  <a:lnTo>
                    <a:pt x="16540" y="570"/>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4"/>
            <p:cNvSpPr/>
            <p:nvPr/>
          </p:nvSpPr>
          <p:spPr>
            <a:xfrm>
              <a:off x="6490817" y="2611548"/>
              <a:ext cx="364756" cy="102668"/>
            </a:xfrm>
            <a:custGeom>
              <a:rect b="b" l="l" r="r" t="t"/>
              <a:pathLst>
                <a:path extrusionOk="0" h="5807" w="20631">
                  <a:moveTo>
                    <a:pt x="1" y="5807"/>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4"/>
            <p:cNvSpPr/>
            <p:nvPr/>
          </p:nvSpPr>
          <p:spPr>
            <a:xfrm>
              <a:off x="6489367" y="2606650"/>
              <a:ext cx="367638" cy="112551"/>
            </a:xfrm>
            <a:custGeom>
              <a:rect b="b" l="l" r="r" t="t"/>
              <a:pathLst>
                <a:path extrusionOk="0" h="6366" w="20794">
                  <a:moveTo>
                    <a:pt x="20634" y="0"/>
                  </a:moveTo>
                  <a:lnTo>
                    <a:pt x="1" y="5797"/>
                  </a:lnTo>
                  <a:lnTo>
                    <a:pt x="161" y="6366"/>
                  </a:lnTo>
                  <a:lnTo>
                    <a:pt x="20793" y="570"/>
                  </a:lnTo>
                  <a:lnTo>
                    <a:pt x="206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4"/>
            <p:cNvSpPr/>
            <p:nvPr/>
          </p:nvSpPr>
          <p:spPr>
            <a:xfrm>
              <a:off x="6299059" y="2733257"/>
              <a:ext cx="124114" cy="34936"/>
            </a:xfrm>
            <a:custGeom>
              <a:rect b="b" l="l" r="r" t="t"/>
              <a:pathLst>
                <a:path extrusionOk="0" h="1976" w="7020">
                  <a:moveTo>
                    <a:pt x="0" y="1976"/>
                  </a:moveTo>
                  <a:lnTo>
                    <a:pt x="701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4"/>
            <p:cNvSpPr/>
            <p:nvPr/>
          </p:nvSpPr>
          <p:spPr>
            <a:xfrm>
              <a:off x="6297610" y="2728289"/>
              <a:ext cx="126942" cy="44960"/>
            </a:xfrm>
            <a:custGeom>
              <a:rect b="b" l="l" r="r" t="t"/>
              <a:pathLst>
                <a:path extrusionOk="0" h="2543" w="7180">
                  <a:moveTo>
                    <a:pt x="7019" y="1"/>
                  </a:moveTo>
                  <a:lnTo>
                    <a:pt x="0" y="1972"/>
                  </a:lnTo>
                  <a:lnTo>
                    <a:pt x="160" y="2543"/>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4"/>
            <p:cNvSpPr/>
            <p:nvPr/>
          </p:nvSpPr>
          <p:spPr>
            <a:xfrm>
              <a:off x="6705151" y="2588988"/>
              <a:ext cx="564027" cy="158784"/>
            </a:xfrm>
            <a:custGeom>
              <a:rect b="b" l="l" r="r" t="t"/>
              <a:pathLst>
                <a:path extrusionOk="0" h="8981" w="31902">
                  <a:moveTo>
                    <a:pt x="1" y="8980"/>
                  </a:moveTo>
                  <a:lnTo>
                    <a:pt x="31902"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4"/>
            <p:cNvSpPr/>
            <p:nvPr/>
          </p:nvSpPr>
          <p:spPr>
            <a:xfrm>
              <a:off x="6703666" y="2584161"/>
              <a:ext cx="566962" cy="168543"/>
            </a:xfrm>
            <a:custGeom>
              <a:rect b="b" l="l" r="r" t="t"/>
              <a:pathLst>
                <a:path extrusionOk="0" h="9533" w="32068">
                  <a:moveTo>
                    <a:pt x="31908" y="0"/>
                  </a:moveTo>
                  <a:lnTo>
                    <a:pt x="0" y="8963"/>
                  </a:lnTo>
                  <a:lnTo>
                    <a:pt x="160" y="9533"/>
                  </a:lnTo>
                  <a:lnTo>
                    <a:pt x="32067" y="570"/>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4"/>
            <p:cNvSpPr/>
            <p:nvPr/>
          </p:nvSpPr>
          <p:spPr>
            <a:xfrm>
              <a:off x="6344143" y="2782672"/>
              <a:ext cx="236930" cy="66707"/>
            </a:xfrm>
            <a:custGeom>
              <a:rect b="b" l="l" r="r" t="t"/>
              <a:pathLst>
                <a:path extrusionOk="0" h="3773" w="13401">
                  <a:moveTo>
                    <a:pt x="1" y="3772"/>
                  </a:moveTo>
                  <a:lnTo>
                    <a:pt x="1340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4"/>
            <p:cNvSpPr/>
            <p:nvPr/>
          </p:nvSpPr>
          <p:spPr>
            <a:xfrm>
              <a:off x="6342711" y="2777757"/>
              <a:ext cx="239741" cy="76625"/>
            </a:xfrm>
            <a:custGeom>
              <a:rect b="b" l="l" r="r" t="t"/>
              <a:pathLst>
                <a:path extrusionOk="0" h="4334" w="13560">
                  <a:moveTo>
                    <a:pt x="13400" y="0"/>
                  </a:moveTo>
                  <a:lnTo>
                    <a:pt x="0" y="3765"/>
                  </a:lnTo>
                  <a:lnTo>
                    <a:pt x="160" y="4334"/>
                  </a:lnTo>
                  <a:lnTo>
                    <a:pt x="13560" y="569"/>
                  </a:lnTo>
                  <a:lnTo>
                    <a:pt x="134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4"/>
            <p:cNvSpPr/>
            <p:nvPr/>
          </p:nvSpPr>
          <p:spPr>
            <a:xfrm>
              <a:off x="7362511" y="2333742"/>
              <a:ext cx="249536" cy="184349"/>
            </a:xfrm>
            <a:custGeom>
              <a:rect b="b" l="l" r="r" t="t"/>
              <a:pathLst>
                <a:path extrusionOk="0" h="10427" w="14114">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4"/>
            <p:cNvSpPr/>
            <p:nvPr/>
          </p:nvSpPr>
          <p:spPr>
            <a:xfrm>
              <a:off x="7368947" y="2328544"/>
              <a:ext cx="236700" cy="194728"/>
            </a:xfrm>
            <a:custGeom>
              <a:rect b="b" l="l" r="r" t="t"/>
              <a:pathLst>
                <a:path extrusionOk="0" h="11014" w="13388">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4"/>
            <p:cNvSpPr/>
            <p:nvPr/>
          </p:nvSpPr>
          <p:spPr>
            <a:xfrm>
              <a:off x="6455050" y="3016101"/>
              <a:ext cx="116582" cy="32832"/>
            </a:xfrm>
            <a:custGeom>
              <a:rect b="b" l="l" r="r" t="t"/>
              <a:pathLst>
                <a:path extrusionOk="0" h="1857" w="6594">
                  <a:moveTo>
                    <a:pt x="6594" y="1"/>
                  </a:moveTo>
                  <a:lnTo>
                    <a:pt x="0" y="185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4"/>
            <p:cNvSpPr/>
            <p:nvPr/>
          </p:nvSpPr>
          <p:spPr>
            <a:xfrm>
              <a:off x="6453600" y="3011133"/>
              <a:ext cx="119411" cy="42839"/>
            </a:xfrm>
            <a:custGeom>
              <a:rect b="b" l="l" r="r" t="t"/>
              <a:pathLst>
                <a:path extrusionOk="0" h="2423" w="6754">
                  <a:moveTo>
                    <a:pt x="6594" y="1"/>
                  </a:moveTo>
                  <a:lnTo>
                    <a:pt x="1"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4"/>
            <p:cNvSpPr/>
            <p:nvPr/>
          </p:nvSpPr>
          <p:spPr>
            <a:xfrm>
              <a:off x="6661853" y="2788542"/>
              <a:ext cx="718232" cy="202188"/>
            </a:xfrm>
            <a:custGeom>
              <a:rect b="b" l="l" r="r" t="t"/>
              <a:pathLst>
                <a:path extrusionOk="0" h="11436" w="40624">
                  <a:moveTo>
                    <a:pt x="40623" y="1"/>
                  </a:moveTo>
                  <a:lnTo>
                    <a:pt x="1"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4"/>
            <p:cNvSpPr/>
            <p:nvPr/>
          </p:nvSpPr>
          <p:spPr>
            <a:xfrm>
              <a:off x="6656407" y="2780869"/>
              <a:ext cx="719099" cy="211506"/>
            </a:xfrm>
            <a:custGeom>
              <a:rect b="b" l="l" r="r" t="t"/>
              <a:pathLst>
                <a:path extrusionOk="0" h="11963" w="40673">
                  <a:moveTo>
                    <a:pt x="40513" y="0"/>
                  </a:moveTo>
                  <a:lnTo>
                    <a:pt x="0" y="11395"/>
                  </a:lnTo>
                  <a:lnTo>
                    <a:pt x="160" y="11962"/>
                  </a:lnTo>
                  <a:lnTo>
                    <a:pt x="40673" y="568"/>
                  </a:lnTo>
                  <a:lnTo>
                    <a:pt x="405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4"/>
            <p:cNvSpPr/>
            <p:nvPr/>
          </p:nvSpPr>
          <p:spPr>
            <a:xfrm>
              <a:off x="6500169" y="3048579"/>
              <a:ext cx="289545" cy="81505"/>
            </a:xfrm>
            <a:custGeom>
              <a:rect b="b" l="l" r="r" t="t"/>
              <a:pathLst>
                <a:path extrusionOk="0" h="4610" w="16377">
                  <a:moveTo>
                    <a:pt x="16376" y="1"/>
                  </a:moveTo>
                  <a:lnTo>
                    <a:pt x="0" y="461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4"/>
            <p:cNvSpPr/>
            <p:nvPr/>
          </p:nvSpPr>
          <p:spPr>
            <a:xfrm>
              <a:off x="6498684" y="3043682"/>
              <a:ext cx="292427" cy="91423"/>
            </a:xfrm>
            <a:custGeom>
              <a:rect b="b" l="l" r="r" t="t"/>
              <a:pathLst>
                <a:path extrusionOk="0" h="5171" w="16540">
                  <a:moveTo>
                    <a:pt x="16380" y="1"/>
                  </a:moveTo>
                  <a:lnTo>
                    <a:pt x="0" y="4601"/>
                  </a:lnTo>
                  <a:lnTo>
                    <a:pt x="160" y="5170"/>
                  </a:lnTo>
                  <a:lnTo>
                    <a:pt x="16540" y="570"/>
                  </a:lnTo>
                  <a:lnTo>
                    <a:pt x="163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4"/>
            <p:cNvSpPr/>
            <p:nvPr/>
          </p:nvSpPr>
          <p:spPr>
            <a:xfrm>
              <a:off x="6868656" y="2923688"/>
              <a:ext cx="364756" cy="102703"/>
            </a:xfrm>
            <a:custGeom>
              <a:rect b="b" l="l" r="r" t="t"/>
              <a:pathLst>
                <a:path extrusionOk="0" h="5809" w="20631">
                  <a:moveTo>
                    <a:pt x="20630" y="0"/>
                  </a:moveTo>
                  <a:lnTo>
                    <a:pt x="0" y="5808"/>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4"/>
            <p:cNvSpPr/>
            <p:nvPr/>
          </p:nvSpPr>
          <p:spPr>
            <a:xfrm>
              <a:off x="6867188" y="2918826"/>
              <a:ext cx="367620" cy="112551"/>
            </a:xfrm>
            <a:custGeom>
              <a:rect b="b" l="l" r="r" t="t"/>
              <a:pathLst>
                <a:path extrusionOk="0" h="6366" w="20793">
                  <a:moveTo>
                    <a:pt x="20633" y="1"/>
                  </a:moveTo>
                  <a:lnTo>
                    <a:pt x="0" y="5796"/>
                  </a:lnTo>
                  <a:lnTo>
                    <a:pt x="160" y="6365"/>
                  </a:lnTo>
                  <a:lnTo>
                    <a:pt x="20793" y="570"/>
                  </a:lnTo>
                  <a:lnTo>
                    <a:pt x="206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4"/>
            <p:cNvSpPr/>
            <p:nvPr/>
          </p:nvSpPr>
          <p:spPr>
            <a:xfrm>
              <a:off x="7301091" y="2869729"/>
              <a:ext cx="124078" cy="34936"/>
            </a:xfrm>
            <a:custGeom>
              <a:rect b="b" l="l" r="r" t="t"/>
              <a:pathLst>
                <a:path extrusionOk="0" h="1976" w="7018">
                  <a:moveTo>
                    <a:pt x="7018" y="0"/>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4"/>
            <p:cNvSpPr/>
            <p:nvPr/>
          </p:nvSpPr>
          <p:spPr>
            <a:xfrm>
              <a:off x="7299659" y="2864672"/>
              <a:ext cx="126942" cy="45031"/>
            </a:xfrm>
            <a:custGeom>
              <a:rect b="b" l="l" r="r" t="t"/>
              <a:pathLst>
                <a:path extrusionOk="0" h="2547" w="7180">
                  <a:moveTo>
                    <a:pt x="7020" y="1"/>
                  </a:moveTo>
                  <a:lnTo>
                    <a:pt x="0" y="1977"/>
                  </a:lnTo>
                  <a:lnTo>
                    <a:pt x="160" y="2546"/>
                  </a:lnTo>
                  <a:lnTo>
                    <a:pt x="7179" y="571"/>
                  </a:lnTo>
                  <a:lnTo>
                    <a:pt x="70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4"/>
            <p:cNvSpPr/>
            <p:nvPr/>
          </p:nvSpPr>
          <p:spPr>
            <a:xfrm>
              <a:off x="6545271" y="3052504"/>
              <a:ext cx="564045" cy="158766"/>
            </a:xfrm>
            <a:custGeom>
              <a:rect b="b" l="l" r="r" t="t"/>
              <a:pathLst>
                <a:path extrusionOk="0" h="8980" w="31903">
                  <a:moveTo>
                    <a:pt x="31902" y="0"/>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4"/>
            <p:cNvSpPr/>
            <p:nvPr/>
          </p:nvSpPr>
          <p:spPr>
            <a:xfrm>
              <a:off x="6543768" y="3047678"/>
              <a:ext cx="566962" cy="168543"/>
            </a:xfrm>
            <a:custGeom>
              <a:rect b="b" l="l" r="r" t="t"/>
              <a:pathLst>
                <a:path extrusionOk="0" h="9533" w="32068">
                  <a:moveTo>
                    <a:pt x="31908" y="0"/>
                  </a:moveTo>
                  <a:lnTo>
                    <a:pt x="1" y="8963"/>
                  </a:lnTo>
                  <a:lnTo>
                    <a:pt x="161" y="9532"/>
                  </a:lnTo>
                  <a:lnTo>
                    <a:pt x="32068" y="569"/>
                  </a:lnTo>
                  <a:lnTo>
                    <a:pt x="319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4"/>
            <p:cNvSpPr/>
            <p:nvPr/>
          </p:nvSpPr>
          <p:spPr>
            <a:xfrm>
              <a:off x="7233394" y="2950880"/>
              <a:ext cx="236894" cy="66707"/>
            </a:xfrm>
            <a:custGeom>
              <a:rect b="b" l="l" r="r" t="t"/>
              <a:pathLst>
                <a:path extrusionOk="0" h="3773" w="13399">
                  <a:moveTo>
                    <a:pt x="13399" y="1"/>
                  </a:moveTo>
                  <a:lnTo>
                    <a:pt x="0" y="3773"/>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4"/>
            <p:cNvSpPr/>
            <p:nvPr/>
          </p:nvSpPr>
          <p:spPr>
            <a:xfrm>
              <a:off x="7231962" y="2945859"/>
              <a:ext cx="239758" cy="76767"/>
            </a:xfrm>
            <a:custGeom>
              <a:rect b="b" l="l" r="r" t="t"/>
              <a:pathLst>
                <a:path extrusionOk="0" h="4342" w="13561">
                  <a:moveTo>
                    <a:pt x="13399" y="0"/>
                  </a:moveTo>
                  <a:lnTo>
                    <a:pt x="1" y="3772"/>
                  </a:lnTo>
                  <a:lnTo>
                    <a:pt x="161" y="4341"/>
                  </a:lnTo>
                  <a:lnTo>
                    <a:pt x="13560" y="569"/>
                  </a:lnTo>
                  <a:lnTo>
                    <a:pt x="133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4"/>
            <p:cNvSpPr/>
            <p:nvPr/>
          </p:nvSpPr>
          <p:spPr>
            <a:xfrm>
              <a:off x="7563639" y="2695634"/>
              <a:ext cx="249518" cy="184367"/>
            </a:xfrm>
            <a:custGeom>
              <a:rect b="b" l="l" r="r" t="t"/>
              <a:pathLst>
                <a:path extrusionOk="0" h="10428" w="14113">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4"/>
            <p:cNvSpPr/>
            <p:nvPr/>
          </p:nvSpPr>
          <p:spPr>
            <a:xfrm>
              <a:off x="7570039" y="2690471"/>
              <a:ext cx="236700" cy="194728"/>
            </a:xfrm>
            <a:custGeom>
              <a:rect b="b" l="l" r="r" t="t"/>
              <a:pathLst>
                <a:path extrusionOk="0" h="11014" w="13388">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4"/>
            <p:cNvSpPr/>
            <p:nvPr/>
          </p:nvSpPr>
          <p:spPr>
            <a:xfrm>
              <a:off x="7464596" y="3150434"/>
              <a:ext cx="116564" cy="32832"/>
            </a:xfrm>
            <a:custGeom>
              <a:rect b="b" l="l" r="r" t="t"/>
              <a:pathLst>
                <a:path extrusionOk="0" h="1857" w="6593">
                  <a:moveTo>
                    <a:pt x="1" y="1857"/>
                  </a:moveTo>
                  <a:lnTo>
                    <a:pt x="659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4"/>
            <p:cNvSpPr/>
            <p:nvPr/>
          </p:nvSpPr>
          <p:spPr>
            <a:xfrm>
              <a:off x="7463270" y="3145183"/>
              <a:ext cx="119393" cy="42962"/>
            </a:xfrm>
            <a:custGeom>
              <a:rect b="b" l="l" r="r" t="t"/>
              <a:pathLst>
                <a:path extrusionOk="0" h="2430" w="6753">
                  <a:moveTo>
                    <a:pt x="6592" y="1"/>
                  </a:moveTo>
                  <a:lnTo>
                    <a:pt x="0" y="1860"/>
                  </a:lnTo>
                  <a:lnTo>
                    <a:pt x="160" y="2429"/>
                  </a:lnTo>
                  <a:lnTo>
                    <a:pt x="6752" y="570"/>
                  </a:lnTo>
                  <a:lnTo>
                    <a:pt x="65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4"/>
            <p:cNvSpPr/>
            <p:nvPr/>
          </p:nvSpPr>
          <p:spPr>
            <a:xfrm>
              <a:off x="6656160" y="3208654"/>
              <a:ext cx="718197" cy="202171"/>
            </a:xfrm>
            <a:custGeom>
              <a:rect b="b" l="l" r="r" t="t"/>
              <a:pathLst>
                <a:path extrusionOk="0" h="11435" w="40622">
                  <a:moveTo>
                    <a:pt x="1" y="11435"/>
                  </a:moveTo>
                  <a:lnTo>
                    <a:pt x="4062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4"/>
            <p:cNvSpPr/>
            <p:nvPr/>
          </p:nvSpPr>
          <p:spPr>
            <a:xfrm>
              <a:off x="6654639" y="3203881"/>
              <a:ext cx="721150" cy="211842"/>
            </a:xfrm>
            <a:custGeom>
              <a:rect b="b" l="l" r="r" t="t"/>
              <a:pathLst>
                <a:path extrusionOk="0" h="11982" w="40789">
                  <a:moveTo>
                    <a:pt x="40628" y="1"/>
                  </a:moveTo>
                  <a:lnTo>
                    <a:pt x="1" y="11413"/>
                  </a:lnTo>
                  <a:lnTo>
                    <a:pt x="161" y="11982"/>
                  </a:lnTo>
                  <a:lnTo>
                    <a:pt x="40788" y="570"/>
                  </a:lnTo>
                  <a:lnTo>
                    <a:pt x="406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4"/>
            <p:cNvSpPr/>
            <p:nvPr/>
          </p:nvSpPr>
          <p:spPr>
            <a:xfrm>
              <a:off x="7336716" y="3231620"/>
              <a:ext cx="289581" cy="81505"/>
            </a:xfrm>
            <a:custGeom>
              <a:rect b="b" l="l" r="r" t="t"/>
              <a:pathLst>
                <a:path extrusionOk="0" h="4610"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4"/>
            <p:cNvSpPr/>
            <p:nvPr/>
          </p:nvSpPr>
          <p:spPr>
            <a:xfrm>
              <a:off x="7335319" y="3226599"/>
              <a:ext cx="292392" cy="91565"/>
            </a:xfrm>
            <a:custGeom>
              <a:rect b="b" l="l" r="r" t="t"/>
              <a:pathLst>
                <a:path extrusionOk="0" h="5179" w="16538">
                  <a:moveTo>
                    <a:pt x="16376" y="0"/>
                  </a:moveTo>
                  <a:lnTo>
                    <a:pt x="0" y="4609"/>
                  </a:lnTo>
                  <a:lnTo>
                    <a:pt x="160" y="5178"/>
                  </a:lnTo>
                  <a:lnTo>
                    <a:pt x="16538" y="569"/>
                  </a:lnTo>
                  <a:lnTo>
                    <a:pt x="16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4"/>
            <p:cNvSpPr/>
            <p:nvPr/>
          </p:nvSpPr>
          <p:spPr>
            <a:xfrm>
              <a:off x="6893019" y="3335331"/>
              <a:ext cx="364774" cy="102703"/>
            </a:xfrm>
            <a:custGeom>
              <a:rect b="b" l="l" r="r" t="t"/>
              <a:pathLst>
                <a:path extrusionOk="0" h="5809" w="20632">
                  <a:moveTo>
                    <a:pt x="1" y="5808"/>
                  </a:moveTo>
                  <a:lnTo>
                    <a:pt x="2063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4"/>
            <p:cNvSpPr/>
            <p:nvPr/>
          </p:nvSpPr>
          <p:spPr>
            <a:xfrm>
              <a:off x="6891534" y="3330452"/>
              <a:ext cx="367656" cy="112569"/>
            </a:xfrm>
            <a:custGeom>
              <a:rect b="b" l="l" r="r" t="t"/>
              <a:pathLst>
                <a:path extrusionOk="0" h="6367" w="20795">
                  <a:moveTo>
                    <a:pt x="20634" y="1"/>
                  </a:moveTo>
                  <a:lnTo>
                    <a:pt x="0" y="5797"/>
                  </a:lnTo>
                  <a:lnTo>
                    <a:pt x="160" y="6366"/>
                  </a:lnTo>
                  <a:lnTo>
                    <a:pt x="20794" y="571"/>
                  </a:lnTo>
                  <a:lnTo>
                    <a:pt x="20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4"/>
            <p:cNvSpPr/>
            <p:nvPr/>
          </p:nvSpPr>
          <p:spPr>
            <a:xfrm>
              <a:off x="6701262" y="3457040"/>
              <a:ext cx="124114" cy="34953"/>
            </a:xfrm>
            <a:custGeom>
              <a:rect b="b" l="l" r="r" t="t"/>
              <a:pathLst>
                <a:path extrusionOk="0" h="1977" w="7020">
                  <a:moveTo>
                    <a:pt x="0" y="1976"/>
                  </a:moveTo>
                  <a:lnTo>
                    <a:pt x="701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4"/>
            <p:cNvSpPr/>
            <p:nvPr/>
          </p:nvSpPr>
          <p:spPr>
            <a:xfrm>
              <a:off x="6699794" y="3452108"/>
              <a:ext cx="126942" cy="44960"/>
            </a:xfrm>
            <a:custGeom>
              <a:rect b="b" l="l" r="r" t="t"/>
              <a:pathLst>
                <a:path extrusionOk="0" h="2543" w="7180">
                  <a:moveTo>
                    <a:pt x="7019" y="0"/>
                  </a:moveTo>
                  <a:lnTo>
                    <a:pt x="0" y="1973"/>
                  </a:lnTo>
                  <a:lnTo>
                    <a:pt x="160" y="2542"/>
                  </a:lnTo>
                  <a:lnTo>
                    <a:pt x="7179" y="571"/>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4"/>
            <p:cNvSpPr/>
            <p:nvPr/>
          </p:nvSpPr>
          <p:spPr>
            <a:xfrm>
              <a:off x="7107336" y="3312772"/>
              <a:ext cx="564045" cy="158802"/>
            </a:xfrm>
            <a:custGeom>
              <a:rect b="b" l="l" r="r" t="t"/>
              <a:pathLst>
                <a:path extrusionOk="0" h="8982" w="31903">
                  <a:moveTo>
                    <a:pt x="1" y="8982"/>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4"/>
            <p:cNvSpPr/>
            <p:nvPr/>
          </p:nvSpPr>
          <p:spPr>
            <a:xfrm>
              <a:off x="7105939" y="3307768"/>
              <a:ext cx="566874" cy="168844"/>
            </a:xfrm>
            <a:custGeom>
              <a:rect b="b" l="l" r="r" t="t"/>
              <a:pathLst>
                <a:path extrusionOk="0" h="9550" w="32063">
                  <a:moveTo>
                    <a:pt x="31901" y="1"/>
                  </a:moveTo>
                  <a:lnTo>
                    <a:pt x="0" y="8980"/>
                  </a:lnTo>
                  <a:lnTo>
                    <a:pt x="160" y="9549"/>
                  </a:lnTo>
                  <a:lnTo>
                    <a:pt x="32062" y="570"/>
                  </a:lnTo>
                  <a:lnTo>
                    <a:pt x="319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4"/>
            <p:cNvSpPr/>
            <p:nvPr/>
          </p:nvSpPr>
          <p:spPr>
            <a:xfrm>
              <a:off x="6746363" y="3506474"/>
              <a:ext cx="236894" cy="66689"/>
            </a:xfrm>
            <a:custGeom>
              <a:rect b="b" l="l" r="r" t="t"/>
              <a:pathLst>
                <a:path extrusionOk="0" h="3772" w="13399">
                  <a:moveTo>
                    <a:pt x="0" y="3772"/>
                  </a:moveTo>
                  <a:lnTo>
                    <a:pt x="13399"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4"/>
            <p:cNvSpPr/>
            <p:nvPr/>
          </p:nvSpPr>
          <p:spPr>
            <a:xfrm>
              <a:off x="6744896" y="3501559"/>
              <a:ext cx="239758" cy="76643"/>
            </a:xfrm>
            <a:custGeom>
              <a:rect b="b" l="l" r="r" t="t"/>
              <a:pathLst>
                <a:path extrusionOk="0" h="4335" w="13561">
                  <a:moveTo>
                    <a:pt x="13401" y="1"/>
                  </a:moveTo>
                  <a:lnTo>
                    <a:pt x="0" y="3765"/>
                  </a:lnTo>
                  <a:lnTo>
                    <a:pt x="160" y="4334"/>
                  </a:lnTo>
                  <a:lnTo>
                    <a:pt x="13561" y="570"/>
                  </a:lnTo>
                  <a:lnTo>
                    <a:pt x="134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4"/>
            <p:cNvSpPr/>
            <p:nvPr/>
          </p:nvSpPr>
          <p:spPr>
            <a:xfrm>
              <a:off x="7776453" y="3057490"/>
              <a:ext cx="225968" cy="184296"/>
            </a:xfrm>
            <a:custGeom>
              <a:rect b="b" l="l" r="r" t="t"/>
              <a:pathLst>
                <a:path extrusionOk="0" h="10424" w="12781">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4"/>
            <p:cNvSpPr/>
            <p:nvPr/>
          </p:nvSpPr>
          <p:spPr>
            <a:xfrm>
              <a:off x="7771131" y="3052363"/>
              <a:ext cx="236700" cy="194728"/>
            </a:xfrm>
            <a:custGeom>
              <a:rect b="b" l="l" r="r" t="t"/>
              <a:pathLst>
                <a:path extrusionOk="0" h="11014" w="13388">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4"/>
            <p:cNvSpPr/>
            <p:nvPr/>
          </p:nvSpPr>
          <p:spPr>
            <a:xfrm>
              <a:off x="6857252" y="3739903"/>
              <a:ext cx="116582" cy="32814"/>
            </a:xfrm>
            <a:custGeom>
              <a:rect b="b" l="l" r="r" t="t"/>
              <a:pathLst>
                <a:path extrusionOk="0" h="1856" w="6594">
                  <a:moveTo>
                    <a:pt x="6594" y="0"/>
                  </a:moveTo>
                  <a:lnTo>
                    <a:pt x="1" y="18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4"/>
            <p:cNvSpPr/>
            <p:nvPr/>
          </p:nvSpPr>
          <p:spPr>
            <a:xfrm>
              <a:off x="6855785" y="3734952"/>
              <a:ext cx="119411" cy="42821"/>
            </a:xfrm>
            <a:custGeom>
              <a:rect b="b" l="l" r="r" t="t"/>
              <a:pathLst>
                <a:path extrusionOk="0" h="2422" w="6754">
                  <a:moveTo>
                    <a:pt x="6594" y="1"/>
                  </a:moveTo>
                  <a:lnTo>
                    <a:pt x="0" y="1853"/>
                  </a:lnTo>
                  <a:lnTo>
                    <a:pt x="160" y="2422"/>
                  </a:lnTo>
                  <a:lnTo>
                    <a:pt x="6754" y="570"/>
                  </a:lnTo>
                  <a:lnTo>
                    <a:pt x="65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4"/>
            <p:cNvSpPr/>
            <p:nvPr/>
          </p:nvSpPr>
          <p:spPr>
            <a:xfrm>
              <a:off x="7064073" y="3512344"/>
              <a:ext cx="718215" cy="202171"/>
            </a:xfrm>
            <a:custGeom>
              <a:rect b="b" l="l" r="r" t="t"/>
              <a:pathLst>
                <a:path extrusionOk="0" h="11435" w="40623">
                  <a:moveTo>
                    <a:pt x="40622" y="0"/>
                  </a:moveTo>
                  <a:lnTo>
                    <a:pt x="0" y="11435"/>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4"/>
            <p:cNvSpPr/>
            <p:nvPr/>
          </p:nvSpPr>
          <p:spPr>
            <a:xfrm>
              <a:off x="7062659" y="3507305"/>
              <a:ext cx="721043" cy="212248"/>
            </a:xfrm>
            <a:custGeom>
              <a:rect b="b" l="l" r="r" t="t"/>
              <a:pathLst>
                <a:path extrusionOk="0" h="12005" w="40783">
                  <a:moveTo>
                    <a:pt x="40622" y="1"/>
                  </a:moveTo>
                  <a:lnTo>
                    <a:pt x="1" y="11435"/>
                  </a:lnTo>
                  <a:lnTo>
                    <a:pt x="161" y="12004"/>
                  </a:lnTo>
                  <a:lnTo>
                    <a:pt x="40783" y="570"/>
                  </a:lnTo>
                  <a:lnTo>
                    <a:pt x="406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4"/>
            <p:cNvSpPr/>
            <p:nvPr/>
          </p:nvSpPr>
          <p:spPr>
            <a:xfrm>
              <a:off x="6902354" y="3772399"/>
              <a:ext cx="289563" cy="81505"/>
            </a:xfrm>
            <a:custGeom>
              <a:rect b="b" l="l" r="r" t="t"/>
              <a:pathLst>
                <a:path extrusionOk="0" h="4610" w="16378">
                  <a:moveTo>
                    <a:pt x="16378" y="0"/>
                  </a:moveTo>
                  <a:lnTo>
                    <a:pt x="0" y="460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4"/>
            <p:cNvSpPr/>
            <p:nvPr/>
          </p:nvSpPr>
          <p:spPr>
            <a:xfrm>
              <a:off x="6900851" y="3767501"/>
              <a:ext cx="292445" cy="91441"/>
            </a:xfrm>
            <a:custGeom>
              <a:rect b="b" l="l" r="r" t="t"/>
              <a:pathLst>
                <a:path extrusionOk="0" h="5172" w="16541">
                  <a:moveTo>
                    <a:pt x="16381" y="0"/>
                  </a:moveTo>
                  <a:lnTo>
                    <a:pt x="1" y="4601"/>
                  </a:lnTo>
                  <a:lnTo>
                    <a:pt x="161" y="5171"/>
                  </a:lnTo>
                  <a:lnTo>
                    <a:pt x="16541" y="569"/>
                  </a:lnTo>
                  <a:lnTo>
                    <a:pt x="1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4"/>
            <p:cNvSpPr/>
            <p:nvPr/>
          </p:nvSpPr>
          <p:spPr>
            <a:xfrm>
              <a:off x="7270858" y="3647489"/>
              <a:ext cx="364756" cy="102685"/>
            </a:xfrm>
            <a:custGeom>
              <a:rect b="b" l="l" r="r" t="t"/>
              <a:pathLst>
                <a:path extrusionOk="0" h="5808" w="20631">
                  <a:moveTo>
                    <a:pt x="20631" y="1"/>
                  </a:moveTo>
                  <a:lnTo>
                    <a:pt x="0" y="5807"/>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4"/>
            <p:cNvSpPr/>
            <p:nvPr/>
          </p:nvSpPr>
          <p:spPr>
            <a:xfrm>
              <a:off x="7269461" y="3642468"/>
              <a:ext cx="367585" cy="112728"/>
            </a:xfrm>
            <a:custGeom>
              <a:rect b="b" l="l" r="r" t="t"/>
              <a:pathLst>
                <a:path extrusionOk="0" h="6376" w="20791">
                  <a:moveTo>
                    <a:pt x="20629" y="0"/>
                  </a:moveTo>
                  <a:lnTo>
                    <a:pt x="0" y="5807"/>
                  </a:lnTo>
                  <a:lnTo>
                    <a:pt x="160" y="6376"/>
                  </a:lnTo>
                  <a:lnTo>
                    <a:pt x="20790" y="569"/>
                  </a:lnTo>
                  <a:lnTo>
                    <a:pt x="206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4"/>
            <p:cNvSpPr/>
            <p:nvPr/>
          </p:nvSpPr>
          <p:spPr>
            <a:xfrm>
              <a:off x="7703293" y="3593512"/>
              <a:ext cx="124078" cy="34953"/>
            </a:xfrm>
            <a:custGeom>
              <a:rect b="b" l="l" r="r" t="t"/>
              <a:pathLst>
                <a:path extrusionOk="0" h="1977" w="7018">
                  <a:moveTo>
                    <a:pt x="7018" y="1"/>
                  </a:moveTo>
                  <a:lnTo>
                    <a:pt x="0" y="197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4"/>
            <p:cNvSpPr/>
            <p:nvPr/>
          </p:nvSpPr>
          <p:spPr>
            <a:xfrm>
              <a:off x="7701967" y="3588244"/>
              <a:ext cx="126925" cy="45066"/>
            </a:xfrm>
            <a:custGeom>
              <a:rect b="b" l="l" r="r" t="t"/>
              <a:pathLst>
                <a:path extrusionOk="0" h="2549" w="7179">
                  <a:moveTo>
                    <a:pt x="7019" y="0"/>
                  </a:moveTo>
                  <a:lnTo>
                    <a:pt x="1" y="1980"/>
                  </a:lnTo>
                  <a:lnTo>
                    <a:pt x="162" y="2549"/>
                  </a:lnTo>
                  <a:lnTo>
                    <a:pt x="7179" y="569"/>
                  </a:lnTo>
                  <a:lnTo>
                    <a:pt x="70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4"/>
            <p:cNvSpPr/>
            <p:nvPr/>
          </p:nvSpPr>
          <p:spPr>
            <a:xfrm>
              <a:off x="6947473" y="3776288"/>
              <a:ext cx="564045" cy="158766"/>
            </a:xfrm>
            <a:custGeom>
              <a:rect b="b" l="l" r="r" t="t"/>
              <a:pathLst>
                <a:path extrusionOk="0" h="8980" w="31903">
                  <a:moveTo>
                    <a:pt x="31903" y="1"/>
                  </a:moveTo>
                  <a:lnTo>
                    <a:pt x="0" y="89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4"/>
            <p:cNvSpPr/>
            <p:nvPr/>
          </p:nvSpPr>
          <p:spPr>
            <a:xfrm>
              <a:off x="6946041" y="3771267"/>
              <a:ext cx="566874" cy="168826"/>
            </a:xfrm>
            <a:custGeom>
              <a:rect b="b" l="l" r="r" t="t"/>
              <a:pathLst>
                <a:path extrusionOk="0" h="9549" w="32063">
                  <a:moveTo>
                    <a:pt x="31903" y="0"/>
                  </a:moveTo>
                  <a:lnTo>
                    <a:pt x="1" y="8979"/>
                  </a:lnTo>
                  <a:lnTo>
                    <a:pt x="161" y="9548"/>
                  </a:lnTo>
                  <a:lnTo>
                    <a:pt x="32063" y="569"/>
                  </a:lnTo>
                  <a:lnTo>
                    <a:pt x="319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4"/>
            <p:cNvSpPr/>
            <p:nvPr/>
          </p:nvSpPr>
          <p:spPr>
            <a:xfrm>
              <a:off x="7635579" y="3674699"/>
              <a:ext cx="236930" cy="66689"/>
            </a:xfrm>
            <a:custGeom>
              <a:rect b="b" l="l" r="r" t="t"/>
              <a:pathLst>
                <a:path extrusionOk="0" h="3772" w="13401">
                  <a:moveTo>
                    <a:pt x="13400" y="0"/>
                  </a:moveTo>
                  <a:lnTo>
                    <a:pt x="0" y="377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4"/>
            <p:cNvSpPr/>
            <p:nvPr/>
          </p:nvSpPr>
          <p:spPr>
            <a:xfrm>
              <a:off x="7634288" y="3669377"/>
              <a:ext cx="239723" cy="76873"/>
            </a:xfrm>
            <a:custGeom>
              <a:rect b="b" l="l" r="r" t="t"/>
              <a:pathLst>
                <a:path extrusionOk="0" h="4348" w="13559">
                  <a:moveTo>
                    <a:pt x="13397" y="0"/>
                  </a:moveTo>
                  <a:lnTo>
                    <a:pt x="0" y="3779"/>
                  </a:lnTo>
                  <a:lnTo>
                    <a:pt x="161" y="4348"/>
                  </a:lnTo>
                  <a:lnTo>
                    <a:pt x="13559" y="570"/>
                  </a:lnTo>
                  <a:lnTo>
                    <a:pt x="13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4"/>
            <p:cNvSpPr/>
            <p:nvPr/>
          </p:nvSpPr>
          <p:spPr>
            <a:xfrm>
              <a:off x="7965841" y="3419453"/>
              <a:ext cx="249518" cy="184349"/>
            </a:xfrm>
            <a:custGeom>
              <a:rect b="b" l="l" r="r" t="t"/>
              <a:pathLst>
                <a:path extrusionOk="0" h="10427" w="14113">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4"/>
            <p:cNvSpPr/>
            <p:nvPr/>
          </p:nvSpPr>
          <p:spPr>
            <a:xfrm>
              <a:off x="7972224" y="3414255"/>
              <a:ext cx="236735" cy="194728"/>
            </a:xfrm>
            <a:custGeom>
              <a:rect b="b" l="l" r="r" t="t"/>
              <a:pathLst>
                <a:path extrusionOk="0" h="11014" w="1339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4"/>
            <p:cNvSpPr/>
            <p:nvPr/>
          </p:nvSpPr>
          <p:spPr>
            <a:xfrm>
              <a:off x="7866780" y="3874235"/>
              <a:ext cx="116600" cy="32832"/>
            </a:xfrm>
            <a:custGeom>
              <a:rect b="b" l="l" r="r" t="t"/>
              <a:pathLst>
                <a:path extrusionOk="0" h="1857" w="6595">
                  <a:moveTo>
                    <a:pt x="1" y="1856"/>
                  </a:moveTo>
                  <a:lnTo>
                    <a:pt x="6594"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4"/>
            <p:cNvSpPr/>
            <p:nvPr/>
          </p:nvSpPr>
          <p:spPr>
            <a:xfrm>
              <a:off x="7865490" y="3868949"/>
              <a:ext cx="119428" cy="42962"/>
            </a:xfrm>
            <a:custGeom>
              <a:rect b="b" l="l" r="r" t="t"/>
              <a:pathLst>
                <a:path extrusionOk="0" h="2430" w="6755">
                  <a:moveTo>
                    <a:pt x="6593" y="1"/>
                  </a:moveTo>
                  <a:lnTo>
                    <a:pt x="1" y="1859"/>
                  </a:lnTo>
                  <a:lnTo>
                    <a:pt x="162" y="2429"/>
                  </a:lnTo>
                  <a:lnTo>
                    <a:pt x="6754" y="570"/>
                  </a:lnTo>
                  <a:lnTo>
                    <a:pt x="65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4"/>
            <p:cNvSpPr/>
            <p:nvPr/>
          </p:nvSpPr>
          <p:spPr>
            <a:xfrm>
              <a:off x="7058345" y="3932456"/>
              <a:ext cx="718215" cy="202153"/>
            </a:xfrm>
            <a:custGeom>
              <a:rect b="b" l="l" r="r" t="t"/>
              <a:pathLst>
                <a:path extrusionOk="0" h="11434" w="40623">
                  <a:moveTo>
                    <a:pt x="0" y="11434"/>
                  </a:moveTo>
                  <a:lnTo>
                    <a:pt x="4062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4"/>
            <p:cNvSpPr/>
            <p:nvPr/>
          </p:nvSpPr>
          <p:spPr>
            <a:xfrm>
              <a:off x="7056948" y="3927435"/>
              <a:ext cx="721043" cy="212213"/>
            </a:xfrm>
            <a:custGeom>
              <a:rect b="b" l="l" r="r" t="t"/>
              <a:pathLst>
                <a:path extrusionOk="0" h="12003" w="40783">
                  <a:moveTo>
                    <a:pt x="40621" y="0"/>
                  </a:moveTo>
                  <a:lnTo>
                    <a:pt x="0" y="11433"/>
                  </a:lnTo>
                  <a:lnTo>
                    <a:pt x="160" y="12003"/>
                  </a:lnTo>
                  <a:lnTo>
                    <a:pt x="40782" y="569"/>
                  </a:lnTo>
                  <a:lnTo>
                    <a:pt x="406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4"/>
            <p:cNvSpPr/>
            <p:nvPr/>
          </p:nvSpPr>
          <p:spPr>
            <a:xfrm>
              <a:off x="7738919" y="3955404"/>
              <a:ext cx="289581" cy="81522"/>
            </a:xfrm>
            <a:custGeom>
              <a:rect b="b" l="l" r="r" t="t"/>
              <a:pathLst>
                <a:path extrusionOk="0" h="4611" w="16379">
                  <a:moveTo>
                    <a:pt x="1" y="4610"/>
                  </a:moveTo>
                  <a:lnTo>
                    <a:pt x="16378"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4"/>
            <p:cNvSpPr/>
            <p:nvPr/>
          </p:nvSpPr>
          <p:spPr>
            <a:xfrm>
              <a:off x="7728417" y="3947784"/>
              <a:ext cx="291579" cy="91246"/>
            </a:xfrm>
            <a:custGeom>
              <a:rect b="b" l="l" r="r" t="t"/>
              <a:pathLst>
                <a:path extrusionOk="0" h="5161" w="16492">
                  <a:moveTo>
                    <a:pt x="16333" y="0"/>
                  </a:moveTo>
                  <a:lnTo>
                    <a:pt x="1" y="4593"/>
                  </a:lnTo>
                  <a:lnTo>
                    <a:pt x="159" y="5161"/>
                  </a:lnTo>
                  <a:lnTo>
                    <a:pt x="16491" y="568"/>
                  </a:lnTo>
                  <a:lnTo>
                    <a:pt x="163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4"/>
            <p:cNvSpPr/>
            <p:nvPr/>
          </p:nvSpPr>
          <p:spPr>
            <a:xfrm>
              <a:off x="7295221" y="4059133"/>
              <a:ext cx="364774" cy="102685"/>
            </a:xfrm>
            <a:custGeom>
              <a:rect b="b" l="l" r="r" t="t"/>
              <a:pathLst>
                <a:path extrusionOk="0" h="5808" w="20632">
                  <a:moveTo>
                    <a:pt x="1" y="5808"/>
                  </a:moveTo>
                  <a:lnTo>
                    <a:pt x="2063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4"/>
            <p:cNvSpPr/>
            <p:nvPr/>
          </p:nvSpPr>
          <p:spPr>
            <a:xfrm>
              <a:off x="7293807" y="4054112"/>
              <a:ext cx="367603" cy="112745"/>
            </a:xfrm>
            <a:custGeom>
              <a:rect b="b" l="l" r="r" t="t"/>
              <a:pathLst>
                <a:path extrusionOk="0" h="6377" w="20792">
                  <a:moveTo>
                    <a:pt x="20631" y="0"/>
                  </a:moveTo>
                  <a:lnTo>
                    <a:pt x="0" y="5807"/>
                  </a:lnTo>
                  <a:lnTo>
                    <a:pt x="160" y="6376"/>
                  </a:lnTo>
                  <a:lnTo>
                    <a:pt x="20792" y="569"/>
                  </a:lnTo>
                  <a:lnTo>
                    <a:pt x="206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4"/>
            <p:cNvSpPr/>
            <p:nvPr/>
          </p:nvSpPr>
          <p:spPr>
            <a:xfrm>
              <a:off x="7103464" y="4180860"/>
              <a:ext cx="124096" cy="34936"/>
            </a:xfrm>
            <a:custGeom>
              <a:rect b="b" l="l" r="r" t="t"/>
              <a:pathLst>
                <a:path extrusionOk="0" h="1976" w="7019">
                  <a:moveTo>
                    <a:pt x="1" y="1976"/>
                  </a:moveTo>
                  <a:lnTo>
                    <a:pt x="7018"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4"/>
            <p:cNvSpPr/>
            <p:nvPr/>
          </p:nvSpPr>
          <p:spPr>
            <a:xfrm>
              <a:off x="7101979" y="4175927"/>
              <a:ext cx="126942" cy="44943"/>
            </a:xfrm>
            <a:custGeom>
              <a:rect b="b" l="l" r="r" t="t"/>
              <a:pathLst>
                <a:path extrusionOk="0" h="2542" w="7180">
                  <a:moveTo>
                    <a:pt x="7019" y="1"/>
                  </a:moveTo>
                  <a:lnTo>
                    <a:pt x="0" y="1973"/>
                  </a:lnTo>
                  <a:lnTo>
                    <a:pt x="160" y="2542"/>
                  </a:lnTo>
                  <a:lnTo>
                    <a:pt x="7179" y="570"/>
                  </a:lnTo>
                  <a:lnTo>
                    <a:pt x="70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4"/>
            <p:cNvSpPr/>
            <p:nvPr/>
          </p:nvSpPr>
          <p:spPr>
            <a:xfrm>
              <a:off x="7509538" y="4036591"/>
              <a:ext cx="564045" cy="158766"/>
            </a:xfrm>
            <a:custGeom>
              <a:rect b="b" l="l" r="r" t="t"/>
              <a:pathLst>
                <a:path extrusionOk="0" h="8980" w="31903">
                  <a:moveTo>
                    <a:pt x="1" y="8980"/>
                  </a:moveTo>
                  <a:lnTo>
                    <a:pt x="31903"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4"/>
            <p:cNvSpPr/>
            <p:nvPr/>
          </p:nvSpPr>
          <p:spPr>
            <a:xfrm>
              <a:off x="7499461" y="4028670"/>
              <a:ext cx="565336" cy="168243"/>
            </a:xfrm>
            <a:custGeom>
              <a:rect b="b" l="l" r="r" t="t"/>
              <a:pathLst>
                <a:path extrusionOk="0" h="9516" w="31976">
                  <a:moveTo>
                    <a:pt x="31816" y="0"/>
                  </a:moveTo>
                  <a:lnTo>
                    <a:pt x="0" y="8948"/>
                  </a:lnTo>
                  <a:lnTo>
                    <a:pt x="160" y="9516"/>
                  </a:lnTo>
                  <a:lnTo>
                    <a:pt x="31976" y="568"/>
                  </a:lnTo>
                  <a:lnTo>
                    <a:pt x="318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4"/>
            <p:cNvSpPr/>
            <p:nvPr/>
          </p:nvSpPr>
          <p:spPr>
            <a:xfrm>
              <a:off x="7148566" y="4230275"/>
              <a:ext cx="236894" cy="66707"/>
            </a:xfrm>
            <a:custGeom>
              <a:rect b="b" l="l" r="r" t="t"/>
              <a:pathLst>
                <a:path extrusionOk="0" h="3773" w="13399">
                  <a:moveTo>
                    <a:pt x="0" y="3772"/>
                  </a:moveTo>
                  <a:lnTo>
                    <a:pt x="13399"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4"/>
            <p:cNvSpPr/>
            <p:nvPr/>
          </p:nvSpPr>
          <p:spPr>
            <a:xfrm>
              <a:off x="7147063" y="4225396"/>
              <a:ext cx="239776" cy="76607"/>
            </a:xfrm>
            <a:custGeom>
              <a:rect b="b" l="l" r="r" t="t"/>
              <a:pathLst>
                <a:path extrusionOk="0" h="4333" w="13562">
                  <a:moveTo>
                    <a:pt x="13402" y="1"/>
                  </a:moveTo>
                  <a:lnTo>
                    <a:pt x="1" y="3764"/>
                  </a:lnTo>
                  <a:lnTo>
                    <a:pt x="161" y="4333"/>
                  </a:lnTo>
                  <a:lnTo>
                    <a:pt x="13562" y="570"/>
                  </a:lnTo>
                  <a:lnTo>
                    <a:pt x="134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4"/>
            <p:cNvSpPr/>
            <p:nvPr/>
          </p:nvSpPr>
          <p:spPr>
            <a:xfrm>
              <a:off x="8178638" y="3781239"/>
              <a:ext cx="225968" cy="184314"/>
            </a:xfrm>
            <a:custGeom>
              <a:rect b="b" l="l" r="r" t="t"/>
              <a:pathLst>
                <a:path extrusionOk="0" h="10425" w="12781">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4"/>
            <p:cNvSpPr/>
            <p:nvPr/>
          </p:nvSpPr>
          <p:spPr>
            <a:xfrm>
              <a:off x="8173334" y="3776164"/>
              <a:ext cx="236700" cy="194710"/>
            </a:xfrm>
            <a:custGeom>
              <a:rect b="b" l="l" r="r" t="t"/>
              <a:pathLst>
                <a:path extrusionOk="0" h="11013" w="13388">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4"/>
            <p:cNvSpPr/>
            <p:nvPr/>
          </p:nvSpPr>
          <p:spPr>
            <a:xfrm>
              <a:off x="6387795" y="1919216"/>
              <a:ext cx="737256" cy="419387"/>
            </a:xfrm>
            <a:custGeom>
              <a:rect b="b" l="l" r="r" t="t"/>
              <a:pathLst>
                <a:path extrusionOk="0" h="23721" w="4170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4"/>
            <p:cNvSpPr/>
            <p:nvPr/>
          </p:nvSpPr>
          <p:spPr>
            <a:xfrm>
              <a:off x="6390235" y="1914018"/>
              <a:ext cx="742631" cy="430756"/>
            </a:xfrm>
            <a:custGeom>
              <a:rect b="b" l="l" r="r" t="t"/>
              <a:pathLst>
                <a:path extrusionOk="0" h="24364" w="42004">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4"/>
            <p:cNvSpPr/>
            <p:nvPr/>
          </p:nvSpPr>
          <p:spPr>
            <a:xfrm>
              <a:off x="7388978" y="2235971"/>
              <a:ext cx="244161" cy="259295"/>
            </a:xfrm>
            <a:custGeom>
              <a:rect b="b" l="l" r="r" t="t"/>
              <a:pathLst>
                <a:path extrusionOk="0" h="14666" w="1381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4"/>
            <p:cNvSpPr/>
            <p:nvPr/>
          </p:nvSpPr>
          <p:spPr>
            <a:xfrm>
              <a:off x="7586959" y="2592241"/>
              <a:ext cx="244143" cy="259295"/>
            </a:xfrm>
            <a:custGeom>
              <a:rect b="b" l="l" r="r" t="t"/>
              <a:pathLst>
                <a:path extrusionOk="0" h="14666" w="13809">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4"/>
            <p:cNvSpPr/>
            <p:nvPr/>
          </p:nvSpPr>
          <p:spPr>
            <a:xfrm>
              <a:off x="8692737" y="2530078"/>
              <a:ext cx="349763" cy="225013"/>
            </a:xfrm>
            <a:custGeom>
              <a:rect b="b" l="l" r="r" t="t"/>
              <a:pathLst>
                <a:path extrusionOk="0" h="12727" w="19783">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4"/>
            <p:cNvSpPr/>
            <p:nvPr/>
          </p:nvSpPr>
          <p:spPr>
            <a:xfrm>
              <a:off x="8689678" y="2524862"/>
              <a:ext cx="357454" cy="235409"/>
            </a:xfrm>
            <a:custGeom>
              <a:rect b="b" l="l" r="r" t="t"/>
              <a:pathLst>
                <a:path extrusionOk="0" h="13315" w="20218">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4"/>
            <p:cNvSpPr/>
            <p:nvPr/>
          </p:nvSpPr>
          <p:spPr>
            <a:xfrm>
              <a:off x="8708808" y="2460401"/>
              <a:ext cx="65310" cy="51307"/>
            </a:xfrm>
            <a:custGeom>
              <a:rect b="b" l="l" r="r" t="t"/>
              <a:pathLst>
                <a:path extrusionOk="0" h="2902" w="3694">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4"/>
            <p:cNvSpPr/>
            <p:nvPr/>
          </p:nvSpPr>
          <p:spPr>
            <a:xfrm>
              <a:off x="8711425" y="2455150"/>
              <a:ext cx="68227" cy="61756"/>
            </a:xfrm>
            <a:custGeom>
              <a:rect b="b" l="l" r="r" t="t"/>
              <a:pathLst>
                <a:path extrusionOk="0" h="3493" w="3859">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4"/>
            <p:cNvSpPr/>
            <p:nvPr/>
          </p:nvSpPr>
          <p:spPr>
            <a:xfrm>
              <a:off x="7862466" y="2156570"/>
              <a:ext cx="1570214" cy="1013294"/>
            </a:xfrm>
            <a:custGeom>
              <a:rect b="b" l="l" r="r" t="t"/>
              <a:pathLst>
                <a:path extrusionOk="0" h="57313" w="88813">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4"/>
            <p:cNvSpPr/>
            <p:nvPr/>
          </p:nvSpPr>
          <p:spPr>
            <a:xfrm>
              <a:off x="7856879" y="2151302"/>
              <a:ext cx="1568729" cy="1023796"/>
            </a:xfrm>
            <a:custGeom>
              <a:rect b="b" l="l" r="r" t="t"/>
              <a:pathLst>
                <a:path extrusionOk="0" h="57907" w="88729">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4"/>
            <p:cNvSpPr/>
            <p:nvPr/>
          </p:nvSpPr>
          <p:spPr>
            <a:xfrm>
              <a:off x="8604779" y="2692858"/>
              <a:ext cx="42414" cy="27298"/>
            </a:xfrm>
            <a:custGeom>
              <a:rect b="b" l="l" r="r" t="t"/>
              <a:pathLst>
                <a:path extrusionOk="0" h="1544" w="2399">
                  <a:moveTo>
                    <a:pt x="2399" y="0"/>
                  </a:moveTo>
                  <a:lnTo>
                    <a:pt x="0" y="1544"/>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4"/>
            <p:cNvSpPr/>
            <p:nvPr/>
          </p:nvSpPr>
          <p:spPr>
            <a:xfrm>
              <a:off x="8599104" y="2687625"/>
              <a:ext cx="54048" cy="37764"/>
            </a:xfrm>
            <a:custGeom>
              <a:rect b="b" l="l" r="r" t="t"/>
              <a:pathLst>
                <a:path extrusionOk="0" h="2136" w="3057">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4"/>
            <p:cNvSpPr/>
            <p:nvPr/>
          </p:nvSpPr>
          <p:spPr>
            <a:xfrm>
              <a:off x="8698978" y="2457767"/>
              <a:ext cx="313502" cy="201764"/>
            </a:xfrm>
            <a:custGeom>
              <a:rect b="b" l="l" r="r" t="t"/>
              <a:pathLst>
                <a:path extrusionOk="0" h="11412" w="17732">
                  <a:moveTo>
                    <a:pt x="17731" y="1"/>
                  </a:moveTo>
                  <a:lnTo>
                    <a:pt x="0" y="1141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4"/>
            <p:cNvSpPr/>
            <p:nvPr/>
          </p:nvSpPr>
          <p:spPr>
            <a:xfrm>
              <a:off x="8693320" y="2452516"/>
              <a:ext cx="325153" cy="212248"/>
            </a:xfrm>
            <a:custGeom>
              <a:rect b="b" l="l" r="r" t="t"/>
              <a:pathLst>
                <a:path extrusionOk="0" h="12005" w="18391">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4"/>
            <p:cNvSpPr/>
            <p:nvPr/>
          </p:nvSpPr>
          <p:spPr>
            <a:xfrm>
              <a:off x="7842134" y="3143769"/>
              <a:ext cx="56682" cy="30498"/>
            </a:xfrm>
            <a:custGeom>
              <a:rect b="b" l="l" r="r" t="t"/>
              <a:pathLst>
                <a:path extrusionOk="0" h="1725" w="3206">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4"/>
            <p:cNvSpPr/>
            <p:nvPr/>
          </p:nvSpPr>
          <p:spPr>
            <a:xfrm>
              <a:off x="7835858" y="3138518"/>
              <a:ext cx="69500" cy="40929"/>
            </a:xfrm>
            <a:custGeom>
              <a:rect b="b" l="l" r="r" t="t"/>
              <a:pathLst>
                <a:path extrusionOk="0" h="2315" w="3931">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4"/>
            <p:cNvSpPr/>
            <p:nvPr/>
          </p:nvSpPr>
          <p:spPr>
            <a:xfrm>
              <a:off x="7862466" y="2987884"/>
              <a:ext cx="196213" cy="181980"/>
            </a:xfrm>
            <a:custGeom>
              <a:rect b="b" l="l" r="r" t="t"/>
              <a:pathLst>
                <a:path extrusionOk="0" h="10293" w="11098">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4"/>
            <p:cNvSpPr/>
            <p:nvPr/>
          </p:nvSpPr>
          <p:spPr>
            <a:xfrm>
              <a:off x="7856879" y="2982651"/>
              <a:ext cx="207157" cy="192447"/>
            </a:xfrm>
            <a:custGeom>
              <a:rect b="b" l="l" r="r" t="t"/>
              <a:pathLst>
                <a:path extrusionOk="0" h="10885" w="11717">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4"/>
            <p:cNvSpPr/>
            <p:nvPr/>
          </p:nvSpPr>
          <p:spPr>
            <a:xfrm>
              <a:off x="9005531" y="2156570"/>
              <a:ext cx="427149" cy="344442"/>
            </a:xfrm>
            <a:custGeom>
              <a:rect b="b" l="l" r="r" t="t"/>
              <a:pathLst>
                <a:path extrusionOk="0" h="19482" w="2416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4"/>
            <p:cNvSpPr/>
            <p:nvPr/>
          </p:nvSpPr>
          <p:spPr>
            <a:xfrm>
              <a:off x="9000280" y="2151302"/>
              <a:ext cx="425328" cy="354944"/>
            </a:xfrm>
            <a:custGeom>
              <a:rect b="b" l="l" r="r" t="t"/>
              <a:pathLst>
                <a:path extrusionOk="0" h="20076" w="24057">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4"/>
            <p:cNvSpPr/>
            <p:nvPr/>
          </p:nvSpPr>
          <p:spPr>
            <a:xfrm>
              <a:off x="9056680" y="2156570"/>
              <a:ext cx="376001" cy="310974"/>
            </a:xfrm>
            <a:custGeom>
              <a:rect b="b" l="l" r="r" t="t"/>
              <a:pathLst>
                <a:path extrusionOk="0" h="17589" w="21267">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4"/>
            <p:cNvSpPr/>
            <p:nvPr/>
          </p:nvSpPr>
          <p:spPr>
            <a:xfrm>
              <a:off x="9051429" y="2151302"/>
              <a:ext cx="374180" cy="321475"/>
            </a:xfrm>
            <a:custGeom>
              <a:rect b="b" l="l" r="r" t="t"/>
              <a:pathLst>
                <a:path extrusionOk="0" h="18183" w="21164">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4"/>
            <p:cNvSpPr/>
            <p:nvPr/>
          </p:nvSpPr>
          <p:spPr>
            <a:xfrm>
              <a:off x="8597990" y="2534251"/>
              <a:ext cx="31700" cy="62676"/>
            </a:xfrm>
            <a:custGeom>
              <a:rect b="b" l="l" r="r" t="t"/>
              <a:pathLst>
                <a:path extrusionOk="0" h="3545" w="1793">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4"/>
            <p:cNvSpPr/>
            <p:nvPr/>
          </p:nvSpPr>
          <p:spPr>
            <a:xfrm>
              <a:off x="8596487" y="2529017"/>
              <a:ext cx="38648" cy="73142"/>
            </a:xfrm>
            <a:custGeom>
              <a:rect b="b" l="l" r="r" t="t"/>
              <a:pathLst>
                <a:path extrusionOk="0" h="4137" w="2186">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4"/>
            <p:cNvSpPr/>
            <p:nvPr/>
          </p:nvSpPr>
          <p:spPr>
            <a:xfrm>
              <a:off x="8619241" y="2490882"/>
              <a:ext cx="38100" cy="86950"/>
            </a:xfrm>
            <a:custGeom>
              <a:rect b="b" l="l" r="r" t="t"/>
              <a:pathLst>
                <a:path extrusionOk="0" h="4918" w="2155">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4"/>
            <p:cNvSpPr/>
            <p:nvPr/>
          </p:nvSpPr>
          <p:spPr>
            <a:xfrm>
              <a:off x="8614450" y="2485613"/>
              <a:ext cx="48408" cy="97434"/>
            </a:xfrm>
            <a:custGeom>
              <a:rect b="b" l="l" r="r" t="t"/>
              <a:pathLst>
                <a:path extrusionOk="0" h="5511" w="2738">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4"/>
            <p:cNvSpPr/>
            <p:nvPr/>
          </p:nvSpPr>
          <p:spPr>
            <a:xfrm>
              <a:off x="8646910" y="2484941"/>
              <a:ext cx="45172" cy="80674"/>
            </a:xfrm>
            <a:custGeom>
              <a:rect b="b" l="l" r="r" t="t"/>
              <a:pathLst>
                <a:path extrusionOk="0" h="4563" w="2555">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4"/>
            <p:cNvSpPr/>
            <p:nvPr/>
          </p:nvSpPr>
          <p:spPr>
            <a:xfrm>
              <a:off x="8641695" y="2479725"/>
              <a:ext cx="55745" cy="91123"/>
            </a:xfrm>
            <a:custGeom>
              <a:rect b="b" l="l" r="r" t="t"/>
              <a:pathLst>
                <a:path extrusionOk="0" h="5154" w="3153">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4"/>
            <p:cNvSpPr/>
            <p:nvPr/>
          </p:nvSpPr>
          <p:spPr>
            <a:xfrm>
              <a:off x="8664254" y="2483297"/>
              <a:ext cx="64338" cy="71728"/>
            </a:xfrm>
            <a:custGeom>
              <a:rect b="b" l="l" r="r" t="t"/>
              <a:pathLst>
                <a:path extrusionOk="0" h="4057" w="3639">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4"/>
            <p:cNvSpPr/>
            <p:nvPr/>
          </p:nvSpPr>
          <p:spPr>
            <a:xfrm>
              <a:off x="8667278" y="2477993"/>
              <a:ext cx="67255" cy="82265"/>
            </a:xfrm>
            <a:custGeom>
              <a:rect b="b" l="l" r="r" t="t"/>
              <a:pathLst>
                <a:path extrusionOk="0" h="4653" w="3804">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4"/>
            <p:cNvSpPr/>
            <p:nvPr/>
          </p:nvSpPr>
          <p:spPr>
            <a:xfrm>
              <a:off x="8247890" y="2513494"/>
              <a:ext cx="358727" cy="423772"/>
            </a:xfrm>
            <a:custGeom>
              <a:rect b="b" l="l" r="r" t="t"/>
              <a:pathLst>
                <a:path extrusionOk="0" h="23969" w="2029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4"/>
            <p:cNvSpPr/>
            <p:nvPr/>
          </p:nvSpPr>
          <p:spPr>
            <a:xfrm>
              <a:off x="8243541" y="2508243"/>
              <a:ext cx="368982" cy="434221"/>
            </a:xfrm>
            <a:custGeom>
              <a:rect b="b" l="l" r="r" t="t"/>
              <a:pathLst>
                <a:path extrusionOk="0" h="24560" w="2087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4"/>
            <p:cNvSpPr/>
            <p:nvPr/>
          </p:nvSpPr>
          <p:spPr>
            <a:xfrm>
              <a:off x="8121478" y="2423786"/>
              <a:ext cx="450204" cy="397217"/>
            </a:xfrm>
            <a:custGeom>
              <a:rect b="b" l="l" r="r" t="t"/>
              <a:pathLst>
                <a:path extrusionOk="0" h="22467" w="25464">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4"/>
            <p:cNvSpPr/>
            <p:nvPr/>
          </p:nvSpPr>
          <p:spPr>
            <a:xfrm>
              <a:off x="8134173" y="2418553"/>
              <a:ext cx="443167" cy="407701"/>
            </a:xfrm>
            <a:custGeom>
              <a:rect b="b" l="l" r="r" t="t"/>
              <a:pathLst>
                <a:path extrusionOk="0" h="23060" w="25066">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4"/>
            <p:cNvSpPr/>
            <p:nvPr/>
          </p:nvSpPr>
          <p:spPr>
            <a:xfrm>
              <a:off x="8337457" y="2709636"/>
              <a:ext cx="73991" cy="90557"/>
            </a:xfrm>
            <a:custGeom>
              <a:rect b="b" l="l" r="r" t="t"/>
              <a:pathLst>
                <a:path extrusionOk="0" h="5122" w="4185">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4"/>
            <p:cNvSpPr/>
            <p:nvPr/>
          </p:nvSpPr>
          <p:spPr>
            <a:xfrm>
              <a:off x="8336043" y="2704403"/>
              <a:ext cx="80886" cy="100988"/>
            </a:xfrm>
            <a:custGeom>
              <a:rect b="b" l="l" r="r" t="t"/>
              <a:pathLst>
                <a:path extrusionOk="0" h="5712" w="4575">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4"/>
            <p:cNvSpPr/>
            <p:nvPr/>
          </p:nvSpPr>
          <p:spPr>
            <a:xfrm>
              <a:off x="8410087" y="2793563"/>
              <a:ext cx="265819" cy="181485"/>
            </a:xfrm>
            <a:custGeom>
              <a:rect b="b" l="l" r="r" t="t"/>
              <a:pathLst>
                <a:path extrusionOk="0" h="10265" w="15035">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4"/>
            <p:cNvSpPr/>
            <p:nvPr/>
          </p:nvSpPr>
          <p:spPr>
            <a:xfrm>
              <a:off x="8404022" y="2788330"/>
              <a:ext cx="278478" cy="191934"/>
            </a:xfrm>
            <a:custGeom>
              <a:rect b="b" l="l" r="r" t="t"/>
              <a:pathLst>
                <a:path extrusionOk="0" h="10856" w="15751">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4"/>
            <p:cNvSpPr/>
            <p:nvPr/>
          </p:nvSpPr>
          <p:spPr>
            <a:xfrm>
              <a:off x="8826415" y="2624719"/>
              <a:ext cx="218931" cy="175509"/>
            </a:xfrm>
            <a:custGeom>
              <a:rect b="b" l="l" r="r" t="t"/>
              <a:pathLst>
                <a:path extrusionOk="0" h="9927" w="12383">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4"/>
            <p:cNvSpPr/>
            <p:nvPr/>
          </p:nvSpPr>
          <p:spPr>
            <a:xfrm>
              <a:off x="8821164" y="2619504"/>
              <a:ext cx="225650" cy="185941"/>
            </a:xfrm>
            <a:custGeom>
              <a:rect b="b" l="l" r="r" t="t"/>
              <a:pathLst>
                <a:path extrusionOk="0" h="10517" w="12763">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4"/>
            <p:cNvSpPr/>
            <p:nvPr/>
          </p:nvSpPr>
          <p:spPr>
            <a:xfrm>
              <a:off x="8041582" y="2970805"/>
              <a:ext cx="199059" cy="388925"/>
            </a:xfrm>
            <a:custGeom>
              <a:rect b="b" l="l" r="r" t="t"/>
              <a:pathLst>
                <a:path extrusionOk="0" h="21998" w="11259">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4"/>
            <p:cNvSpPr/>
            <p:nvPr/>
          </p:nvSpPr>
          <p:spPr>
            <a:xfrm>
              <a:off x="8047576" y="2965607"/>
              <a:ext cx="198299" cy="399338"/>
            </a:xfrm>
            <a:custGeom>
              <a:rect b="b" l="l" r="r" t="t"/>
              <a:pathLst>
                <a:path extrusionOk="0" h="22587" w="11216">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4"/>
            <p:cNvSpPr/>
            <p:nvPr/>
          </p:nvSpPr>
          <p:spPr>
            <a:xfrm>
              <a:off x="8155336" y="3022873"/>
              <a:ext cx="13508" cy="53146"/>
            </a:xfrm>
            <a:custGeom>
              <a:rect b="b" l="l" r="r" t="t"/>
              <a:pathLst>
                <a:path extrusionOk="0" h="3006" w="764">
                  <a:moveTo>
                    <a:pt x="0" y="3006"/>
                  </a:moveTo>
                  <a:lnTo>
                    <a:pt x="763"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4"/>
            <p:cNvSpPr/>
            <p:nvPr/>
          </p:nvSpPr>
          <p:spPr>
            <a:xfrm>
              <a:off x="8149430" y="3017551"/>
              <a:ext cx="25247" cy="63701"/>
            </a:xfrm>
            <a:custGeom>
              <a:rect b="b" l="l" r="r" t="t"/>
              <a:pathLst>
                <a:path extrusionOk="0" h="3603" w="1428">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4"/>
            <p:cNvSpPr/>
            <p:nvPr/>
          </p:nvSpPr>
          <p:spPr>
            <a:xfrm>
              <a:off x="8027385" y="3257999"/>
              <a:ext cx="193366" cy="234066"/>
            </a:xfrm>
            <a:custGeom>
              <a:rect b="b" l="l" r="r" t="t"/>
              <a:pathLst>
                <a:path extrusionOk="0" h="13239" w="10937">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4"/>
            <p:cNvSpPr/>
            <p:nvPr/>
          </p:nvSpPr>
          <p:spPr>
            <a:xfrm>
              <a:off x="8022417" y="3252748"/>
              <a:ext cx="197804" cy="244497"/>
            </a:xfrm>
            <a:custGeom>
              <a:rect b="b" l="l" r="r" t="t"/>
              <a:pathLst>
                <a:path extrusionOk="0" h="13829" w="11188">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4"/>
            <p:cNvSpPr/>
            <p:nvPr/>
          </p:nvSpPr>
          <p:spPr>
            <a:xfrm>
              <a:off x="7973355" y="4437609"/>
              <a:ext cx="264457" cy="218949"/>
            </a:xfrm>
            <a:custGeom>
              <a:rect b="b" l="l" r="r" t="t"/>
              <a:pathLst>
                <a:path extrusionOk="0" h="12384" w="14958">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4"/>
            <p:cNvSpPr/>
            <p:nvPr/>
          </p:nvSpPr>
          <p:spPr>
            <a:xfrm>
              <a:off x="7973744" y="4432464"/>
              <a:ext cx="269249" cy="229221"/>
            </a:xfrm>
            <a:custGeom>
              <a:rect b="b" l="l" r="r" t="t"/>
              <a:pathLst>
                <a:path extrusionOk="0" h="12965" w="15229">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4"/>
            <p:cNvSpPr/>
            <p:nvPr/>
          </p:nvSpPr>
          <p:spPr>
            <a:xfrm>
              <a:off x="7975035" y="4449843"/>
              <a:ext cx="241951" cy="206715"/>
            </a:xfrm>
            <a:custGeom>
              <a:rect b="b" l="l" r="r" t="t"/>
              <a:pathLst>
                <a:path extrusionOk="0" h="11692" w="13685">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4"/>
            <p:cNvSpPr/>
            <p:nvPr/>
          </p:nvSpPr>
          <p:spPr>
            <a:xfrm>
              <a:off x="7967627" y="4444610"/>
              <a:ext cx="254999" cy="217075"/>
            </a:xfrm>
            <a:custGeom>
              <a:rect b="b" l="l" r="r" t="t"/>
              <a:pathLst>
                <a:path extrusionOk="0" h="12278" w="14423">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4"/>
            <p:cNvSpPr/>
            <p:nvPr/>
          </p:nvSpPr>
          <p:spPr>
            <a:xfrm>
              <a:off x="8089920" y="3466464"/>
              <a:ext cx="1188591" cy="1193365"/>
            </a:xfrm>
            <a:custGeom>
              <a:rect b="b" l="l" r="r" t="t"/>
              <a:pathLst>
                <a:path extrusionOk="0" h="67498" w="67228">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4"/>
            <p:cNvSpPr/>
            <p:nvPr/>
          </p:nvSpPr>
          <p:spPr>
            <a:xfrm>
              <a:off x="8090291" y="3461072"/>
              <a:ext cx="1194372" cy="1203990"/>
            </a:xfrm>
            <a:custGeom>
              <a:rect b="b" l="l" r="r" t="t"/>
              <a:pathLst>
                <a:path extrusionOk="0" h="68099" w="67555">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4"/>
            <p:cNvSpPr/>
            <p:nvPr/>
          </p:nvSpPr>
          <p:spPr>
            <a:xfrm>
              <a:off x="9070930" y="4590488"/>
              <a:ext cx="235727" cy="205972"/>
            </a:xfrm>
            <a:custGeom>
              <a:rect b="b" l="l" r="r" t="t"/>
              <a:pathLst>
                <a:path extrusionOk="0" h="11650" w="13333">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4"/>
            <p:cNvSpPr/>
            <p:nvPr/>
          </p:nvSpPr>
          <p:spPr>
            <a:xfrm>
              <a:off x="9067305" y="4585254"/>
              <a:ext cx="244497" cy="216421"/>
            </a:xfrm>
            <a:custGeom>
              <a:rect b="b" l="l" r="r" t="t"/>
              <a:pathLst>
                <a:path extrusionOk="0" h="12241" w="13829">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4"/>
            <p:cNvSpPr/>
            <p:nvPr/>
          </p:nvSpPr>
          <p:spPr>
            <a:xfrm>
              <a:off x="9078355" y="4620950"/>
              <a:ext cx="228302" cy="175509"/>
            </a:xfrm>
            <a:custGeom>
              <a:rect b="b" l="l" r="r" t="t"/>
              <a:pathLst>
                <a:path extrusionOk="0" h="9927" w="12913">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4"/>
            <p:cNvSpPr/>
            <p:nvPr/>
          </p:nvSpPr>
          <p:spPr>
            <a:xfrm>
              <a:off x="9073069" y="4615717"/>
              <a:ext cx="238733" cy="185958"/>
            </a:xfrm>
            <a:custGeom>
              <a:rect b="b" l="l" r="r" t="t"/>
              <a:pathLst>
                <a:path extrusionOk="0" h="10518" w="13503">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4"/>
            <p:cNvSpPr/>
            <p:nvPr/>
          </p:nvSpPr>
          <p:spPr>
            <a:xfrm>
              <a:off x="9184647" y="4638825"/>
              <a:ext cx="121974" cy="157635"/>
            </a:xfrm>
            <a:custGeom>
              <a:rect b="b" l="l" r="r" t="t"/>
              <a:pathLst>
                <a:path extrusionOk="0" h="8916" w="6899">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4"/>
            <p:cNvSpPr/>
            <p:nvPr/>
          </p:nvSpPr>
          <p:spPr>
            <a:xfrm>
              <a:off x="9177664" y="4633609"/>
              <a:ext cx="134138" cy="168066"/>
            </a:xfrm>
            <a:custGeom>
              <a:rect b="b" l="l" r="r" t="t"/>
              <a:pathLst>
                <a:path extrusionOk="0" h="9506" w="7587">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4"/>
            <p:cNvSpPr/>
            <p:nvPr/>
          </p:nvSpPr>
          <p:spPr>
            <a:xfrm>
              <a:off x="8746838" y="3798671"/>
              <a:ext cx="179487" cy="92979"/>
            </a:xfrm>
            <a:custGeom>
              <a:rect b="b" l="l" r="r" t="t"/>
              <a:pathLst>
                <a:path extrusionOk="0" h="5259" w="10152">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4"/>
            <p:cNvSpPr/>
            <p:nvPr/>
          </p:nvSpPr>
          <p:spPr>
            <a:xfrm>
              <a:off x="8823852" y="3824325"/>
              <a:ext cx="155991" cy="30357"/>
            </a:xfrm>
            <a:custGeom>
              <a:rect b="b" l="l" r="r" t="t"/>
              <a:pathLst>
                <a:path extrusionOk="0" h="1717" w="8823">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4"/>
            <p:cNvSpPr/>
            <p:nvPr/>
          </p:nvSpPr>
          <p:spPr>
            <a:xfrm>
              <a:off x="8058661" y="2663173"/>
              <a:ext cx="943670" cy="967644"/>
            </a:xfrm>
            <a:custGeom>
              <a:rect b="b" l="l" r="r" t="t"/>
              <a:pathLst>
                <a:path extrusionOk="0" h="54731" w="53375">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4"/>
            <p:cNvSpPr/>
            <p:nvPr/>
          </p:nvSpPr>
          <p:spPr>
            <a:xfrm>
              <a:off x="8052579" y="2657975"/>
              <a:ext cx="951874" cy="978075"/>
            </a:xfrm>
            <a:custGeom>
              <a:rect b="b" l="l" r="r" t="t"/>
              <a:pathLst>
                <a:path extrusionOk="0" h="55321" w="53839">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4"/>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4"/>
            <p:cNvSpPr/>
            <p:nvPr/>
          </p:nvSpPr>
          <p:spPr>
            <a:xfrm>
              <a:off x="8087869" y="2663173"/>
              <a:ext cx="914445" cy="967644"/>
            </a:xfrm>
            <a:custGeom>
              <a:rect b="b" l="l" r="r" t="t"/>
              <a:pathLst>
                <a:path extrusionOk="0" h="54731" w="51722">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4"/>
            <p:cNvSpPr/>
            <p:nvPr/>
          </p:nvSpPr>
          <p:spPr>
            <a:xfrm>
              <a:off x="8509254" y="3396469"/>
              <a:ext cx="27068" cy="234348"/>
            </a:xfrm>
            <a:custGeom>
              <a:rect b="b" l="l" r="r" t="t"/>
              <a:pathLst>
                <a:path extrusionOk="0" h="13255" w="1531">
                  <a:moveTo>
                    <a:pt x="1530" y="1"/>
                  </a:moveTo>
                  <a:lnTo>
                    <a:pt x="1530" y="1"/>
                  </a:lnTo>
                  <a:cubicBezTo>
                    <a:pt x="1" y="7647"/>
                    <a:pt x="851" y="13255"/>
                    <a:pt x="851" y="13255"/>
                  </a:cubicBezTo>
                  <a:lnTo>
                    <a:pt x="15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4"/>
            <p:cNvSpPr/>
            <p:nvPr/>
          </p:nvSpPr>
          <p:spPr>
            <a:xfrm>
              <a:off x="8504250" y="3391236"/>
              <a:ext cx="37747" cy="244815"/>
            </a:xfrm>
            <a:custGeom>
              <a:rect b="b" l="l" r="r" t="t"/>
              <a:pathLst>
                <a:path extrusionOk="0" h="13847" w="2135">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4"/>
            <p:cNvSpPr/>
            <p:nvPr/>
          </p:nvSpPr>
          <p:spPr>
            <a:xfrm>
              <a:off x="8497231" y="3258264"/>
              <a:ext cx="54083" cy="198299"/>
            </a:xfrm>
            <a:custGeom>
              <a:rect b="b" l="l" r="r" t="t"/>
              <a:pathLst>
                <a:path extrusionOk="0" h="11216" w="3059">
                  <a:moveTo>
                    <a:pt x="3059" y="1"/>
                  </a:moveTo>
                  <a:lnTo>
                    <a:pt x="3059" y="1"/>
                  </a:lnTo>
                  <a:cubicBezTo>
                    <a:pt x="1" y="8496"/>
                    <a:pt x="1" y="11216"/>
                    <a:pt x="1" y="11216"/>
                  </a:cubicBezTo>
                  <a:lnTo>
                    <a:pt x="30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4"/>
            <p:cNvSpPr/>
            <p:nvPr/>
          </p:nvSpPr>
          <p:spPr>
            <a:xfrm>
              <a:off x="8492033" y="3253137"/>
              <a:ext cx="65151" cy="208642"/>
            </a:xfrm>
            <a:custGeom>
              <a:rect b="b" l="l" r="r" t="t"/>
              <a:pathLst>
                <a:path extrusionOk="0" h="11801" w="3685">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4"/>
            <p:cNvSpPr/>
            <p:nvPr/>
          </p:nvSpPr>
          <p:spPr>
            <a:xfrm>
              <a:off x="8266225" y="3161325"/>
              <a:ext cx="113771" cy="125121"/>
            </a:xfrm>
            <a:custGeom>
              <a:rect b="b" l="l" r="r" t="t"/>
              <a:pathLst>
                <a:path extrusionOk="0" h="7077" w="6435">
                  <a:moveTo>
                    <a:pt x="162" y="1"/>
                  </a:moveTo>
                  <a:lnTo>
                    <a:pt x="1" y="2413"/>
                  </a:lnTo>
                  <a:lnTo>
                    <a:pt x="6434" y="7076"/>
                  </a:lnTo>
                  <a:lnTo>
                    <a:pt x="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4"/>
            <p:cNvSpPr/>
            <p:nvPr/>
          </p:nvSpPr>
          <p:spPr>
            <a:xfrm>
              <a:off x="8260302" y="3155950"/>
              <a:ext cx="126571" cy="135729"/>
            </a:xfrm>
            <a:custGeom>
              <a:rect b="b" l="l" r="r" t="t"/>
              <a:pathLst>
                <a:path extrusionOk="0" h="7677" w="7159">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4"/>
            <p:cNvSpPr/>
            <p:nvPr/>
          </p:nvSpPr>
          <p:spPr>
            <a:xfrm>
              <a:off x="8795104" y="2743334"/>
              <a:ext cx="37004" cy="204734"/>
            </a:xfrm>
            <a:custGeom>
              <a:rect b="b" l="l" r="r" t="t"/>
              <a:pathLst>
                <a:path extrusionOk="0" h="11580" w="2093">
                  <a:moveTo>
                    <a:pt x="2092" y="1"/>
                  </a:moveTo>
                  <a:lnTo>
                    <a:pt x="1" y="2574"/>
                  </a:lnTo>
                  <a:lnTo>
                    <a:pt x="1" y="11580"/>
                  </a:lnTo>
                  <a:lnTo>
                    <a:pt x="20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4"/>
            <p:cNvSpPr/>
            <p:nvPr/>
          </p:nvSpPr>
          <p:spPr>
            <a:xfrm>
              <a:off x="8789888" y="2738119"/>
              <a:ext cx="47860" cy="215183"/>
            </a:xfrm>
            <a:custGeom>
              <a:rect b="b" l="l" r="r" t="t"/>
              <a:pathLst>
                <a:path extrusionOk="0" h="12171" w="2707">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2" name="Google Shape;2142;p14"/>
          <p:cNvSpPr txBox="1"/>
          <p:nvPr/>
        </p:nvSpPr>
        <p:spPr>
          <a:xfrm>
            <a:off x="99150" y="1140250"/>
            <a:ext cx="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143" name="Google Shape;2143;p14"/>
          <p:cNvSpPr txBox="1"/>
          <p:nvPr/>
        </p:nvSpPr>
        <p:spPr>
          <a:xfrm>
            <a:off x="1053500" y="15368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2144" name="Google Shape;2144;p14"/>
          <p:cNvSpPr txBox="1"/>
          <p:nvPr/>
        </p:nvSpPr>
        <p:spPr>
          <a:xfrm>
            <a:off x="719675" y="1536850"/>
            <a:ext cx="4522500" cy="3403500"/>
          </a:xfrm>
          <a:prstGeom prst="rect">
            <a:avLst/>
          </a:prstGeom>
          <a:noFill/>
          <a:ln>
            <a:noFill/>
          </a:ln>
        </p:spPr>
        <p:txBody>
          <a:bodyPr anchorCtr="0" anchor="t" bIns="91425" lIns="91425" spcFirstLastPara="1" rIns="91425" wrap="square" tIns="91425">
            <a:spAutoFit/>
          </a:bodyPr>
          <a:lstStyle/>
          <a:p>
            <a:pPr indent="0" lvl="0" marL="0" rtl="0" algn="l">
              <a:lnSpc>
                <a:spcPct val="129230"/>
              </a:lnSpc>
              <a:spcBef>
                <a:spcPts val="1400"/>
              </a:spcBef>
              <a:spcAft>
                <a:spcPts val="0"/>
              </a:spcAft>
              <a:buNone/>
            </a:pPr>
            <a:r>
              <a:rPr lang="en" sz="1700">
                <a:solidFill>
                  <a:srgbClr val="222222"/>
                </a:solidFill>
                <a:highlight>
                  <a:srgbClr val="FFFFFF"/>
                </a:highlight>
                <a:latin typeface="Viga"/>
                <a:ea typeface="Viga"/>
                <a:cs typeface="Viga"/>
                <a:sym typeface="Viga"/>
              </a:rPr>
              <a:t>Selon les prévisions de </a:t>
            </a:r>
            <a:r>
              <a:rPr lang="en" sz="1700" u="sng">
                <a:solidFill>
                  <a:srgbClr val="222222"/>
                </a:solidFill>
                <a:highlight>
                  <a:srgbClr val="FFFFFF"/>
                </a:highlight>
                <a:latin typeface="Viga"/>
                <a:ea typeface="Viga"/>
                <a:cs typeface="Viga"/>
                <a:sym typeface="Viga"/>
              </a:rPr>
              <a:t>Cybercriminalité Magazine</a:t>
            </a:r>
            <a:r>
              <a:rPr lang="en" sz="1700">
                <a:solidFill>
                  <a:srgbClr val="222222"/>
                </a:solidFill>
                <a:highlight>
                  <a:srgbClr val="FFFFFF"/>
                </a:highlight>
                <a:latin typeface="Viga"/>
                <a:ea typeface="Viga"/>
                <a:cs typeface="Viga"/>
                <a:sym typeface="Viga"/>
              </a:rPr>
              <a:t>, le monde comptera en 2023, 3.5 millions d'emplois non pourvus en cybersécurité.</a:t>
            </a:r>
            <a:endParaRPr sz="1700">
              <a:solidFill>
                <a:srgbClr val="222222"/>
              </a:solidFill>
              <a:highlight>
                <a:srgbClr val="FFFFFF"/>
              </a:highlight>
              <a:latin typeface="Viga"/>
              <a:ea typeface="Viga"/>
              <a:cs typeface="Viga"/>
              <a:sym typeface="Viga"/>
            </a:endParaRPr>
          </a:p>
          <a:p>
            <a:pPr indent="0" lvl="0" marL="0" rtl="0" algn="l">
              <a:lnSpc>
                <a:spcPct val="129230"/>
              </a:lnSpc>
              <a:spcBef>
                <a:spcPts val="2300"/>
              </a:spcBef>
              <a:spcAft>
                <a:spcPts val="0"/>
              </a:spcAft>
              <a:buNone/>
            </a:pPr>
            <a:r>
              <a:rPr lang="en" sz="1700">
                <a:solidFill>
                  <a:srgbClr val="222222"/>
                </a:solidFill>
                <a:highlight>
                  <a:srgbClr val="FFFFFF"/>
                </a:highlight>
                <a:latin typeface="Viga"/>
                <a:ea typeface="Viga"/>
                <a:cs typeface="Viga"/>
                <a:sym typeface="Viga"/>
              </a:rPr>
              <a:t>De plus, le nombre de cyberattaques croît de plus en plus chaque année.</a:t>
            </a:r>
            <a:endParaRPr sz="1700">
              <a:solidFill>
                <a:srgbClr val="222222"/>
              </a:solidFill>
              <a:highlight>
                <a:srgbClr val="FFFFFF"/>
              </a:highlight>
              <a:latin typeface="Viga"/>
              <a:ea typeface="Viga"/>
              <a:cs typeface="Viga"/>
              <a:sym typeface="Viga"/>
            </a:endParaRPr>
          </a:p>
          <a:p>
            <a:pPr indent="0" lvl="0" marL="0" rtl="0" algn="l">
              <a:lnSpc>
                <a:spcPct val="129230"/>
              </a:lnSpc>
              <a:spcBef>
                <a:spcPts val="2300"/>
              </a:spcBef>
              <a:spcAft>
                <a:spcPts val="2300"/>
              </a:spcAft>
              <a:buClr>
                <a:schemeClr val="dk1"/>
              </a:buClr>
              <a:buSzPts val="1100"/>
              <a:buFont typeface="Arial"/>
              <a:buNone/>
            </a:pPr>
            <a:r>
              <a:rPr lang="en" sz="1700">
                <a:solidFill>
                  <a:srgbClr val="222222"/>
                </a:solidFill>
                <a:highlight>
                  <a:srgbClr val="FFFFFF"/>
                </a:highlight>
                <a:latin typeface="Viga"/>
                <a:ea typeface="Viga"/>
                <a:cs typeface="Viga"/>
                <a:sym typeface="Viga"/>
              </a:rPr>
              <a:t>De quoi permettre aux entreprises locales de se développer.</a:t>
            </a:r>
            <a:endParaRPr sz="1700">
              <a:solidFill>
                <a:srgbClr val="222222"/>
              </a:solidFill>
              <a:highlight>
                <a:srgbClr val="FFFFFF"/>
              </a:highlight>
              <a:latin typeface="Viga"/>
              <a:ea typeface="Viga"/>
              <a:cs typeface="Viga"/>
              <a:sym typeface="Viga"/>
            </a:endParaRPr>
          </a:p>
        </p:txBody>
      </p:sp>
      <p:sp>
        <p:nvSpPr>
          <p:cNvPr id="2145" name="Google Shape;2145;p14"/>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146" name="Google Shape;2146;p14"/>
          <p:cNvPicPr preferRelativeResize="0"/>
          <p:nvPr/>
        </p:nvPicPr>
        <p:blipFill>
          <a:blip r:embed="rId4">
            <a:alphaModFix/>
          </a:blip>
          <a:stretch>
            <a:fillRect/>
          </a:stretch>
        </p:blipFill>
        <p:spPr>
          <a:xfrm>
            <a:off x="0" y="4620674"/>
            <a:ext cx="723899" cy="522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31"/>
          <p:cNvSpPr/>
          <p:nvPr/>
        </p:nvSpPr>
        <p:spPr>
          <a:xfrm rot="-4027679">
            <a:off x="1921001" y="-138242"/>
            <a:ext cx="4896711" cy="5420002"/>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3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7200"/>
              <a:buNone/>
            </a:pPr>
            <a:r>
              <a:rPr lang="en"/>
              <a:t>2,300,000</a:t>
            </a:r>
            <a:r>
              <a:rPr lang="en"/>
              <a:t>€</a:t>
            </a:r>
            <a:r>
              <a:rPr lang="en"/>
              <a:t> </a:t>
            </a:r>
            <a:endParaRPr/>
          </a:p>
        </p:txBody>
      </p:sp>
      <p:sp>
        <p:nvSpPr>
          <p:cNvPr id="2153" name="Google Shape;2153;p31"/>
          <p:cNvSpPr txBox="1"/>
          <p:nvPr>
            <p:ph idx="1" type="body"/>
          </p:nvPr>
        </p:nvSpPr>
        <p:spPr>
          <a:xfrm>
            <a:off x="51425" y="3069625"/>
            <a:ext cx="8520600" cy="130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latin typeface="Viga"/>
                <a:ea typeface="Viga"/>
                <a:cs typeface="Viga"/>
                <a:sym typeface="Viga"/>
              </a:rPr>
              <a:t>Chiffre d’affaire prévisionnel pour l’année 2023</a:t>
            </a:r>
            <a:endParaRPr>
              <a:latin typeface="Viga"/>
              <a:ea typeface="Viga"/>
              <a:cs typeface="Viga"/>
              <a:sym typeface="Viga"/>
            </a:endParaRPr>
          </a:p>
        </p:txBody>
      </p:sp>
      <p:sp>
        <p:nvSpPr>
          <p:cNvPr id="2154" name="Google Shape;2154;p31"/>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155" name="Google Shape;2155;p31"/>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2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POSSIBILITIES</a:t>
            </a:r>
            <a:r>
              <a:rPr lang="en"/>
              <a:t> D’AMELIORATION</a:t>
            </a:r>
            <a:endParaRPr/>
          </a:p>
        </p:txBody>
      </p:sp>
      <p:sp>
        <p:nvSpPr>
          <p:cNvPr id="2161" name="Google Shape;2161;p21"/>
          <p:cNvSpPr txBox="1"/>
          <p:nvPr>
            <p:ph idx="1" type="body"/>
          </p:nvPr>
        </p:nvSpPr>
        <p:spPr>
          <a:xfrm>
            <a:off x="3465000" y="2974821"/>
            <a:ext cx="2214000" cy="15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latin typeface="Viga"/>
                <a:ea typeface="Viga"/>
                <a:cs typeface="Viga"/>
                <a:sym typeface="Viga"/>
              </a:rPr>
              <a:t>Pour continuer de répondre à tous les besoins de nos clients, la société prévoit de se développer sur le marché du cloud.</a:t>
            </a:r>
            <a:endParaRPr>
              <a:latin typeface="Viga"/>
              <a:ea typeface="Viga"/>
              <a:cs typeface="Viga"/>
              <a:sym typeface="Viga"/>
            </a:endParaRPr>
          </a:p>
          <a:p>
            <a:pPr indent="0" lvl="0" marL="0" rtl="0" algn="ctr">
              <a:lnSpc>
                <a:spcPct val="100000"/>
              </a:lnSpc>
              <a:spcBef>
                <a:spcPts val="1600"/>
              </a:spcBef>
              <a:spcAft>
                <a:spcPts val="1600"/>
              </a:spcAft>
              <a:buSzPts val="1400"/>
              <a:buNone/>
            </a:pPr>
            <a:r>
              <a:t/>
            </a:r>
            <a:endParaRPr/>
          </a:p>
        </p:txBody>
      </p:sp>
      <p:sp>
        <p:nvSpPr>
          <p:cNvPr id="2162" name="Google Shape;2162;p21"/>
          <p:cNvSpPr txBox="1"/>
          <p:nvPr>
            <p:ph idx="2" type="title"/>
          </p:nvPr>
        </p:nvSpPr>
        <p:spPr>
          <a:xfrm>
            <a:off x="3464998" y="24769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Développement</a:t>
            </a:r>
            <a:endParaRPr/>
          </a:p>
        </p:txBody>
      </p:sp>
      <p:sp>
        <p:nvSpPr>
          <p:cNvPr id="2163" name="Google Shape;2163;p21"/>
          <p:cNvSpPr txBox="1"/>
          <p:nvPr>
            <p:ph idx="3" type="body"/>
          </p:nvPr>
        </p:nvSpPr>
        <p:spPr>
          <a:xfrm>
            <a:off x="835225" y="2974820"/>
            <a:ext cx="2214000" cy="163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latin typeface="Viga"/>
                <a:ea typeface="Viga"/>
                <a:cs typeface="Viga"/>
                <a:sym typeface="Viga"/>
              </a:rPr>
              <a:t>Avec l’aide de son nouveau Chargé de marketing digital, Oblivion Security prévoit d’améliorer sa communication pour avoir plus de visibilité.</a:t>
            </a:r>
            <a:endParaRPr>
              <a:latin typeface="Viga"/>
              <a:ea typeface="Viga"/>
              <a:cs typeface="Viga"/>
              <a:sym typeface="Viga"/>
            </a:endParaRPr>
          </a:p>
        </p:txBody>
      </p:sp>
      <p:sp>
        <p:nvSpPr>
          <p:cNvPr id="2164" name="Google Shape;2164;p21"/>
          <p:cNvSpPr txBox="1"/>
          <p:nvPr>
            <p:ph idx="4" type="title"/>
          </p:nvPr>
        </p:nvSpPr>
        <p:spPr>
          <a:xfrm>
            <a:off x="835213" y="24769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Publicité</a:t>
            </a:r>
            <a:endParaRPr/>
          </a:p>
        </p:txBody>
      </p:sp>
      <p:sp>
        <p:nvSpPr>
          <p:cNvPr id="2165" name="Google Shape;2165;p21"/>
          <p:cNvSpPr txBox="1"/>
          <p:nvPr>
            <p:ph idx="5" type="body"/>
          </p:nvPr>
        </p:nvSpPr>
        <p:spPr>
          <a:xfrm>
            <a:off x="6094775" y="2974825"/>
            <a:ext cx="2214000" cy="15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latin typeface="Viga"/>
                <a:ea typeface="Viga"/>
                <a:cs typeface="Viga"/>
                <a:sym typeface="Viga"/>
              </a:rPr>
              <a:t>Dans un </a:t>
            </a:r>
            <a:r>
              <a:rPr lang="en">
                <a:latin typeface="Viga"/>
                <a:ea typeface="Viga"/>
                <a:cs typeface="Viga"/>
                <a:sym typeface="Viga"/>
              </a:rPr>
              <a:t>souci</a:t>
            </a:r>
            <a:r>
              <a:rPr lang="en">
                <a:latin typeface="Viga"/>
                <a:ea typeface="Viga"/>
                <a:cs typeface="Viga"/>
                <a:sym typeface="Viga"/>
              </a:rPr>
              <a:t> de qualité, la société mettra tout en </a:t>
            </a:r>
            <a:r>
              <a:rPr lang="en">
                <a:latin typeface="Viga"/>
                <a:ea typeface="Viga"/>
                <a:cs typeface="Viga"/>
                <a:sym typeface="Viga"/>
              </a:rPr>
              <a:t>œuvre</a:t>
            </a:r>
            <a:r>
              <a:rPr lang="en">
                <a:latin typeface="Viga"/>
                <a:ea typeface="Viga"/>
                <a:cs typeface="Viga"/>
                <a:sym typeface="Viga"/>
              </a:rPr>
              <a:t> pour améliorer continuellement ses outils de communication.</a:t>
            </a:r>
            <a:endParaRPr>
              <a:latin typeface="Viga"/>
              <a:ea typeface="Viga"/>
              <a:cs typeface="Viga"/>
              <a:sym typeface="Viga"/>
            </a:endParaRPr>
          </a:p>
        </p:txBody>
      </p:sp>
      <p:sp>
        <p:nvSpPr>
          <p:cNvPr id="2166" name="Google Shape;2166;p21"/>
          <p:cNvSpPr txBox="1"/>
          <p:nvPr>
            <p:ph idx="6" type="title"/>
          </p:nvPr>
        </p:nvSpPr>
        <p:spPr>
          <a:xfrm>
            <a:off x="6094778" y="24769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Communication</a:t>
            </a:r>
            <a:endParaRPr/>
          </a:p>
        </p:txBody>
      </p:sp>
      <p:sp>
        <p:nvSpPr>
          <p:cNvPr id="2167" name="Google Shape;2167;p21"/>
          <p:cNvSpPr/>
          <p:nvPr/>
        </p:nvSpPr>
        <p:spPr>
          <a:xfrm>
            <a:off x="1539625" y="13674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1"/>
          <p:cNvSpPr/>
          <p:nvPr/>
        </p:nvSpPr>
        <p:spPr>
          <a:xfrm>
            <a:off x="6799175" y="13674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9" name="Google Shape;2169;p21"/>
          <p:cNvCxnSpPr>
            <a:stCxn id="2167" idx="2"/>
          </p:cNvCxnSpPr>
          <p:nvPr/>
        </p:nvCxnSpPr>
        <p:spPr>
          <a:xfrm rot="10800000">
            <a:off x="-218975" y="1770025"/>
            <a:ext cx="1758600" cy="0"/>
          </a:xfrm>
          <a:prstGeom prst="straightConnector1">
            <a:avLst/>
          </a:prstGeom>
          <a:noFill/>
          <a:ln cap="flat" cmpd="sng" w="28575">
            <a:solidFill>
              <a:schemeClr val="accent2"/>
            </a:solidFill>
            <a:prstDash val="solid"/>
            <a:round/>
            <a:headEnd len="sm" w="sm" type="none"/>
            <a:tailEnd len="sm" w="sm" type="none"/>
          </a:ln>
        </p:spPr>
      </p:cxnSp>
      <p:cxnSp>
        <p:nvCxnSpPr>
          <p:cNvPr id="2170" name="Google Shape;2170;p21"/>
          <p:cNvCxnSpPr>
            <a:stCxn id="2168" idx="6"/>
          </p:cNvCxnSpPr>
          <p:nvPr/>
        </p:nvCxnSpPr>
        <p:spPr>
          <a:xfrm>
            <a:off x="7604375" y="1770025"/>
            <a:ext cx="1596900" cy="0"/>
          </a:xfrm>
          <a:prstGeom prst="straightConnector1">
            <a:avLst/>
          </a:prstGeom>
          <a:noFill/>
          <a:ln cap="flat" cmpd="sng" w="28575">
            <a:solidFill>
              <a:schemeClr val="accent2"/>
            </a:solidFill>
            <a:prstDash val="solid"/>
            <a:round/>
            <a:headEnd len="sm" w="sm" type="none"/>
            <a:tailEnd len="sm" w="sm" type="none"/>
          </a:ln>
        </p:spPr>
      </p:cxnSp>
      <p:grpSp>
        <p:nvGrpSpPr>
          <p:cNvPr id="2171" name="Google Shape;2171;p21"/>
          <p:cNvGrpSpPr/>
          <p:nvPr/>
        </p:nvGrpSpPr>
        <p:grpSpPr>
          <a:xfrm>
            <a:off x="7065219" y="1533474"/>
            <a:ext cx="273116" cy="473118"/>
            <a:chOff x="2656082" y="2287427"/>
            <a:chExt cx="207582" cy="359594"/>
          </a:xfrm>
        </p:grpSpPr>
        <p:sp>
          <p:nvSpPr>
            <p:cNvPr id="2172" name="Google Shape;2172;p21"/>
            <p:cNvSpPr/>
            <p:nvPr/>
          </p:nvSpPr>
          <p:spPr>
            <a:xfrm>
              <a:off x="2656082" y="2287427"/>
              <a:ext cx="207582" cy="359594"/>
            </a:xfrm>
            <a:custGeom>
              <a:rect b="b" l="l" r="r" t="t"/>
              <a:pathLst>
                <a:path extrusionOk="0" h="11324" w="6537">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1"/>
            <p:cNvSpPr/>
            <p:nvPr/>
          </p:nvSpPr>
          <p:spPr>
            <a:xfrm>
              <a:off x="2754395" y="2308608"/>
              <a:ext cx="31787" cy="10257"/>
            </a:xfrm>
            <a:custGeom>
              <a:rect b="b" l="l" r="r" t="t"/>
              <a:pathLst>
                <a:path extrusionOk="0" h="323" w="1001">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1"/>
            <p:cNvSpPr/>
            <p:nvPr/>
          </p:nvSpPr>
          <p:spPr>
            <a:xfrm>
              <a:off x="2743789" y="2594053"/>
              <a:ext cx="31406" cy="31056"/>
            </a:xfrm>
            <a:custGeom>
              <a:rect b="b" l="l" r="r" t="t"/>
              <a:pathLst>
                <a:path extrusionOk="0" h="978" w="989">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1"/>
            <p:cNvSpPr/>
            <p:nvPr/>
          </p:nvSpPr>
          <p:spPr>
            <a:xfrm>
              <a:off x="2733596" y="2308608"/>
              <a:ext cx="10225" cy="10257"/>
            </a:xfrm>
            <a:custGeom>
              <a:rect b="b" l="l" r="r" t="t"/>
              <a:pathLst>
                <a:path extrusionOk="0" h="323" w="322">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6" name="Google Shape;2176;p21"/>
          <p:cNvGrpSpPr/>
          <p:nvPr/>
        </p:nvGrpSpPr>
        <p:grpSpPr>
          <a:xfrm>
            <a:off x="1703422" y="1579229"/>
            <a:ext cx="477589" cy="381577"/>
            <a:chOff x="3049653" y="2321468"/>
            <a:chExt cx="362992" cy="290018"/>
          </a:xfrm>
        </p:grpSpPr>
        <p:sp>
          <p:nvSpPr>
            <p:cNvPr id="2177" name="Google Shape;2177;p21"/>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1"/>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1"/>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1"/>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1" name="Google Shape;2181;p21"/>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182" name="Google Shape;2182;p21"/>
          <p:cNvPicPr preferRelativeResize="0"/>
          <p:nvPr/>
        </p:nvPicPr>
        <p:blipFill>
          <a:blip r:embed="rId3">
            <a:alphaModFix/>
          </a:blip>
          <a:stretch>
            <a:fillRect/>
          </a:stretch>
        </p:blipFill>
        <p:spPr>
          <a:xfrm>
            <a:off x="-4" y="4536100"/>
            <a:ext cx="841001" cy="607401"/>
          </a:xfrm>
          <a:prstGeom prst="rect">
            <a:avLst/>
          </a:prstGeom>
          <a:noFill/>
          <a:ln>
            <a:noFill/>
          </a:ln>
        </p:spPr>
      </p:pic>
      <p:pic>
        <p:nvPicPr>
          <p:cNvPr id="2183" name="Google Shape;2183;p21"/>
          <p:cNvPicPr preferRelativeResize="0"/>
          <p:nvPr/>
        </p:nvPicPr>
        <p:blipFill>
          <a:blip r:embed="rId4">
            <a:alphaModFix/>
          </a:blip>
          <a:stretch>
            <a:fillRect/>
          </a:stretch>
        </p:blipFill>
        <p:spPr>
          <a:xfrm>
            <a:off x="3896687" y="1108125"/>
            <a:ext cx="1350625" cy="14242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187" name="Shape 2187"/>
        <p:cNvGrpSpPr/>
        <p:nvPr/>
      </p:nvGrpSpPr>
      <p:grpSpPr>
        <a:xfrm>
          <a:off x="0" y="0"/>
          <a:ext cx="0" cy="0"/>
          <a:chOff x="0" y="0"/>
          <a:chExt cx="0" cy="0"/>
        </a:xfrm>
      </p:grpSpPr>
      <p:sp>
        <p:nvSpPr>
          <p:cNvPr id="2188" name="Google Shape;2188;g1cf796190ac_3_642"/>
          <p:cNvSpPr txBox="1"/>
          <p:nvPr>
            <p:ph type="title"/>
          </p:nvPr>
        </p:nvSpPr>
        <p:spPr>
          <a:xfrm>
            <a:off x="1023225" y="1503200"/>
            <a:ext cx="5087100" cy="1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rPr>
              <a:t>Présentation de nos d</a:t>
            </a:r>
            <a:r>
              <a:rPr lang="en" sz="3200">
                <a:solidFill>
                  <a:schemeClr val="lt1"/>
                </a:solidFill>
              </a:rPr>
              <a:t>ocuments administratifs</a:t>
            </a:r>
            <a:endParaRPr sz="32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g1cf796190ac_1_124"/>
          <p:cNvSpPr txBox="1"/>
          <p:nvPr>
            <p:ph type="title"/>
          </p:nvPr>
        </p:nvSpPr>
        <p:spPr>
          <a:xfrm>
            <a:off x="2470500" y="122483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u="sng"/>
              <a:t>SITE</a:t>
            </a:r>
            <a:endParaRPr sz="9600" u="sng"/>
          </a:p>
          <a:p>
            <a:pPr indent="0" lvl="0" marL="0" rtl="0" algn="l">
              <a:lnSpc>
                <a:spcPct val="100000"/>
              </a:lnSpc>
              <a:spcBef>
                <a:spcPts val="0"/>
              </a:spcBef>
              <a:spcAft>
                <a:spcPts val="0"/>
              </a:spcAft>
              <a:buSzPts val="4800"/>
              <a:buNone/>
            </a:pPr>
            <a:r>
              <a:rPr lang="en" sz="9600"/>
              <a:t>WEB</a:t>
            </a:r>
            <a:endParaRPr sz="9600"/>
          </a:p>
        </p:txBody>
      </p:sp>
      <p:sp>
        <p:nvSpPr>
          <p:cNvPr id="2194" name="Google Shape;2194;g1cf796190ac_1_124"/>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g1cf796190ac_1_124"/>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06</a:t>
            </a:r>
            <a:endParaRPr sz="9600">
              <a:solidFill>
                <a:schemeClr val="lt1"/>
              </a:solidFill>
            </a:endParaRPr>
          </a:p>
        </p:txBody>
      </p:sp>
      <p:grpSp>
        <p:nvGrpSpPr>
          <p:cNvPr id="2196" name="Google Shape;2196;g1cf796190ac_1_124"/>
          <p:cNvGrpSpPr/>
          <p:nvPr/>
        </p:nvGrpSpPr>
        <p:grpSpPr>
          <a:xfrm>
            <a:off x="6625053" y="746703"/>
            <a:ext cx="2285012" cy="4128237"/>
            <a:chOff x="2360075" y="238275"/>
            <a:chExt cx="2899025" cy="5237550"/>
          </a:xfrm>
        </p:grpSpPr>
        <p:sp>
          <p:nvSpPr>
            <p:cNvPr id="2197" name="Google Shape;2197;g1cf796190ac_1_124"/>
            <p:cNvSpPr/>
            <p:nvPr/>
          </p:nvSpPr>
          <p:spPr>
            <a:xfrm>
              <a:off x="2916925" y="5072950"/>
              <a:ext cx="510100" cy="200000"/>
            </a:xfrm>
            <a:custGeom>
              <a:rect b="b" l="l" r="r" t="t"/>
              <a:pathLst>
                <a:path extrusionOk="0" h="8000" w="20404">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1cf796190ac_1_124"/>
            <p:cNvSpPr/>
            <p:nvPr/>
          </p:nvSpPr>
          <p:spPr>
            <a:xfrm>
              <a:off x="2909600" y="5065825"/>
              <a:ext cx="519075" cy="214225"/>
            </a:xfrm>
            <a:custGeom>
              <a:rect b="b" l="l" r="r" t="t"/>
              <a:pathLst>
                <a:path extrusionOk="0" h="8569" w="20763">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1cf796190ac_1_124"/>
            <p:cNvSpPr/>
            <p:nvPr/>
          </p:nvSpPr>
          <p:spPr>
            <a:xfrm>
              <a:off x="3103675" y="5072950"/>
              <a:ext cx="129500" cy="86050"/>
            </a:xfrm>
            <a:custGeom>
              <a:rect b="b" l="l" r="r" t="t"/>
              <a:pathLst>
                <a:path extrusionOk="0" h="3442" w="518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1cf796190ac_1_124"/>
            <p:cNvSpPr/>
            <p:nvPr/>
          </p:nvSpPr>
          <p:spPr>
            <a:xfrm>
              <a:off x="3096150" y="5065800"/>
              <a:ext cx="145375" cy="100350"/>
            </a:xfrm>
            <a:custGeom>
              <a:rect b="b" l="l" r="r" t="t"/>
              <a:pathLst>
                <a:path extrusionOk="0" h="4014" w="5815">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1cf796190ac_1_124"/>
            <p:cNvSpPr/>
            <p:nvPr/>
          </p:nvSpPr>
          <p:spPr>
            <a:xfrm>
              <a:off x="2929100" y="5195100"/>
              <a:ext cx="491675" cy="77850"/>
            </a:xfrm>
            <a:custGeom>
              <a:rect b="b" l="l" r="r" t="t"/>
              <a:pathLst>
                <a:path extrusionOk="0" h="3114" w="19667">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1cf796190ac_1_124"/>
            <p:cNvSpPr/>
            <p:nvPr/>
          </p:nvSpPr>
          <p:spPr>
            <a:xfrm>
              <a:off x="2921175" y="5187950"/>
              <a:ext cx="506800" cy="92100"/>
            </a:xfrm>
            <a:custGeom>
              <a:rect b="b" l="l" r="r" t="t"/>
              <a:pathLst>
                <a:path extrusionOk="0" h="3684" w="20272">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1cf796190ac_1_124"/>
            <p:cNvSpPr/>
            <p:nvPr/>
          </p:nvSpPr>
          <p:spPr>
            <a:xfrm>
              <a:off x="2526100" y="3075375"/>
              <a:ext cx="732575" cy="2019300"/>
            </a:xfrm>
            <a:custGeom>
              <a:rect b="b" l="l" r="r" t="t"/>
              <a:pathLst>
                <a:path extrusionOk="0" h="80772" w="29303">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1cf796190ac_1_124"/>
            <p:cNvSpPr/>
            <p:nvPr/>
          </p:nvSpPr>
          <p:spPr>
            <a:xfrm>
              <a:off x="2518650" y="3068200"/>
              <a:ext cx="747150" cy="2033625"/>
            </a:xfrm>
            <a:custGeom>
              <a:rect b="b" l="l" r="r" t="t"/>
              <a:pathLst>
                <a:path extrusionOk="0" h="81345" w="29886">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1cf796190ac_1_124"/>
            <p:cNvSpPr/>
            <p:nvPr/>
          </p:nvSpPr>
          <p:spPr>
            <a:xfrm>
              <a:off x="2554425" y="3075375"/>
              <a:ext cx="706175" cy="217325"/>
            </a:xfrm>
            <a:custGeom>
              <a:rect b="b" l="l" r="r" t="t"/>
              <a:pathLst>
                <a:path extrusionOk="0" h="8693" w="28247">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1cf796190ac_1_124"/>
            <p:cNvSpPr/>
            <p:nvPr/>
          </p:nvSpPr>
          <p:spPr>
            <a:xfrm>
              <a:off x="2547275" y="3068225"/>
              <a:ext cx="720500" cy="231550"/>
            </a:xfrm>
            <a:custGeom>
              <a:rect b="b" l="l" r="r" t="t"/>
              <a:pathLst>
                <a:path extrusionOk="0" h="9262" w="2882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1cf796190ac_1_124"/>
            <p:cNvSpPr/>
            <p:nvPr/>
          </p:nvSpPr>
          <p:spPr>
            <a:xfrm>
              <a:off x="3225825" y="2233750"/>
              <a:ext cx="203925" cy="817525"/>
            </a:xfrm>
            <a:custGeom>
              <a:rect b="b" l="l" r="r" t="t"/>
              <a:pathLst>
                <a:path extrusionOk="0" h="32701" w="8157">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1cf796190ac_1_124"/>
            <p:cNvSpPr/>
            <p:nvPr/>
          </p:nvSpPr>
          <p:spPr>
            <a:xfrm>
              <a:off x="3207625" y="2226625"/>
              <a:ext cx="222250" cy="831750"/>
            </a:xfrm>
            <a:custGeom>
              <a:rect b="b" l="l" r="r" t="t"/>
              <a:pathLst>
                <a:path extrusionOk="0" h="33270" w="889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1cf796190ac_1_124"/>
            <p:cNvSpPr/>
            <p:nvPr/>
          </p:nvSpPr>
          <p:spPr>
            <a:xfrm>
              <a:off x="3206350" y="2904475"/>
              <a:ext cx="323500" cy="264925"/>
            </a:xfrm>
            <a:custGeom>
              <a:rect b="b" l="l" r="r" t="t"/>
              <a:pathLst>
                <a:path extrusionOk="0" h="10597" w="1294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1cf796190ac_1_124"/>
            <p:cNvSpPr/>
            <p:nvPr/>
          </p:nvSpPr>
          <p:spPr>
            <a:xfrm>
              <a:off x="3201175" y="2897325"/>
              <a:ext cx="308200" cy="279200"/>
            </a:xfrm>
            <a:custGeom>
              <a:rect b="b" l="l" r="r" t="t"/>
              <a:pathLst>
                <a:path extrusionOk="0" h="11168" w="12328">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1cf796190ac_1_124"/>
            <p:cNvSpPr/>
            <p:nvPr/>
          </p:nvSpPr>
          <p:spPr>
            <a:xfrm>
              <a:off x="3254750" y="2980125"/>
              <a:ext cx="373900" cy="166475"/>
            </a:xfrm>
            <a:custGeom>
              <a:rect b="b" l="l" r="r" t="t"/>
              <a:pathLst>
                <a:path extrusionOk="0" h="6659" w="14956">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1cf796190ac_1_124"/>
            <p:cNvSpPr/>
            <p:nvPr/>
          </p:nvSpPr>
          <p:spPr>
            <a:xfrm>
              <a:off x="3250175" y="2972950"/>
              <a:ext cx="387575" cy="180775"/>
            </a:xfrm>
            <a:custGeom>
              <a:rect b="b" l="l" r="r" t="t"/>
              <a:pathLst>
                <a:path extrusionOk="0" h="7231" w="15503">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1cf796190ac_1_124"/>
            <p:cNvSpPr/>
            <p:nvPr/>
          </p:nvSpPr>
          <p:spPr>
            <a:xfrm>
              <a:off x="3453725" y="2898900"/>
              <a:ext cx="416450" cy="188275"/>
            </a:xfrm>
            <a:custGeom>
              <a:rect b="b" l="l" r="r" t="t"/>
              <a:pathLst>
                <a:path extrusionOk="0" h="7531" w="16658">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1cf796190ac_1_124"/>
            <p:cNvSpPr/>
            <p:nvPr/>
          </p:nvSpPr>
          <p:spPr>
            <a:xfrm>
              <a:off x="3448300" y="2891750"/>
              <a:ext cx="428900" cy="202575"/>
            </a:xfrm>
            <a:custGeom>
              <a:rect b="b" l="l" r="r" t="t"/>
              <a:pathLst>
                <a:path extrusionOk="0" h="8103" w="17156">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1cf796190ac_1_124"/>
            <p:cNvSpPr/>
            <p:nvPr/>
          </p:nvSpPr>
          <p:spPr>
            <a:xfrm>
              <a:off x="2982450" y="3325175"/>
              <a:ext cx="94225" cy="222300"/>
            </a:xfrm>
            <a:custGeom>
              <a:rect b="b" l="l" r="r" t="t"/>
              <a:pathLst>
                <a:path extrusionOk="0" h="8892" w="3769">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1cf796190ac_1_124"/>
            <p:cNvSpPr/>
            <p:nvPr/>
          </p:nvSpPr>
          <p:spPr>
            <a:xfrm>
              <a:off x="2568275" y="3292950"/>
              <a:ext cx="254925" cy="243225"/>
            </a:xfrm>
            <a:custGeom>
              <a:rect b="b" l="l" r="r" t="t"/>
              <a:pathLst>
                <a:path extrusionOk="0" h="9729" w="10197">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1cf796190ac_1_124"/>
            <p:cNvSpPr/>
            <p:nvPr/>
          </p:nvSpPr>
          <p:spPr>
            <a:xfrm>
              <a:off x="2924475" y="3618425"/>
              <a:ext cx="95275" cy="79900"/>
            </a:xfrm>
            <a:custGeom>
              <a:rect b="b" l="l" r="r" t="t"/>
              <a:pathLst>
                <a:path extrusionOk="0" h="3196" w="3811">
                  <a:moveTo>
                    <a:pt x="1" y="3195"/>
                  </a:moveTo>
                  <a:lnTo>
                    <a:pt x="381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1cf796190ac_1_124"/>
            <p:cNvSpPr/>
            <p:nvPr/>
          </p:nvSpPr>
          <p:spPr>
            <a:xfrm>
              <a:off x="2914775" y="3611250"/>
              <a:ext cx="113025" cy="94200"/>
            </a:xfrm>
            <a:custGeom>
              <a:rect b="b" l="l" r="r" t="t"/>
              <a:pathLst>
                <a:path extrusionOk="0" h="3768" w="4521">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1cf796190ac_1_124"/>
            <p:cNvSpPr/>
            <p:nvPr/>
          </p:nvSpPr>
          <p:spPr>
            <a:xfrm>
              <a:off x="2606100" y="3138875"/>
              <a:ext cx="37625" cy="149400"/>
            </a:xfrm>
            <a:custGeom>
              <a:rect b="b" l="l" r="r" t="t"/>
              <a:pathLst>
                <a:path extrusionOk="0" h="5976" w="1505">
                  <a:moveTo>
                    <a:pt x="0" y="1"/>
                  </a:moveTo>
                  <a:lnTo>
                    <a:pt x="71" y="4996"/>
                  </a:lnTo>
                  <a:lnTo>
                    <a:pt x="1505" y="5976"/>
                  </a:lnTo>
                  <a:lnTo>
                    <a:pt x="1285" y="55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1cf796190ac_1_124"/>
            <p:cNvSpPr/>
            <p:nvPr/>
          </p:nvSpPr>
          <p:spPr>
            <a:xfrm>
              <a:off x="2598900" y="3131725"/>
              <a:ext cx="52125" cy="163700"/>
            </a:xfrm>
            <a:custGeom>
              <a:rect b="b" l="l" r="r" t="t"/>
              <a:pathLst>
                <a:path extrusionOk="0" h="6548" w="2085">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1cf796190ac_1_124"/>
            <p:cNvSpPr/>
            <p:nvPr/>
          </p:nvSpPr>
          <p:spPr>
            <a:xfrm>
              <a:off x="3201175" y="3152475"/>
              <a:ext cx="40825" cy="132425"/>
            </a:xfrm>
            <a:custGeom>
              <a:rect b="b" l="l" r="r" t="t"/>
              <a:pathLst>
                <a:path extrusionOk="0" h="5297" w="1633">
                  <a:moveTo>
                    <a:pt x="1138" y="0"/>
                  </a:moveTo>
                  <a:lnTo>
                    <a:pt x="0" y="301"/>
                  </a:lnTo>
                  <a:lnTo>
                    <a:pt x="71" y="5297"/>
                  </a:lnTo>
                  <a:lnTo>
                    <a:pt x="1633" y="4867"/>
                  </a:lnTo>
                  <a:lnTo>
                    <a:pt x="113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1cf796190ac_1_124"/>
            <p:cNvSpPr/>
            <p:nvPr/>
          </p:nvSpPr>
          <p:spPr>
            <a:xfrm>
              <a:off x="3194000" y="3145325"/>
              <a:ext cx="55500" cy="146725"/>
            </a:xfrm>
            <a:custGeom>
              <a:rect b="b" l="l" r="r" t="t"/>
              <a:pathLst>
                <a:path extrusionOk="0" h="5869" w="222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1cf796190ac_1_124"/>
            <p:cNvSpPr/>
            <p:nvPr/>
          </p:nvSpPr>
          <p:spPr>
            <a:xfrm>
              <a:off x="2834325" y="3197775"/>
              <a:ext cx="40850" cy="121700"/>
            </a:xfrm>
            <a:custGeom>
              <a:rect b="b" l="l" r="r" t="t"/>
              <a:pathLst>
                <a:path extrusionOk="0" h="4868" w="1634">
                  <a:moveTo>
                    <a:pt x="1139" y="1"/>
                  </a:moveTo>
                  <a:lnTo>
                    <a:pt x="1" y="303"/>
                  </a:lnTo>
                  <a:lnTo>
                    <a:pt x="150" y="4766"/>
                  </a:lnTo>
                  <a:lnTo>
                    <a:pt x="1634" y="4868"/>
                  </a:lnTo>
                  <a:lnTo>
                    <a:pt x="11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1cf796190ac_1_124"/>
            <p:cNvSpPr/>
            <p:nvPr/>
          </p:nvSpPr>
          <p:spPr>
            <a:xfrm>
              <a:off x="2827125" y="3190650"/>
              <a:ext cx="55550" cy="135975"/>
            </a:xfrm>
            <a:custGeom>
              <a:rect b="b" l="l" r="r" t="t"/>
              <a:pathLst>
                <a:path extrusionOk="0" h="5439" w="2222">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1cf796190ac_1_124"/>
            <p:cNvSpPr/>
            <p:nvPr/>
          </p:nvSpPr>
          <p:spPr>
            <a:xfrm>
              <a:off x="2533925" y="2094650"/>
              <a:ext cx="827175" cy="1119875"/>
            </a:xfrm>
            <a:custGeom>
              <a:rect b="b" l="l" r="r" t="t"/>
              <a:pathLst>
                <a:path extrusionOk="0" h="44795" w="33087">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1cf796190ac_1_124"/>
            <p:cNvSpPr/>
            <p:nvPr/>
          </p:nvSpPr>
          <p:spPr>
            <a:xfrm>
              <a:off x="2527125" y="2087475"/>
              <a:ext cx="834075" cy="1134075"/>
            </a:xfrm>
            <a:custGeom>
              <a:rect b="b" l="l" r="r" t="t"/>
              <a:pathLst>
                <a:path extrusionOk="0" h="45363" w="33363">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1cf796190ac_1_124"/>
            <p:cNvSpPr/>
            <p:nvPr/>
          </p:nvSpPr>
          <p:spPr>
            <a:xfrm>
              <a:off x="3086125" y="2295675"/>
              <a:ext cx="88675" cy="883775"/>
            </a:xfrm>
            <a:custGeom>
              <a:rect b="b" l="l" r="r" t="t"/>
              <a:pathLst>
                <a:path extrusionOk="0" h="35351" w="3547">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1cf796190ac_1_124"/>
            <p:cNvSpPr/>
            <p:nvPr/>
          </p:nvSpPr>
          <p:spPr>
            <a:xfrm>
              <a:off x="2805025" y="1952550"/>
              <a:ext cx="390350" cy="379525"/>
            </a:xfrm>
            <a:custGeom>
              <a:rect b="b" l="l" r="r" t="t"/>
              <a:pathLst>
                <a:path extrusionOk="0" h="15181" w="15614">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1cf796190ac_1_124"/>
            <p:cNvSpPr/>
            <p:nvPr/>
          </p:nvSpPr>
          <p:spPr>
            <a:xfrm>
              <a:off x="2797525" y="1945450"/>
              <a:ext cx="405400" cy="393750"/>
            </a:xfrm>
            <a:custGeom>
              <a:rect b="b" l="l" r="r" t="t"/>
              <a:pathLst>
                <a:path extrusionOk="0" h="15750" w="16216">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1cf796190ac_1_124"/>
            <p:cNvSpPr/>
            <p:nvPr/>
          </p:nvSpPr>
          <p:spPr>
            <a:xfrm>
              <a:off x="2920425" y="1827975"/>
              <a:ext cx="194300" cy="474875"/>
            </a:xfrm>
            <a:custGeom>
              <a:rect b="b" l="l" r="r" t="t"/>
              <a:pathLst>
                <a:path extrusionOk="0" h="18995" w="7772">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1cf796190ac_1_124"/>
            <p:cNvSpPr/>
            <p:nvPr/>
          </p:nvSpPr>
          <p:spPr>
            <a:xfrm>
              <a:off x="2913325" y="1820825"/>
              <a:ext cx="208675" cy="489150"/>
            </a:xfrm>
            <a:custGeom>
              <a:rect b="b" l="l" r="r" t="t"/>
              <a:pathLst>
                <a:path extrusionOk="0" h="19566" w="8347">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1cf796190ac_1_124"/>
            <p:cNvSpPr/>
            <p:nvPr/>
          </p:nvSpPr>
          <p:spPr>
            <a:xfrm>
              <a:off x="2745225" y="1372925"/>
              <a:ext cx="616975" cy="587900"/>
            </a:xfrm>
            <a:custGeom>
              <a:rect b="b" l="l" r="r" t="t"/>
              <a:pathLst>
                <a:path extrusionOk="0" h="23516" w="24679">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1cf796190ac_1_124"/>
            <p:cNvSpPr/>
            <p:nvPr/>
          </p:nvSpPr>
          <p:spPr>
            <a:xfrm>
              <a:off x="2751250" y="1365225"/>
              <a:ext cx="618225" cy="602725"/>
            </a:xfrm>
            <a:custGeom>
              <a:rect b="b" l="l" r="r" t="t"/>
              <a:pathLst>
                <a:path extrusionOk="0" h="24109" w="24729">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1cf796190ac_1_124"/>
            <p:cNvSpPr/>
            <p:nvPr/>
          </p:nvSpPr>
          <p:spPr>
            <a:xfrm>
              <a:off x="3130250" y="1481050"/>
              <a:ext cx="145375" cy="139850"/>
            </a:xfrm>
            <a:custGeom>
              <a:rect b="b" l="l" r="r" t="t"/>
              <a:pathLst>
                <a:path extrusionOk="0" h="5594" w="5815">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1cf796190ac_1_124"/>
            <p:cNvSpPr/>
            <p:nvPr/>
          </p:nvSpPr>
          <p:spPr>
            <a:xfrm>
              <a:off x="2834150" y="1708775"/>
              <a:ext cx="37025" cy="19950"/>
            </a:xfrm>
            <a:custGeom>
              <a:rect b="b" l="l" r="r" t="t"/>
              <a:pathLst>
                <a:path extrusionOk="0" h="798" w="1481">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1cf796190ac_1_124"/>
            <p:cNvSpPr/>
            <p:nvPr/>
          </p:nvSpPr>
          <p:spPr>
            <a:xfrm>
              <a:off x="2901550" y="1499250"/>
              <a:ext cx="227025" cy="230300"/>
            </a:xfrm>
            <a:custGeom>
              <a:rect b="b" l="l" r="r" t="t"/>
              <a:pathLst>
                <a:path extrusionOk="0" h="9212" w="9081">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1cf796190ac_1_124"/>
            <p:cNvSpPr/>
            <p:nvPr/>
          </p:nvSpPr>
          <p:spPr>
            <a:xfrm>
              <a:off x="3103175" y="1426975"/>
              <a:ext cx="57275" cy="18000"/>
            </a:xfrm>
            <a:custGeom>
              <a:rect b="b" l="l" r="r" t="t"/>
              <a:pathLst>
                <a:path extrusionOk="0" h="720" w="2291">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1cf796190ac_1_124"/>
            <p:cNvSpPr/>
            <p:nvPr/>
          </p:nvSpPr>
          <p:spPr>
            <a:xfrm>
              <a:off x="2799650" y="1449600"/>
              <a:ext cx="276200" cy="165225"/>
            </a:xfrm>
            <a:custGeom>
              <a:rect b="b" l="l" r="r" t="t"/>
              <a:pathLst>
                <a:path extrusionOk="0" h="6609" w="11048">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1cf796190ac_1_124"/>
            <p:cNvSpPr/>
            <p:nvPr/>
          </p:nvSpPr>
          <p:spPr>
            <a:xfrm>
              <a:off x="3244675" y="1634175"/>
              <a:ext cx="80500" cy="103600"/>
            </a:xfrm>
            <a:custGeom>
              <a:rect b="b" l="l" r="r" t="t"/>
              <a:pathLst>
                <a:path extrusionOk="0" h="4144" w="322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1cf796190ac_1_124"/>
            <p:cNvSpPr/>
            <p:nvPr/>
          </p:nvSpPr>
          <p:spPr>
            <a:xfrm>
              <a:off x="2897650" y="1602775"/>
              <a:ext cx="378650" cy="502100"/>
            </a:xfrm>
            <a:custGeom>
              <a:rect b="b" l="l" r="r" t="t"/>
              <a:pathLst>
                <a:path extrusionOk="0" h="20084" w="15146">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1cf796190ac_1_124"/>
            <p:cNvSpPr/>
            <p:nvPr/>
          </p:nvSpPr>
          <p:spPr>
            <a:xfrm>
              <a:off x="2890600" y="1595625"/>
              <a:ext cx="392400" cy="516300"/>
            </a:xfrm>
            <a:custGeom>
              <a:rect b="b" l="l" r="r" t="t"/>
              <a:pathLst>
                <a:path extrusionOk="0" h="20652" w="15696">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1cf796190ac_1_124"/>
            <p:cNvSpPr/>
            <p:nvPr/>
          </p:nvSpPr>
          <p:spPr>
            <a:xfrm>
              <a:off x="2846550" y="1751450"/>
              <a:ext cx="86900" cy="128525"/>
            </a:xfrm>
            <a:custGeom>
              <a:rect b="b" l="l" r="r" t="t"/>
              <a:pathLst>
                <a:path extrusionOk="0" h="5141" w="3476">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1cf796190ac_1_124"/>
            <p:cNvSpPr/>
            <p:nvPr/>
          </p:nvSpPr>
          <p:spPr>
            <a:xfrm>
              <a:off x="2842525" y="1744325"/>
              <a:ext cx="98950" cy="142800"/>
            </a:xfrm>
            <a:custGeom>
              <a:rect b="b" l="l" r="r" t="t"/>
              <a:pathLst>
                <a:path extrusionOk="0" h="5712" w="3958">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1cf796190ac_1_124"/>
            <p:cNvSpPr/>
            <p:nvPr/>
          </p:nvSpPr>
          <p:spPr>
            <a:xfrm>
              <a:off x="3032800" y="1764550"/>
              <a:ext cx="87950" cy="34525"/>
            </a:xfrm>
            <a:custGeom>
              <a:rect b="b" l="l" r="r" t="t"/>
              <a:pathLst>
                <a:path extrusionOk="0" h="1381" w="3518">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1cf796190ac_1_124"/>
            <p:cNvSpPr/>
            <p:nvPr/>
          </p:nvSpPr>
          <p:spPr>
            <a:xfrm>
              <a:off x="3187850" y="1758975"/>
              <a:ext cx="61125" cy="23950"/>
            </a:xfrm>
            <a:custGeom>
              <a:rect b="b" l="l" r="r" t="t"/>
              <a:pathLst>
                <a:path extrusionOk="0" h="958" w="2445">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1cf796190ac_1_124"/>
            <p:cNvSpPr/>
            <p:nvPr/>
          </p:nvSpPr>
          <p:spPr>
            <a:xfrm>
              <a:off x="3179725" y="1751850"/>
              <a:ext cx="77700" cy="38200"/>
            </a:xfrm>
            <a:custGeom>
              <a:rect b="b" l="l" r="r" t="t"/>
              <a:pathLst>
                <a:path extrusionOk="0" h="1528" w="3108">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1cf796190ac_1_124"/>
            <p:cNvSpPr/>
            <p:nvPr/>
          </p:nvSpPr>
          <p:spPr>
            <a:xfrm>
              <a:off x="3116850" y="1799100"/>
              <a:ext cx="77675" cy="133375"/>
            </a:xfrm>
            <a:custGeom>
              <a:rect b="b" l="l" r="r" t="t"/>
              <a:pathLst>
                <a:path extrusionOk="0" h="5335" w="3107">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1cf796190ac_1_124"/>
            <p:cNvSpPr/>
            <p:nvPr/>
          </p:nvSpPr>
          <p:spPr>
            <a:xfrm>
              <a:off x="3025700" y="1924975"/>
              <a:ext cx="93100" cy="55850"/>
            </a:xfrm>
            <a:custGeom>
              <a:rect b="b" l="l" r="r" t="t"/>
              <a:pathLst>
                <a:path extrusionOk="0" h="2234" w="3724">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1cf796190ac_1_124"/>
            <p:cNvSpPr/>
            <p:nvPr/>
          </p:nvSpPr>
          <p:spPr>
            <a:xfrm>
              <a:off x="3076900" y="1811525"/>
              <a:ext cx="24725" cy="44725"/>
            </a:xfrm>
            <a:custGeom>
              <a:rect b="b" l="l" r="r" t="t"/>
              <a:pathLst>
                <a:path extrusionOk="0" h="1789" w="989">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1cf796190ac_1_124"/>
            <p:cNvSpPr/>
            <p:nvPr/>
          </p:nvSpPr>
          <p:spPr>
            <a:xfrm>
              <a:off x="3192500" y="1801800"/>
              <a:ext cx="24725" cy="44675"/>
            </a:xfrm>
            <a:custGeom>
              <a:rect b="b" l="l" r="r" t="t"/>
              <a:pathLst>
                <a:path extrusionOk="0" h="1787" w="989">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1cf796190ac_1_124"/>
            <p:cNvSpPr/>
            <p:nvPr/>
          </p:nvSpPr>
          <p:spPr>
            <a:xfrm>
              <a:off x="2414750" y="2210175"/>
              <a:ext cx="329675" cy="774400"/>
            </a:xfrm>
            <a:custGeom>
              <a:rect b="b" l="l" r="r" t="t"/>
              <a:pathLst>
                <a:path extrusionOk="0" h="30976" w="13187">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1cf796190ac_1_124"/>
            <p:cNvSpPr/>
            <p:nvPr/>
          </p:nvSpPr>
          <p:spPr>
            <a:xfrm>
              <a:off x="2407050" y="2203175"/>
              <a:ext cx="341725" cy="788525"/>
            </a:xfrm>
            <a:custGeom>
              <a:rect b="b" l="l" r="r" t="t"/>
              <a:pathLst>
                <a:path extrusionOk="0" h="31541" w="13669">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1cf796190ac_1_124"/>
            <p:cNvSpPr/>
            <p:nvPr/>
          </p:nvSpPr>
          <p:spPr>
            <a:xfrm>
              <a:off x="2496625" y="2793025"/>
              <a:ext cx="180600" cy="16325"/>
            </a:xfrm>
            <a:custGeom>
              <a:rect b="b" l="l" r="r" t="t"/>
              <a:pathLst>
                <a:path extrusionOk="0" h="653" w="7224">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1cf796190ac_1_124"/>
            <p:cNvSpPr/>
            <p:nvPr/>
          </p:nvSpPr>
          <p:spPr>
            <a:xfrm>
              <a:off x="2488975" y="2785850"/>
              <a:ext cx="195950" cy="30600"/>
            </a:xfrm>
            <a:custGeom>
              <a:rect b="b" l="l" r="r" t="t"/>
              <a:pathLst>
                <a:path extrusionOk="0" h="1224" w="7838">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1cf796190ac_1_124"/>
            <p:cNvSpPr/>
            <p:nvPr/>
          </p:nvSpPr>
          <p:spPr>
            <a:xfrm>
              <a:off x="2580125" y="2759000"/>
              <a:ext cx="25125" cy="5200"/>
            </a:xfrm>
            <a:custGeom>
              <a:rect b="b" l="l" r="r" t="t"/>
              <a:pathLst>
                <a:path extrusionOk="0" h="208" w="1005">
                  <a:moveTo>
                    <a:pt x="1" y="1"/>
                  </a:moveTo>
                  <a:lnTo>
                    <a:pt x="1004" y="207"/>
                  </a:lnTo>
                  <a:cubicBezTo>
                    <a:pt x="676" y="109"/>
                    <a:pt x="341" y="4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1cf796190ac_1_124"/>
            <p:cNvSpPr/>
            <p:nvPr/>
          </p:nvSpPr>
          <p:spPr>
            <a:xfrm>
              <a:off x="2572575" y="2751875"/>
              <a:ext cx="40250" cy="19450"/>
            </a:xfrm>
            <a:custGeom>
              <a:rect b="b" l="l" r="r" t="t"/>
              <a:pathLst>
                <a:path extrusionOk="0" h="778" w="161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1cf796190ac_1_124"/>
            <p:cNvSpPr/>
            <p:nvPr/>
          </p:nvSpPr>
          <p:spPr>
            <a:xfrm>
              <a:off x="2429350" y="2760425"/>
              <a:ext cx="96175" cy="31400"/>
            </a:xfrm>
            <a:custGeom>
              <a:rect b="b" l="l" r="r" t="t"/>
              <a:pathLst>
                <a:path extrusionOk="0" h="1256" w="3847">
                  <a:moveTo>
                    <a:pt x="3847" y="0"/>
                  </a:moveTo>
                  <a:lnTo>
                    <a:pt x="3847" y="0"/>
                  </a:lnTo>
                  <a:cubicBezTo>
                    <a:pt x="1736" y="320"/>
                    <a:pt x="0" y="1256"/>
                    <a:pt x="0" y="1256"/>
                  </a:cubicBezTo>
                  <a:lnTo>
                    <a:pt x="38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1cf796190ac_1_124"/>
            <p:cNvSpPr/>
            <p:nvPr/>
          </p:nvSpPr>
          <p:spPr>
            <a:xfrm>
              <a:off x="2421625" y="2753250"/>
              <a:ext cx="111675" cy="45725"/>
            </a:xfrm>
            <a:custGeom>
              <a:rect b="b" l="l" r="r" t="t"/>
              <a:pathLst>
                <a:path extrusionOk="0" h="1829" w="4467">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1cf796190ac_1_124"/>
            <p:cNvSpPr/>
            <p:nvPr/>
          </p:nvSpPr>
          <p:spPr>
            <a:xfrm>
              <a:off x="2367425" y="2859300"/>
              <a:ext cx="373300" cy="232675"/>
            </a:xfrm>
            <a:custGeom>
              <a:rect b="b" l="l" r="r" t="t"/>
              <a:pathLst>
                <a:path extrusionOk="0" h="9307" w="14932">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1cf796190ac_1_124"/>
            <p:cNvSpPr/>
            <p:nvPr/>
          </p:nvSpPr>
          <p:spPr>
            <a:xfrm>
              <a:off x="2360075" y="2852175"/>
              <a:ext cx="366000" cy="246800"/>
            </a:xfrm>
            <a:custGeom>
              <a:rect b="b" l="l" r="r" t="t"/>
              <a:pathLst>
                <a:path extrusionOk="0" h="9872" w="1464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1cf796190ac_1_124"/>
            <p:cNvSpPr/>
            <p:nvPr/>
          </p:nvSpPr>
          <p:spPr>
            <a:xfrm>
              <a:off x="2408650" y="2771150"/>
              <a:ext cx="1132250" cy="386575"/>
            </a:xfrm>
            <a:custGeom>
              <a:rect b="b" l="l" r="r" t="t"/>
              <a:pathLst>
                <a:path extrusionOk="0" h="15463" w="4529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1cf796190ac_1_124"/>
            <p:cNvSpPr/>
            <p:nvPr/>
          </p:nvSpPr>
          <p:spPr>
            <a:xfrm>
              <a:off x="2410600" y="2764000"/>
              <a:ext cx="1121700" cy="400825"/>
            </a:xfrm>
            <a:custGeom>
              <a:rect b="b" l="l" r="r" t="t"/>
              <a:pathLst>
                <a:path extrusionOk="0" h="16033" w="44868">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1cf796190ac_1_124"/>
            <p:cNvSpPr/>
            <p:nvPr/>
          </p:nvSpPr>
          <p:spPr>
            <a:xfrm>
              <a:off x="3284900" y="2815925"/>
              <a:ext cx="205900" cy="43800"/>
            </a:xfrm>
            <a:custGeom>
              <a:rect b="b" l="l" r="r" t="t"/>
              <a:pathLst>
                <a:path extrusionOk="0" h="1752" w="8236">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1cf796190ac_1_124"/>
            <p:cNvSpPr/>
            <p:nvPr/>
          </p:nvSpPr>
          <p:spPr>
            <a:xfrm>
              <a:off x="3323450" y="2784450"/>
              <a:ext cx="204350" cy="59150"/>
            </a:xfrm>
            <a:custGeom>
              <a:rect b="b" l="l" r="r" t="t"/>
              <a:pathLst>
                <a:path extrusionOk="0" h="2366" w="8174">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1cf796190ac_1_124"/>
            <p:cNvSpPr/>
            <p:nvPr/>
          </p:nvSpPr>
          <p:spPr>
            <a:xfrm>
              <a:off x="3154200" y="2883375"/>
              <a:ext cx="988925" cy="49675"/>
            </a:xfrm>
            <a:custGeom>
              <a:rect b="b" l="l" r="r" t="t"/>
              <a:pathLst>
                <a:path extrusionOk="0" h="1987" w="39557">
                  <a:moveTo>
                    <a:pt x="39536" y="1"/>
                  </a:moveTo>
                  <a:lnTo>
                    <a:pt x="0" y="560"/>
                  </a:lnTo>
                  <a:lnTo>
                    <a:pt x="20" y="1987"/>
                  </a:lnTo>
                  <a:lnTo>
                    <a:pt x="39556" y="1428"/>
                  </a:lnTo>
                  <a:lnTo>
                    <a:pt x="395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1cf796190ac_1_124"/>
            <p:cNvSpPr/>
            <p:nvPr/>
          </p:nvSpPr>
          <p:spPr>
            <a:xfrm>
              <a:off x="3146925" y="2876325"/>
              <a:ext cx="1003300" cy="63900"/>
            </a:xfrm>
            <a:custGeom>
              <a:rect b="b" l="l" r="r" t="t"/>
              <a:pathLst>
                <a:path extrusionOk="0" h="2556" w="40132">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1cf796190ac_1_124"/>
            <p:cNvSpPr/>
            <p:nvPr/>
          </p:nvSpPr>
          <p:spPr>
            <a:xfrm>
              <a:off x="3600450" y="2396300"/>
              <a:ext cx="667250" cy="516225"/>
            </a:xfrm>
            <a:custGeom>
              <a:rect b="b" l="l" r="r" t="t"/>
              <a:pathLst>
                <a:path extrusionOk="0" h="20649" w="26690">
                  <a:moveTo>
                    <a:pt x="26689" y="1"/>
                  </a:moveTo>
                  <a:lnTo>
                    <a:pt x="5138" y="305"/>
                  </a:lnTo>
                  <a:lnTo>
                    <a:pt x="0" y="20649"/>
                  </a:lnTo>
                  <a:lnTo>
                    <a:pt x="21552" y="20345"/>
                  </a:lnTo>
                  <a:lnTo>
                    <a:pt x="266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1cf796190ac_1_124"/>
            <p:cNvSpPr/>
            <p:nvPr/>
          </p:nvSpPr>
          <p:spPr>
            <a:xfrm>
              <a:off x="3592375" y="2389150"/>
              <a:ext cx="683400" cy="530525"/>
            </a:xfrm>
            <a:custGeom>
              <a:rect b="b" l="l" r="r" t="t"/>
              <a:pathLst>
                <a:path extrusionOk="0" h="21221" w="27336">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1cf796190ac_1_124"/>
            <p:cNvSpPr/>
            <p:nvPr/>
          </p:nvSpPr>
          <p:spPr>
            <a:xfrm>
              <a:off x="2958000" y="3207125"/>
              <a:ext cx="123775" cy="83850"/>
            </a:xfrm>
            <a:custGeom>
              <a:rect b="b" l="l" r="r" t="t"/>
              <a:pathLst>
                <a:path extrusionOk="0" h="3354" w="4951">
                  <a:moveTo>
                    <a:pt x="4950" y="1"/>
                  </a:moveTo>
                  <a:lnTo>
                    <a:pt x="99" y="211"/>
                  </a:lnTo>
                  <a:lnTo>
                    <a:pt x="0" y="3353"/>
                  </a:lnTo>
                  <a:lnTo>
                    <a:pt x="4853" y="3286"/>
                  </a:lnTo>
                  <a:lnTo>
                    <a:pt x="4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1cf796190ac_1_124"/>
            <p:cNvSpPr/>
            <p:nvPr/>
          </p:nvSpPr>
          <p:spPr>
            <a:xfrm>
              <a:off x="2950750" y="3199975"/>
              <a:ext cx="138225" cy="98150"/>
            </a:xfrm>
            <a:custGeom>
              <a:rect b="b" l="l" r="r" t="t"/>
              <a:pathLst>
                <a:path extrusionOk="0" h="3926" w="5529">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1cf796190ac_1_124"/>
            <p:cNvSpPr/>
            <p:nvPr/>
          </p:nvSpPr>
          <p:spPr>
            <a:xfrm>
              <a:off x="2549625" y="5104375"/>
              <a:ext cx="287550" cy="364275"/>
            </a:xfrm>
            <a:custGeom>
              <a:rect b="b" l="l" r="r" t="t"/>
              <a:pathLst>
                <a:path extrusionOk="0" h="14571" w="11502">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1cf796190ac_1_124"/>
            <p:cNvSpPr/>
            <p:nvPr/>
          </p:nvSpPr>
          <p:spPr>
            <a:xfrm>
              <a:off x="2554125" y="5097275"/>
              <a:ext cx="276650" cy="378550"/>
            </a:xfrm>
            <a:custGeom>
              <a:rect b="b" l="l" r="r" t="t"/>
              <a:pathLst>
                <a:path extrusionOk="0" h="15142" w="11066">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1cf796190ac_1_124"/>
            <p:cNvSpPr/>
            <p:nvPr/>
          </p:nvSpPr>
          <p:spPr>
            <a:xfrm>
              <a:off x="2640400" y="5148875"/>
              <a:ext cx="99200" cy="162575"/>
            </a:xfrm>
            <a:custGeom>
              <a:rect b="b" l="l" r="r" t="t"/>
              <a:pathLst>
                <a:path extrusionOk="0" h="6503" w="3968">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1cf796190ac_1_124"/>
            <p:cNvSpPr/>
            <p:nvPr/>
          </p:nvSpPr>
          <p:spPr>
            <a:xfrm>
              <a:off x="2639175" y="5141700"/>
              <a:ext cx="107525" cy="176900"/>
            </a:xfrm>
            <a:custGeom>
              <a:rect b="b" l="l" r="r" t="t"/>
              <a:pathLst>
                <a:path extrusionOk="0" h="7076" w="4301">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1cf796190ac_1_124"/>
            <p:cNvSpPr/>
            <p:nvPr/>
          </p:nvSpPr>
          <p:spPr>
            <a:xfrm>
              <a:off x="2572100" y="5408600"/>
              <a:ext cx="237800" cy="60050"/>
            </a:xfrm>
            <a:custGeom>
              <a:rect b="b" l="l" r="r" t="t"/>
              <a:pathLst>
                <a:path extrusionOk="0" h="2402" w="9512">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1cf796190ac_1_124"/>
            <p:cNvSpPr/>
            <p:nvPr/>
          </p:nvSpPr>
          <p:spPr>
            <a:xfrm>
              <a:off x="2564750" y="5401425"/>
              <a:ext cx="252625" cy="74400"/>
            </a:xfrm>
            <a:custGeom>
              <a:rect b="b" l="l" r="r" t="t"/>
              <a:pathLst>
                <a:path extrusionOk="0" h="2976" w="10105">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1cf796190ac_1_124"/>
            <p:cNvSpPr/>
            <p:nvPr/>
          </p:nvSpPr>
          <p:spPr>
            <a:xfrm>
              <a:off x="2580050" y="5015300"/>
              <a:ext cx="223700" cy="149975"/>
            </a:xfrm>
            <a:custGeom>
              <a:rect b="b" l="l" r="r" t="t"/>
              <a:pathLst>
                <a:path extrusionOk="0" h="5999" w="8948">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1cf796190ac_1_124"/>
            <p:cNvSpPr/>
            <p:nvPr/>
          </p:nvSpPr>
          <p:spPr>
            <a:xfrm>
              <a:off x="2572625" y="5008125"/>
              <a:ext cx="238350" cy="164275"/>
            </a:xfrm>
            <a:custGeom>
              <a:rect b="b" l="l" r="r" t="t"/>
              <a:pathLst>
                <a:path extrusionOk="0" h="6571" w="9534">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1cf796190ac_1_124"/>
            <p:cNvSpPr/>
            <p:nvPr/>
          </p:nvSpPr>
          <p:spPr>
            <a:xfrm>
              <a:off x="2884175" y="4954900"/>
              <a:ext cx="277600" cy="192850"/>
            </a:xfrm>
            <a:custGeom>
              <a:rect b="b" l="l" r="r" t="t"/>
              <a:pathLst>
                <a:path extrusionOk="0" h="7714" w="11104">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1cf796190ac_1_124"/>
            <p:cNvSpPr/>
            <p:nvPr/>
          </p:nvSpPr>
          <p:spPr>
            <a:xfrm>
              <a:off x="2878600" y="4947775"/>
              <a:ext cx="290500" cy="207150"/>
            </a:xfrm>
            <a:custGeom>
              <a:rect b="b" l="l" r="r" t="t"/>
              <a:pathLst>
                <a:path extrusionOk="0" h="8286" w="1162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1cf796190ac_1_124"/>
            <p:cNvSpPr/>
            <p:nvPr/>
          </p:nvSpPr>
          <p:spPr>
            <a:xfrm>
              <a:off x="3282275" y="238275"/>
              <a:ext cx="1976825" cy="1150375"/>
            </a:xfrm>
            <a:custGeom>
              <a:rect b="b" l="l" r="r" t="t"/>
              <a:pathLst>
                <a:path extrusionOk="0" h="46015" w="79073">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1cf796190ac_1_124"/>
            <p:cNvSpPr/>
            <p:nvPr/>
          </p:nvSpPr>
          <p:spPr>
            <a:xfrm>
              <a:off x="3754725" y="412400"/>
              <a:ext cx="283825" cy="91575"/>
            </a:xfrm>
            <a:custGeom>
              <a:rect b="b" l="l" r="r" t="t"/>
              <a:pathLst>
                <a:path extrusionOk="0" h="3663" w="11353">
                  <a:moveTo>
                    <a:pt x="1" y="1"/>
                  </a:moveTo>
                  <a:lnTo>
                    <a:pt x="5494" y="3662"/>
                  </a:lnTo>
                  <a:lnTo>
                    <a:pt x="11353"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1cf796190ac_1_124"/>
            <p:cNvSpPr/>
            <p:nvPr/>
          </p:nvSpPr>
          <p:spPr>
            <a:xfrm>
              <a:off x="3736475" y="421350"/>
              <a:ext cx="310900" cy="195075"/>
            </a:xfrm>
            <a:custGeom>
              <a:rect b="b" l="l" r="r" t="t"/>
              <a:pathLst>
                <a:path extrusionOk="0" h="7803" w="12436">
                  <a:moveTo>
                    <a:pt x="0" y="1"/>
                  </a:moveTo>
                  <a:lnTo>
                    <a:pt x="0" y="7803"/>
                  </a:lnTo>
                  <a:lnTo>
                    <a:pt x="12435" y="7803"/>
                  </a:lnTo>
                  <a:lnTo>
                    <a:pt x="12435" y="252"/>
                  </a:lnTo>
                  <a:lnTo>
                    <a:pt x="6212" y="4140"/>
                  </a:lnTo>
                  <a:lnTo>
                    <a:pt x="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1cf796190ac_1_124"/>
            <p:cNvSpPr/>
            <p:nvPr/>
          </p:nvSpPr>
          <p:spPr>
            <a:xfrm>
              <a:off x="4494975" y="587100"/>
              <a:ext cx="244700" cy="297225"/>
            </a:xfrm>
            <a:custGeom>
              <a:rect b="b" l="l" r="r" t="t"/>
              <a:pathLst>
                <a:path extrusionOk="0" h="11889" w="9788">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1cf796190ac_1_124"/>
            <p:cNvSpPr/>
            <p:nvPr/>
          </p:nvSpPr>
          <p:spPr>
            <a:xfrm>
              <a:off x="3789725" y="672825"/>
              <a:ext cx="120550" cy="116025"/>
            </a:xfrm>
            <a:custGeom>
              <a:rect b="b" l="l" r="r" t="t"/>
              <a:pathLst>
                <a:path extrusionOk="0" h="4641" w="4822">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1cf796190ac_1_124"/>
            <p:cNvSpPr/>
            <p:nvPr/>
          </p:nvSpPr>
          <p:spPr>
            <a:xfrm>
              <a:off x="3739350" y="801050"/>
              <a:ext cx="216725" cy="112975"/>
            </a:xfrm>
            <a:custGeom>
              <a:rect b="b" l="l" r="r" t="t"/>
              <a:pathLst>
                <a:path extrusionOk="0" h="4519" w="8669">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1cf796190ac_1_124"/>
            <p:cNvSpPr/>
            <p:nvPr/>
          </p:nvSpPr>
          <p:spPr>
            <a:xfrm>
              <a:off x="4584750" y="965200"/>
              <a:ext cx="388850" cy="321450"/>
            </a:xfrm>
            <a:custGeom>
              <a:rect b="b" l="l" r="r" t="t"/>
              <a:pathLst>
                <a:path extrusionOk="0" h="12858" w="15554">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1cf796190ac_1_124"/>
            <p:cNvSpPr/>
            <p:nvPr/>
          </p:nvSpPr>
          <p:spPr>
            <a:xfrm>
              <a:off x="4089300" y="960425"/>
              <a:ext cx="226975" cy="299800"/>
            </a:xfrm>
            <a:custGeom>
              <a:rect b="b" l="l" r="r" t="t"/>
              <a:pathLst>
                <a:path extrusionOk="0" h="11992" w="9079">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1cf796190ac_1_124"/>
            <p:cNvSpPr/>
            <p:nvPr/>
          </p:nvSpPr>
          <p:spPr>
            <a:xfrm>
              <a:off x="4174025" y="513925"/>
              <a:ext cx="224600" cy="311900"/>
            </a:xfrm>
            <a:custGeom>
              <a:rect b="b" l="l" r="r" t="t"/>
              <a:pathLst>
                <a:path extrusionOk="0" h="12476" w="8984">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1cf796190ac_1_124"/>
            <p:cNvSpPr/>
            <p:nvPr/>
          </p:nvSpPr>
          <p:spPr>
            <a:xfrm>
              <a:off x="3909925" y="2333750"/>
              <a:ext cx="14325" cy="21425"/>
            </a:xfrm>
            <a:custGeom>
              <a:rect b="b" l="l" r="r" t="t"/>
              <a:pathLst>
                <a:path extrusionOk="0" h="857" w="573">
                  <a:moveTo>
                    <a:pt x="0" y="0"/>
                  </a:moveTo>
                  <a:lnTo>
                    <a:pt x="0" y="857"/>
                  </a:lnTo>
                  <a:lnTo>
                    <a:pt x="572" y="857"/>
                  </a:lnTo>
                  <a:lnTo>
                    <a:pt x="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1cf796190ac_1_124"/>
            <p:cNvSpPr/>
            <p:nvPr/>
          </p:nvSpPr>
          <p:spPr>
            <a:xfrm>
              <a:off x="3909925" y="1502050"/>
              <a:ext cx="14300" cy="790125"/>
            </a:xfrm>
            <a:custGeom>
              <a:rect b="b" l="l" r="r" t="t"/>
              <a:pathLst>
                <a:path extrusionOk="0" h="31605" w="572">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1cf796190ac_1_124"/>
            <p:cNvSpPr/>
            <p:nvPr/>
          </p:nvSpPr>
          <p:spPr>
            <a:xfrm>
              <a:off x="3909925" y="1439075"/>
              <a:ext cx="14325" cy="21425"/>
            </a:xfrm>
            <a:custGeom>
              <a:rect b="b" l="l" r="r" t="t"/>
              <a:pathLst>
                <a:path extrusionOk="0" h="857" w="573">
                  <a:moveTo>
                    <a:pt x="0" y="1"/>
                  </a:moveTo>
                  <a:lnTo>
                    <a:pt x="0" y="856"/>
                  </a:lnTo>
                  <a:lnTo>
                    <a:pt x="572" y="856"/>
                  </a:lnTo>
                  <a:lnTo>
                    <a:pt x="57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1cf796190ac_1_124"/>
            <p:cNvSpPr/>
            <p:nvPr/>
          </p:nvSpPr>
          <p:spPr>
            <a:xfrm>
              <a:off x="3866075" y="1395725"/>
              <a:ext cx="102000" cy="88350"/>
            </a:xfrm>
            <a:custGeom>
              <a:rect b="b" l="l" r="r" t="t"/>
              <a:pathLst>
                <a:path extrusionOk="0" h="3534" w="4080">
                  <a:moveTo>
                    <a:pt x="2040" y="1"/>
                  </a:moveTo>
                  <a:lnTo>
                    <a:pt x="1" y="3534"/>
                  </a:lnTo>
                  <a:lnTo>
                    <a:pt x="4080" y="3534"/>
                  </a:lnTo>
                  <a:lnTo>
                    <a:pt x="20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1cf796190ac_1_124"/>
            <p:cNvSpPr/>
            <p:nvPr/>
          </p:nvSpPr>
          <p:spPr>
            <a:xfrm>
              <a:off x="4504075" y="1439075"/>
              <a:ext cx="14300" cy="21425"/>
            </a:xfrm>
            <a:custGeom>
              <a:rect b="b" l="l" r="r" t="t"/>
              <a:pathLst>
                <a:path extrusionOk="0" h="857" w="572">
                  <a:moveTo>
                    <a:pt x="0" y="1"/>
                  </a:moveTo>
                  <a:lnTo>
                    <a:pt x="0" y="856"/>
                  </a:lnTo>
                  <a:lnTo>
                    <a:pt x="571" y="856"/>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1cf796190ac_1_124"/>
            <p:cNvSpPr/>
            <p:nvPr/>
          </p:nvSpPr>
          <p:spPr>
            <a:xfrm>
              <a:off x="4504075" y="1503275"/>
              <a:ext cx="14300" cy="1070100"/>
            </a:xfrm>
            <a:custGeom>
              <a:rect b="b" l="l" r="r" t="t"/>
              <a:pathLst>
                <a:path extrusionOk="0" h="42804" w="572">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1cf796190ac_1_124"/>
            <p:cNvSpPr/>
            <p:nvPr/>
          </p:nvSpPr>
          <p:spPr>
            <a:xfrm>
              <a:off x="4489800" y="2616125"/>
              <a:ext cx="28575" cy="28600"/>
            </a:xfrm>
            <a:custGeom>
              <a:rect b="b" l="l" r="r" t="t"/>
              <a:pathLst>
                <a:path extrusionOk="0" h="1144" w="1143">
                  <a:moveTo>
                    <a:pt x="571" y="1"/>
                  </a:moveTo>
                  <a:lnTo>
                    <a:pt x="571" y="572"/>
                  </a:lnTo>
                  <a:lnTo>
                    <a:pt x="1" y="572"/>
                  </a:lnTo>
                  <a:lnTo>
                    <a:pt x="1" y="1143"/>
                  </a:lnTo>
                  <a:lnTo>
                    <a:pt x="1142" y="1143"/>
                  </a:lnTo>
                  <a:lnTo>
                    <a:pt x="11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1cf796190ac_1_124"/>
            <p:cNvSpPr/>
            <p:nvPr/>
          </p:nvSpPr>
          <p:spPr>
            <a:xfrm>
              <a:off x="4325700" y="2630425"/>
              <a:ext cx="123100" cy="14300"/>
            </a:xfrm>
            <a:custGeom>
              <a:rect b="b" l="l" r="r" t="t"/>
              <a:pathLst>
                <a:path extrusionOk="0" h="572" w="4924">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1cf796190ac_1_124"/>
            <p:cNvSpPr/>
            <p:nvPr/>
          </p:nvSpPr>
          <p:spPr>
            <a:xfrm>
              <a:off x="4263250" y="2630425"/>
              <a:ext cx="21425" cy="14300"/>
            </a:xfrm>
            <a:custGeom>
              <a:rect b="b" l="l" r="r" t="t"/>
              <a:pathLst>
                <a:path extrusionOk="0" h="572" w="857">
                  <a:moveTo>
                    <a:pt x="0" y="0"/>
                  </a:moveTo>
                  <a:lnTo>
                    <a:pt x="0" y="571"/>
                  </a:lnTo>
                  <a:lnTo>
                    <a:pt x="857" y="571"/>
                  </a:lnTo>
                  <a:lnTo>
                    <a:pt x="85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1cf796190ac_1_124"/>
            <p:cNvSpPr/>
            <p:nvPr/>
          </p:nvSpPr>
          <p:spPr>
            <a:xfrm>
              <a:off x="4215200" y="2585625"/>
              <a:ext cx="88350" cy="102000"/>
            </a:xfrm>
            <a:custGeom>
              <a:rect b="b" l="l" r="r" t="t"/>
              <a:pathLst>
                <a:path extrusionOk="0" h="4080" w="3534">
                  <a:moveTo>
                    <a:pt x="3533" y="1"/>
                  </a:moveTo>
                  <a:lnTo>
                    <a:pt x="0" y="2040"/>
                  </a:lnTo>
                  <a:lnTo>
                    <a:pt x="3533" y="4080"/>
                  </a:lnTo>
                  <a:lnTo>
                    <a:pt x="35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1cf796190ac_1_124"/>
            <p:cNvSpPr/>
            <p:nvPr/>
          </p:nvSpPr>
          <p:spPr>
            <a:xfrm>
              <a:off x="4354514" y="490059"/>
              <a:ext cx="65425" cy="57650"/>
            </a:xfrm>
            <a:custGeom>
              <a:rect b="b" l="l" r="r" t="t"/>
              <a:pathLst>
                <a:path extrusionOk="0" h="2306" w="2617">
                  <a:moveTo>
                    <a:pt x="1" y="1"/>
                  </a:moveTo>
                  <a:lnTo>
                    <a:pt x="1" y="2306"/>
                  </a:lnTo>
                  <a:lnTo>
                    <a:pt x="2616" y="2306"/>
                  </a:lnTo>
                  <a:lnTo>
                    <a:pt x="1"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1cf796190ac_1_124"/>
            <p:cNvSpPr/>
            <p:nvPr/>
          </p:nvSpPr>
          <p:spPr>
            <a:xfrm>
              <a:off x="3567150" y="1027350"/>
              <a:ext cx="276825" cy="237300"/>
            </a:xfrm>
            <a:custGeom>
              <a:rect b="b" l="l" r="r" t="t"/>
              <a:pathLst>
                <a:path extrusionOk="0" h="9492" w="11073">
                  <a:moveTo>
                    <a:pt x="0" y="1"/>
                  </a:moveTo>
                  <a:lnTo>
                    <a:pt x="0" y="9491"/>
                  </a:lnTo>
                  <a:lnTo>
                    <a:pt x="11073" y="9491"/>
                  </a:lnTo>
                  <a:lnTo>
                    <a:pt x="11073" y="1"/>
                  </a:lnTo>
                  <a:close/>
                </a:path>
              </a:pathLst>
            </a:custGeom>
            <a:noFill/>
            <a:ln cap="flat" cmpd="sng" w="9525">
              <a:solidFill>
                <a:schemeClr val="accent1"/>
              </a:solidFill>
              <a:prstDash val="solid"/>
              <a:miter lim="108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1cf796190ac_1_124"/>
            <p:cNvSpPr/>
            <p:nvPr/>
          </p:nvSpPr>
          <p:spPr>
            <a:xfrm>
              <a:off x="3616050" y="1055050"/>
              <a:ext cx="65800" cy="63300"/>
            </a:xfrm>
            <a:custGeom>
              <a:rect b="b" l="l" r="r" t="t"/>
              <a:pathLst>
                <a:path extrusionOk="0" h="2532" w="2632">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1cf796190ac_1_124"/>
            <p:cNvSpPr/>
            <p:nvPr/>
          </p:nvSpPr>
          <p:spPr>
            <a:xfrm>
              <a:off x="3567150" y="1098525"/>
              <a:ext cx="276825" cy="166150"/>
            </a:xfrm>
            <a:custGeom>
              <a:rect b="b" l="l" r="r" t="t"/>
              <a:pathLst>
                <a:path extrusionOk="0" h="6646" w="11073">
                  <a:moveTo>
                    <a:pt x="9175" y="1"/>
                  </a:moveTo>
                  <a:lnTo>
                    <a:pt x="6802" y="3482"/>
                  </a:lnTo>
                  <a:lnTo>
                    <a:pt x="4113" y="2532"/>
                  </a:lnTo>
                  <a:lnTo>
                    <a:pt x="0" y="6645"/>
                  </a:lnTo>
                  <a:lnTo>
                    <a:pt x="11073" y="6645"/>
                  </a:lnTo>
                  <a:lnTo>
                    <a:pt x="11073" y="1688"/>
                  </a:lnTo>
                  <a:lnTo>
                    <a:pt x="9175"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4" name="Google Shape;2304;g1cf796190ac_1_124"/>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305" name="Google Shape;2305;g1cf796190ac_1_124"/>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g1d01a58e7bb_0_0"/>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311" name="Google Shape;2311;g1d01a58e7bb_0_0"/>
          <p:cNvPicPr preferRelativeResize="0"/>
          <p:nvPr/>
        </p:nvPicPr>
        <p:blipFill>
          <a:blip r:embed="rId3">
            <a:alphaModFix/>
          </a:blip>
          <a:stretch>
            <a:fillRect/>
          </a:stretch>
        </p:blipFill>
        <p:spPr>
          <a:xfrm>
            <a:off x="-4" y="4536100"/>
            <a:ext cx="841001" cy="607401"/>
          </a:xfrm>
          <a:prstGeom prst="rect">
            <a:avLst/>
          </a:prstGeom>
          <a:noFill/>
          <a:ln>
            <a:noFill/>
          </a:ln>
        </p:spPr>
      </p:pic>
      <p:pic>
        <p:nvPicPr>
          <p:cNvPr id="2312" name="Google Shape;2312;g1d01a58e7bb_0_0" title="Enregistrement de l’écran 2023-01-13 à 11.57.42.mov">
            <a:hlinkClick r:id="rId4"/>
          </p:cNvPr>
          <p:cNvPicPr preferRelativeResize="0"/>
          <p:nvPr/>
        </p:nvPicPr>
        <p:blipFill>
          <a:blip r:embed="rId5">
            <a:alphaModFix/>
          </a:blip>
          <a:stretch>
            <a:fillRect/>
          </a:stretch>
        </p:blipFill>
        <p:spPr>
          <a:xfrm>
            <a:off x="1497100" y="153925"/>
            <a:ext cx="5999626" cy="449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2"/>
                                        </p:tgtEl>
                                        <p:attrNameLst>
                                          <p:attrName>style.visibility</p:attrName>
                                        </p:attrNameLst>
                                      </p:cBhvr>
                                      <p:to>
                                        <p:strVal val="visible"/>
                                      </p:to>
                                    </p:set>
                                    <p:animEffect filter="fade" transition="in">
                                      <p:cBhvr>
                                        <p:cTn dur="1000"/>
                                        <p:tgtEl>
                                          <p:spTgt spid="2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32"/>
          <p:cNvSpPr txBox="1"/>
          <p:nvPr>
            <p:ph type="title"/>
          </p:nvPr>
        </p:nvSpPr>
        <p:spPr>
          <a:xfrm>
            <a:off x="671150" y="-101475"/>
            <a:ext cx="3967500" cy="167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MERCI POUR VOTRE ATTENTION!</a:t>
            </a:r>
            <a:endParaRPr sz="3000"/>
          </a:p>
        </p:txBody>
      </p:sp>
      <p:sp>
        <p:nvSpPr>
          <p:cNvPr id="2318" name="Google Shape;2318;p32"/>
          <p:cNvSpPr txBox="1"/>
          <p:nvPr>
            <p:ph idx="1" type="subTitle"/>
          </p:nvPr>
        </p:nvSpPr>
        <p:spPr>
          <a:xfrm>
            <a:off x="671150" y="1450900"/>
            <a:ext cx="3742800" cy="14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Des questions?</a:t>
            </a:r>
            <a:endParaRPr/>
          </a:p>
          <a:p>
            <a:pPr indent="0" lvl="0" marL="0" rtl="0" algn="l">
              <a:lnSpc>
                <a:spcPct val="100000"/>
              </a:lnSpc>
              <a:spcBef>
                <a:spcPts val="0"/>
              </a:spcBef>
              <a:spcAft>
                <a:spcPts val="0"/>
              </a:spcAft>
              <a:buClr>
                <a:schemeClr val="dk1"/>
              </a:buClr>
              <a:buSzPts val="1100"/>
              <a:buFont typeface="Arial"/>
              <a:buNone/>
            </a:pPr>
            <a:r>
              <a:rPr lang="en"/>
              <a:t>service@oblivion.com</a:t>
            </a:r>
            <a:endParaRPr/>
          </a:p>
          <a:p>
            <a:pPr indent="0" lvl="0" marL="0" rtl="0" algn="l">
              <a:lnSpc>
                <a:spcPct val="100000"/>
              </a:lnSpc>
              <a:spcBef>
                <a:spcPts val="0"/>
              </a:spcBef>
              <a:spcAft>
                <a:spcPts val="0"/>
              </a:spcAft>
              <a:buClr>
                <a:schemeClr val="dk1"/>
              </a:buClr>
              <a:buSzPts val="1100"/>
              <a:buFont typeface="Arial"/>
              <a:buNone/>
            </a:pPr>
            <a:r>
              <a:rPr lang="en"/>
              <a:t>+33 6 59 09 87 98</a:t>
            </a:r>
            <a:endParaRPr/>
          </a:p>
          <a:p>
            <a:pPr indent="0" lvl="0" marL="0" rtl="0" algn="l">
              <a:lnSpc>
                <a:spcPct val="100000"/>
              </a:lnSpc>
              <a:spcBef>
                <a:spcPts val="0"/>
              </a:spcBef>
              <a:spcAft>
                <a:spcPts val="0"/>
              </a:spcAft>
              <a:buClr>
                <a:schemeClr val="dk1"/>
              </a:buClr>
              <a:buSzPts val="1100"/>
              <a:buFont typeface="Arial"/>
              <a:buNone/>
            </a:pPr>
            <a:r>
              <a:rPr lang="en"/>
              <a:t>oblivionsecurity.fr</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		  </a:t>
            </a:r>
            <a:endParaRPr/>
          </a:p>
        </p:txBody>
      </p:sp>
      <p:grpSp>
        <p:nvGrpSpPr>
          <p:cNvPr id="2319" name="Google Shape;2319;p32"/>
          <p:cNvGrpSpPr/>
          <p:nvPr/>
        </p:nvGrpSpPr>
        <p:grpSpPr>
          <a:xfrm>
            <a:off x="4145472" y="164210"/>
            <a:ext cx="4817241" cy="4537480"/>
            <a:chOff x="1029100" y="238125"/>
            <a:chExt cx="5561350" cy="5238375"/>
          </a:xfrm>
        </p:grpSpPr>
        <p:sp>
          <p:nvSpPr>
            <p:cNvPr id="2320" name="Google Shape;2320;p32"/>
            <p:cNvSpPr/>
            <p:nvPr/>
          </p:nvSpPr>
          <p:spPr>
            <a:xfrm>
              <a:off x="1203150" y="238125"/>
              <a:ext cx="5105375" cy="4600950"/>
            </a:xfrm>
            <a:custGeom>
              <a:rect b="b" l="l" r="r" t="t"/>
              <a:pathLst>
                <a:path extrusionOk="0" h="184038" w="204215">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32"/>
            <p:cNvSpPr/>
            <p:nvPr/>
          </p:nvSpPr>
          <p:spPr>
            <a:xfrm>
              <a:off x="1029100" y="5310750"/>
              <a:ext cx="5561350" cy="165750"/>
            </a:xfrm>
            <a:custGeom>
              <a:rect b="b" l="l" r="r" t="t"/>
              <a:pathLst>
                <a:path extrusionOk="0" h="6630" w="222454">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32"/>
            <p:cNvSpPr/>
            <p:nvPr/>
          </p:nvSpPr>
          <p:spPr>
            <a:xfrm>
              <a:off x="2571825" y="970075"/>
              <a:ext cx="2459525" cy="4432625"/>
            </a:xfrm>
            <a:custGeom>
              <a:rect b="b" l="l" r="r" t="t"/>
              <a:pathLst>
                <a:path extrusionOk="0" h="177305" w="98381">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32"/>
            <p:cNvSpPr/>
            <p:nvPr/>
          </p:nvSpPr>
          <p:spPr>
            <a:xfrm>
              <a:off x="2564500" y="962775"/>
              <a:ext cx="2474175" cy="4447250"/>
            </a:xfrm>
            <a:custGeom>
              <a:rect b="b" l="l" r="r" t="t"/>
              <a:pathLst>
                <a:path extrusionOk="0" h="177890" w="98967">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32"/>
            <p:cNvSpPr/>
            <p:nvPr/>
          </p:nvSpPr>
          <p:spPr>
            <a:xfrm>
              <a:off x="3634025" y="1172050"/>
              <a:ext cx="369025" cy="62825"/>
            </a:xfrm>
            <a:custGeom>
              <a:rect b="b" l="l" r="r" t="t"/>
              <a:pathLst>
                <a:path extrusionOk="0" h="2513" w="14761">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32"/>
            <p:cNvSpPr/>
            <p:nvPr/>
          </p:nvSpPr>
          <p:spPr>
            <a:xfrm>
              <a:off x="2727250" y="1238500"/>
              <a:ext cx="2148675" cy="3767975"/>
            </a:xfrm>
            <a:custGeom>
              <a:rect b="b" l="l" r="r" t="t"/>
              <a:pathLst>
                <a:path extrusionOk="0" h="150719" w="85947">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32"/>
            <p:cNvSpPr/>
            <p:nvPr/>
          </p:nvSpPr>
          <p:spPr>
            <a:xfrm>
              <a:off x="2720350" y="1231600"/>
              <a:ext cx="2162475" cy="3781750"/>
            </a:xfrm>
            <a:custGeom>
              <a:rect b="b" l="l" r="r" t="t"/>
              <a:pathLst>
                <a:path extrusionOk="0" h="151270" w="86499">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32"/>
            <p:cNvSpPr/>
            <p:nvPr/>
          </p:nvSpPr>
          <p:spPr>
            <a:xfrm>
              <a:off x="2824775" y="1417800"/>
              <a:ext cx="1960250" cy="3487125"/>
            </a:xfrm>
            <a:custGeom>
              <a:rect b="b" l="l" r="r" t="t"/>
              <a:pathLst>
                <a:path extrusionOk="0" h="139485" w="7841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32"/>
            <p:cNvSpPr/>
            <p:nvPr/>
          </p:nvSpPr>
          <p:spPr>
            <a:xfrm>
              <a:off x="2893725" y="1693625"/>
              <a:ext cx="1822375" cy="3102925"/>
            </a:xfrm>
            <a:custGeom>
              <a:rect b="b" l="l" r="r" t="t"/>
              <a:pathLst>
                <a:path extrusionOk="0" h="124117" w="72895">
                  <a:moveTo>
                    <a:pt x="0" y="1"/>
                  </a:moveTo>
                  <a:lnTo>
                    <a:pt x="0" y="124117"/>
                  </a:lnTo>
                  <a:lnTo>
                    <a:pt x="72894" y="124117"/>
                  </a:lnTo>
                  <a:lnTo>
                    <a:pt x="728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32"/>
            <p:cNvSpPr/>
            <p:nvPr/>
          </p:nvSpPr>
          <p:spPr>
            <a:xfrm>
              <a:off x="3768700" y="5073775"/>
              <a:ext cx="101525" cy="97675"/>
            </a:xfrm>
            <a:custGeom>
              <a:rect b="b" l="l" r="r" t="t"/>
              <a:pathLst>
                <a:path extrusionOk="0" h="3907" w="4061">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32"/>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32"/>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32"/>
            <p:cNvSpPr/>
            <p:nvPr/>
          </p:nvSpPr>
          <p:spPr>
            <a:xfrm>
              <a:off x="3052200" y="2788650"/>
              <a:ext cx="1357750" cy="1284775"/>
            </a:xfrm>
            <a:custGeom>
              <a:rect b="b" l="l" r="r" t="t"/>
              <a:pathLst>
                <a:path extrusionOk="0" h="51391" w="5431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32"/>
            <p:cNvSpPr/>
            <p:nvPr/>
          </p:nvSpPr>
          <p:spPr>
            <a:xfrm>
              <a:off x="3060225" y="2781350"/>
              <a:ext cx="1357125" cy="1298675"/>
            </a:xfrm>
            <a:custGeom>
              <a:rect b="b" l="l" r="r" t="t"/>
              <a:pathLst>
                <a:path extrusionOk="0" h="51947" w="54285">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32"/>
            <p:cNvSpPr/>
            <p:nvPr/>
          </p:nvSpPr>
          <p:spPr>
            <a:xfrm>
              <a:off x="3521575" y="2773025"/>
              <a:ext cx="841725" cy="937025"/>
            </a:xfrm>
            <a:custGeom>
              <a:rect b="b" l="l" r="r" t="t"/>
              <a:pathLst>
                <a:path extrusionOk="0" h="37481" w="33669">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32"/>
            <p:cNvSpPr/>
            <p:nvPr/>
          </p:nvSpPr>
          <p:spPr>
            <a:xfrm>
              <a:off x="3512125" y="2765700"/>
              <a:ext cx="860075" cy="951250"/>
            </a:xfrm>
            <a:custGeom>
              <a:rect b="b" l="l" r="r" t="t"/>
              <a:pathLst>
                <a:path extrusionOk="0" h="38050" w="34403">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32"/>
            <p:cNvSpPr/>
            <p:nvPr/>
          </p:nvSpPr>
          <p:spPr>
            <a:xfrm>
              <a:off x="3643425" y="1155050"/>
              <a:ext cx="2081200" cy="2431225"/>
            </a:xfrm>
            <a:custGeom>
              <a:rect b="b" l="l" r="r" t="t"/>
              <a:pathLst>
                <a:path extrusionOk="0" h="97249" w="83248">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32"/>
            <p:cNvSpPr/>
            <p:nvPr/>
          </p:nvSpPr>
          <p:spPr>
            <a:xfrm>
              <a:off x="3633450" y="1147700"/>
              <a:ext cx="2083350" cy="2445725"/>
            </a:xfrm>
            <a:custGeom>
              <a:rect b="b" l="l" r="r" t="t"/>
              <a:pathLst>
                <a:path extrusionOk="0" h="97829" w="83334">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32"/>
            <p:cNvSpPr/>
            <p:nvPr/>
          </p:nvSpPr>
          <p:spPr>
            <a:xfrm>
              <a:off x="5398975" y="2988325"/>
              <a:ext cx="256575" cy="113275"/>
            </a:xfrm>
            <a:custGeom>
              <a:rect b="b" l="l" r="r" t="t"/>
              <a:pathLst>
                <a:path extrusionOk="0" h="4531" w="10263">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32"/>
            <p:cNvSpPr/>
            <p:nvPr/>
          </p:nvSpPr>
          <p:spPr>
            <a:xfrm>
              <a:off x="5391650" y="2980900"/>
              <a:ext cx="269350" cy="128000"/>
            </a:xfrm>
            <a:custGeom>
              <a:rect b="b" l="l" r="r" t="t"/>
              <a:pathLst>
                <a:path extrusionOk="0" h="5120" w="10774">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32"/>
            <p:cNvSpPr/>
            <p:nvPr/>
          </p:nvSpPr>
          <p:spPr>
            <a:xfrm>
              <a:off x="4370800" y="1379225"/>
              <a:ext cx="359900" cy="212375"/>
            </a:xfrm>
            <a:custGeom>
              <a:rect b="b" l="l" r="r" t="t"/>
              <a:pathLst>
                <a:path extrusionOk="0" h="8495" w="14396">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32"/>
            <p:cNvSpPr/>
            <p:nvPr/>
          </p:nvSpPr>
          <p:spPr>
            <a:xfrm>
              <a:off x="4360775" y="1371875"/>
              <a:ext cx="377225" cy="227025"/>
            </a:xfrm>
            <a:custGeom>
              <a:rect b="b" l="l" r="r" t="t"/>
              <a:pathLst>
                <a:path extrusionOk="0" h="9081" w="15089">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32"/>
            <p:cNvSpPr/>
            <p:nvPr/>
          </p:nvSpPr>
          <p:spPr>
            <a:xfrm>
              <a:off x="4292850" y="2768775"/>
              <a:ext cx="157150" cy="113325"/>
            </a:xfrm>
            <a:custGeom>
              <a:rect b="b" l="l" r="r" t="t"/>
              <a:pathLst>
                <a:path extrusionOk="0" h="4533" w="6286">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32"/>
            <p:cNvSpPr/>
            <p:nvPr/>
          </p:nvSpPr>
          <p:spPr>
            <a:xfrm>
              <a:off x="4245575" y="2913000"/>
              <a:ext cx="32625" cy="48850"/>
            </a:xfrm>
            <a:custGeom>
              <a:rect b="b" l="l" r="r" t="t"/>
              <a:pathLst>
                <a:path extrusionOk="0" h="1954" w="1305">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32"/>
            <p:cNvSpPr/>
            <p:nvPr/>
          </p:nvSpPr>
          <p:spPr>
            <a:xfrm>
              <a:off x="4098475" y="3185000"/>
              <a:ext cx="58325" cy="55600"/>
            </a:xfrm>
            <a:custGeom>
              <a:rect b="b" l="l" r="r" t="t"/>
              <a:pathLst>
                <a:path extrusionOk="0" h="2224" w="2333">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32"/>
            <p:cNvSpPr/>
            <p:nvPr/>
          </p:nvSpPr>
          <p:spPr>
            <a:xfrm>
              <a:off x="4198225" y="3268875"/>
              <a:ext cx="255275" cy="66550"/>
            </a:xfrm>
            <a:custGeom>
              <a:rect b="b" l="l" r="r" t="t"/>
              <a:pathLst>
                <a:path extrusionOk="0" h="2662" w="10211">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32"/>
            <p:cNvSpPr/>
            <p:nvPr/>
          </p:nvSpPr>
          <p:spPr>
            <a:xfrm>
              <a:off x="3758625" y="1573875"/>
              <a:ext cx="2028525" cy="1486775"/>
            </a:xfrm>
            <a:custGeom>
              <a:rect b="b" l="l" r="r" t="t"/>
              <a:pathLst>
                <a:path extrusionOk="0" h="59471" w="81141">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32"/>
            <p:cNvSpPr/>
            <p:nvPr/>
          </p:nvSpPr>
          <p:spPr>
            <a:xfrm>
              <a:off x="3743950" y="1559225"/>
              <a:ext cx="2057850" cy="1535225"/>
            </a:xfrm>
            <a:custGeom>
              <a:rect b="b" l="l" r="r" t="t"/>
              <a:pathLst>
                <a:path extrusionOk="0" h="61409" w="82314">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32"/>
            <p:cNvSpPr/>
            <p:nvPr/>
          </p:nvSpPr>
          <p:spPr>
            <a:xfrm>
              <a:off x="3963675" y="1987825"/>
              <a:ext cx="1550575" cy="30275"/>
            </a:xfrm>
            <a:custGeom>
              <a:rect b="b" l="l" r="r" t="t"/>
              <a:pathLst>
                <a:path extrusionOk="0" h="1211" w="62023">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32"/>
            <p:cNvSpPr/>
            <p:nvPr/>
          </p:nvSpPr>
          <p:spPr>
            <a:xfrm>
              <a:off x="3963675" y="214432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32"/>
            <p:cNvSpPr/>
            <p:nvPr/>
          </p:nvSpPr>
          <p:spPr>
            <a:xfrm>
              <a:off x="3963675" y="2300800"/>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32"/>
            <p:cNvSpPr/>
            <p:nvPr/>
          </p:nvSpPr>
          <p:spPr>
            <a:xfrm>
              <a:off x="3963675" y="245727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32"/>
            <p:cNvSpPr/>
            <p:nvPr/>
          </p:nvSpPr>
          <p:spPr>
            <a:xfrm>
              <a:off x="5586250" y="1772325"/>
              <a:ext cx="377175" cy="360175"/>
            </a:xfrm>
            <a:custGeom>
              <a:rect b="b" l="l" r="r" t="t"/>
              <a:pathLst>
                <a:path extrusionOk="0" h="14407" w="15087">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32"/>
            <p:cNvSpPr/>
            <p:nvPr/>
          </p:nvSpPr>
          <p:spPr>
            <a:xfrm>
              <a:off x="5684425" y="1826600"/>
              <a:ext cx="136100" cy="266175"/>
            </a:xfrm>
            <a:custGeom>
              <a:rect b="b" l="l" r="r" t="t"/>
              <a:pathLst>
                <a:path extrusionOk="0" h="10647" w="5444">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32"/>
            <p:cNvSpPr/>
            <p:nvPr/>
          </p:nvSpPr>
          <p:spPr>
            <a:xfrm>
              <a:off x="5039800" y="1336850"/>
              <a:ext cx="371700" cy="352075"/>
            </a:xfrm>
            <a:custGeom>
              <a:rect b="b" l="l" r="r" t="t"/>
              <a:pathLst>
                <a:path extrusionOk="0" h="14083" w="14868">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32"/>
            <p:cNvSpPr/>
            <p:nvPr/>
          </p:nvSpPr>
          <p:spPr>
            <a:xfrm>
              <a:off x="5031575" y="1329525"/>
              <a:ext cx="386375" cy="366750"/>
            </a:xfrm>
            <a:custGeom>
              <a:rect b="b" l="l" r="r" t="t"/>
              <a:pathLst>
                <a:path extrusionOk="0" h="14670" w="15455">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32"/>
            <p:cNvSpPr/>
            <p:nvPr/>
          </p:nvSpPr>
          <p:spPr>
            <a:xfrm>
              <a:off x="5225650" y="1519400"/>
              <a:ext cx="184350" cy="149675"/>
            </a:xfrm>
            <a:custGeom>
              <a:rect b="b" l="l" r="r" t="t"/>
              <a:pathLst>
                <a:path extrusionOk="0" h="5987" w="7374">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32"/>
            <p:cNvSpPr/>
            <p:nvPr/>
          </p:nvSpPr>
          <p:spPr>
            <a:xfrm>
              <a:off x="5219700" y="1512100"/>
              <a:ext cx="197825" cy="164250"/>
            </a:xfrm>
            <a:custGeom>
              <a:rect b="b" l="l" r="r" t="t"/>
              <a:pathLst>
                <a:path extrusionOk="0" h="6570" w="7913">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32"/>
            <p:cNvSpPr/>
            <p:nvPr/>
          </p:nvSpPr>
          <p:spPr>
            <a:xfrm>
              <a:off x="4818575" y="1336850"/>
              <a:ext cx="371675" cy="352075"/>
            </a:xfrm>
            <a:custGeom>
              <a:rect b="b" l="l" r="r" t="t"/>
              <a:pathLst>
                <a:path extrusionOk="0" h="14083" w="14867">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32"/>
            <p:cNvSpPr/>
            <p:nvPr/>
          </p:nvSpPr>
          <p:spPr>
            <a:xfrm>
              <a:off x="4810350" y="1329550"/>
              <a:ext cx="386350" cy="366725"/>
            </a:xfrm>
            <a:custGeom>
              <a:rect b="b" l="l" r="r" t="t"/>
              <a:pathLst>
                <a:path extrusionOk="0" h="14669" w="15454">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32"/>
            <p:cNvSpPr/>
            <p:nvPr/>
          </p:nvSpPr>
          <p:spPr>
            <a:xfrm>
              <a:off x="5004400" y="1519400"/>
              <a:ext cx="184350" cy="149675"/>
            </a:xfrm>
            <a:custGeom>
              <a:rect b="b" l="l" r="r" t="t"/>
              <a:pathLst>
                <a:path extrusionOk="0" h="5987" w="7374">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32"/>
            <p:cNvSpPr/>
            <p:nvPr/>
          </p:nvSpPr>
          <p:spPr>
            <a:xfrm>
              <a:off x="4998425" y="1512100"/>
              <a:ext cx="197800" cy="164250"/>
            </a:xfrm>
            <a:custGeom>
              <a:rect b="b" l="l" r="r" t="t"/>
              <a:pathLst>
                <a:path extrusionOk="0" h="6570" w="7912">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32"/>
            <p:cNvSpPr/>
            <p:nvPr/>
          </p:nvSpPr>
          <p:spPr>
            <a:xfrm>
              <a:off x="4612675" y="1336850"/>
              <a:ext cx="371725" cy="352075"/>
            </a:xfrm>
            <a:custGeom>
              <a:rect b="b" l="l" r="r" t="t"/>
              <a:pathLst>
                <a:path extrusionOk="0" h="14083" w="14869">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32"/>
            <p:cNvSpPr/>
            <p:nvPr/>
          </p:nvSpPr>
          <p:spPr>
            <a:xfrm>
              <a:off x="4604450" y="1329525"/>
              <a:ext cx="386375" cy="366750"/>
            </a:xfrm>
            <a:custGeom>
              <a:rect b="b" l="l" r="r" t="t"/>
              <a:pathLst>
                <a:path extrusionOk="0" h="14670" w="15455">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32"/>
            <p:cNvSpPr/>
            <p:nvPr/>
          </p:nvSpPr>
          <p:spPr>
            <a:xfrm>
              <a:off x="4798500" y="1519400"/>
              <a:ext cx="184375" cy="149675"/>
            </a:xfrm>
            <a:custGeom>
              <a:rect b="b" l="l" r="r" t="t"/>
              <a:pathLst>
                <a:path extrusionOk="0" h="5987" w="7375">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32"/>
            <p:cNvSpPr/>
            <p:nvPr/>
          </p:nvSpPr>
          <p:spPr>
            <a:xfrm>
              <a:off x="4792575" y="1512100"/>
              <a:ext cx="197800" cy="164250"/>
            </a:xfrm>
            <a:custGeom>
              <a:rect b="b" l="l" r="r" t="t"/>
              <a:pathLst>
                <a:path extrusionOk="0" h="6570" w="7912">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32"/>
            <p:cNvSpPr/>
            <p:nvPr/>
          </p:nvSpPr>
          <p:spPr>
            <a:xfrm>
              <a:off x="3787450" y="2756425"/>
              <a:ext cx="125475" cy="318075"/>
            </a:xfrm>
            <a:custGeom>
              <a:rect b="b" l="l" r="r" t="t"/>
              <a:pathLst>
                <a:path extrusionOk="0" h="12723" w="5019">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32"/>
            <p:cNvSpPr/>
            <p:nvPr/>
          </p:nvSpPr>
          <p:spPr>
            <a:xfrm>
              <a:off x="3393850" y="3454500"/>
              <a:ext cx="109975" cy="133725"/>
            </a:xfrm>
            <a:custGeom>
              <a:rect b="b" l="l" r="r" t="t"/>
              <a:pathLst>
                <a:path extrusionOk="0" h="5349" w="4399">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32"/>
            <p:cNvSpPr/>
            <p:nvPr/>
          </p:nvSpPr>
          <p:spPr>
            <a:xfrm>
              <a:off x="3249875" y="3530375"/>
              <a:ext cx="124575" cy="148375"/>
            </a:xfrm>
            <a:custGeom>
              <a:rect b="b" l="l" r="r" t="t"/>
              <a:pathLst>
                <a:path extrusionOk="0" h="5935" w="4983">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9" name="Google Shape;2369;p32"/>
          <p:cNvSpPr/>
          <p:nvPr/>
        </p:nvSpPr>
        <p:spPr>
          <a:xfrm>
            <a:off x="756875" y="2670800"/>
            <a:ext cx="279075" cy="279383"/>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0" name="Google Shape;2370;p32"/>
          <p:cNvGrpSpPr/>
          <p:nvPr/>
        </p:nvGrpSpPr>
        <p:grpSpPr>
          <a:xfrm>
            <a:off x="1119645" y="2670754"/>
            <a:ext cx="279371" cy="279062"/>
            <a:chOff x="3303268" y="3817349"/>
            <a:chExt cx="346056" cy="345674"/>
          </a:xfrm>
        </p:grpSpPr>
        <p:sp>
          <p:nvSpPr>
            <p:cNvPr id="2371" name="Google Shape;2371;p32"/>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32"/>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32"/>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32"/>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5" name="Google Shape;2375;p32"/>
          <p:cNvGrpSpPr/>
          <p:nvPr/>
        </p:nvGrpSpPr>
        <p:grpSpPr>
          <a:xfrm>
            <a:off x="1482195" y="2670754"/>
            <a:ext cx="279371" cy="279062"/>
            <a:chOff x="3752358" y="3817349"/>
            <a:chExt cx="346056" cy="345674"/>
          </a:xfrm>
        </p:grpSpPr>
        <p:sp>
          <p:nvSpPr>
            <p:cNvPr id="2376" name="Google Shape;2376;p32"/>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3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3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0" name="Google Shape;2380;p32"/>
          <p:cNvSpPr/>
          <p:nvPr/>
        </p:nvSpPr>
        <p:spPr>
          <a:xfrm>
            <a:off x="682342" y="3358380"/>
            <a:ext cx="3448945" cy="81129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81" name="Google Shape;2381;p32"/>
          <p:cNvSpPr txBox="1"/>
          <p:nvPr/>
        </p:nvSpPr>
        <p:spPr>
          <a:xfrm>
            <a:off x="1761575" y="2610188"/>
            <a:ext cx="713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2"/>
                </a:solidFill>
                <a:latin typeface="DM Sans"/>
                <a:ea typeface="DM Sans"/>
                <a:cs typeface="DM Sans"/>
                <a:sym typeface="DM Sans"/>
              </a:rPr>
              <a:t>Oblivion Security</a:t>
            </a:r>
            <a:endParaRPr sz="1600">
              <a:solidFill>
                <a:schemeClr val="lt2"/>
              </a:solidFill>
              <a:latin typeface="DM Sans"/>
              <a:ea typeface="DM Sans"/>
              <a:cs typeface="DM Sans"/>
              <a:sym typeface="DM Sans"/>
            </a:endParaRPr>
          </a:p>
        </p:txBody>
      </p:sp>
      <p:sp>
        <p:nvSpPr>
          <p:cNvPr id="2382" name="Google Shape;2382;p32"/>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2383" name="Google Shape;2383;p32"/>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2689500" y="92448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t>Oblivion Security</a:t>
            </a:r>
            <a:endParaRPr sz="9600"/>
          </a:p>
        </p:txBody>
      </p:sp>
      <p:sp>
        <p:nvSpPr>
          <p:cNvPr id="182" name="Google Shape;182;p5"/>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01</a:t>
            </a:r>
            <a:endParaRPr sz="9600">
              <a:solidFill>
                <a:schemeClr val="lt1"/>
              </a:solidFill>
            </a:endParaRPr>
          </a:p>
        </p:txBody>
      </p:sp>
      <p:sp>
        <p:nvSpPr>
          <p:cNvPr id="184" name="Google Shape;184;p5"/>
          <p:cNvSpPr txBox="1"/>
          <p:nvPr/>
        </p:nvSpPr>
        <p:spPr>
          <a:xfrm>
            <a:off x="4195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185" name="Google Shape;185;p5"/>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QUI SOMMES NOUS ?</a:t>
            </a:r>
            <a:endParaRPr/>
          </a:p>
        </p:txBody>
      </p:sp>
      <p:sp>
        <p:nvSpPr>
          <p:cNvPr id="191" name="Google Shape;191;p3"/>
          <p:cNvSpPr txBox="1"/>
          <p:nvPr>
            <p:ph idx="1" type="body"/>
          </p:nvPr>
        </p:nvSpPr>
        <p:spPr>
          <a:xfrm>
            <a:off x="878325" y="996938"/>
            <a:ext cx="2785200" cy="362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800"/>
              <a:buNone/>
            </a:pPr>
            <a:r>
              <a:rPr b="1" lang="en" sz="2000">
                <a:latin typeface="Viga"/>
                <a:ea typeface="Viga"/>
                <a:cs typeface="Viga"/>
                <a:sym typeface="Viga"/>
              </a:rPr>
              <a:t>Oblivion Security</a:t>
            </a:r>
            <a:r>
              <a:rPr lang="en">
                <a:latin typeface="Viga"/>
                <a:ea typeface="Viga"/>
                <a:cs typeface="Viga"/>
                <a:sym typeface="Viga"/>
              </a:rPr>
              <a:t> </a:t>
            </a:r>
            <a:r>
              <a:rPr lang="en" sz="1600">
                <a:latin typeface="Viga"/>
                <a:ea typeface="Viga"/>
                <a:cs typeface="Viga"/>
                <a:sym typeface="Viga"/>
              </a:rPr>
              <a:t>est une entreprise de cyber sécurité basée en plein </a:t>
            </a:r>
            <a:r>
              <a:rPr lang="en" sz="1600">
                <a:latin typeface="Viga"/>
                <a:ea typeface="Viga"/>
                <a:cs typeface="Viga"/>
                <a:sym typeface="Viga"/>
              </a:rPr>
              <a:t>cœur</a:t>
            </a:r>
            <a:r>
              <a:rPr lang="en" sz="1600">
                <a:latin typeface="Viga"/>
                <a:ea typeface="Viga"/>
                <a:cs typeface="Viga"/>
                <a:sym typeface="Viga"/>
              </a:rPr>
              <a:t> de Paris, boulevard du Lorem.</a:t>
            </a:r>
            <a:endParaRPr sz="1600">
              <a:latin typeface="Viga"/>
              <a:ea typeface="Viga"/>
              <a:cs typeface="Viga"/>
              <a:sym typeface="Viga"/>
            </a:endParaRPr>
          </a:p>
          <a:p>
            <a:pPr indent="0" lvl="0" marL="0" rtl="0" algn="l">
              <a:lnSpc>
                <a:spcPct val="100000"/>
              </a:lnSpc>
              <a:spcBef>
                <a:spcPts val="3200"/>
              </a:spcBef>
              <a:spcAft>
                <a:spcPts val="1600"/>
              </a:spcAft>
              <a:buSzPts val="1800"/>
              <a:buNone/>
            </a:pPr>
            <a:r>
              <a:rPr b="1" lang="en" sz="2000">
                <a:latin typeface="Viga"/>
                <a:ea typeface="Viga"/>
                <a:cs typeface="Viga"/>
                <a:sym typeface="Viga"/>
              </a:rPr>
              <a:t>Notre mission ?</a:t>
            </a:r>
            <a:r>
              <a:rPr lang="en">
                <a:latin typeface="Viga"/>
                <a:ea typeface="Viga"/>
                <a:cs typeface="Viga"/>
                <a:sym typeface="Viga"/>
              </a:rPr>
              <a:t> </a:t>
            </a:r>
            <a:r>
              <a:rPr lang="en" sz="1600">
                <a:latin typeface="Viga"/>
                <a:ea typeface="Viga"/>
                <a:cs typeface="Viga"/>
                <a:sym typeface="Viga"/>
              </a:rPr>
              <a:t>Sécuriser, protéger et préserver vos données personnelles d’utilisateurs malveillants. </a:t>
            </a:r>
            <a:endParaRPr sz="1600">
              <a:latin typeface="Viga"/>
              <a:ea typeface="Viga"/>
              <a:cs typeface="Viga"/>
              <a:sym typeface="Viga"/>
            </a:endParaRPr>
          </a:p>
        </p:txBody>
      </p:sp>
      <p:sp>
        <p:nvSpPr>
          <p:cNvPr id="192" name="Google Shape;192;p3"/>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4576860" y="72752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p3"/>
          <p:cNvGrpSpPr/>
          <p:nvPr/>
        </p:nvGrpSpPr>
        <p:grpSpPr>
          <a:xfrm>
            <a:off x="4749388" y="610304"/>
            <a:ext cx="3694119" cy="4125705"/>
            <a:chOff x="4749388" y="610304"/>
            <a:chExt cx="3694119" cy="4125705"/>
          </a:xfrm>
        </p:grpSpPr>
        <p:grpSp>
          <p:nvGrpSpPr>
            <p:cNvPr id="195" name="Google Shape;195;p3"/>
            <p:cNvGrpSpPr/>
            <p:nvPr/>
          </p:nvGrpSpPr>
          <p:grpSpPr>
            <a:xfrm>
              <a:off x="4749388" y="610304"/>
              <a:ext cx="3414364" cy="4125705"/>
              <a:chOff x="4749388" y="610304"/>
              <a:chExt cx="3414364" cy="4125705"/>
            </a:xfrm>
          </p:grpSpPr>
          <p:sp>
            <p:nvSpPr>
              <p:cNvPr id="196" name="Google Shape;196;p3"/>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3"/>
            <p:cNvGrpSpPr/>
            <p:nvPr/>
          </p:nvGrpSpPr>
          <p:grpSpPr>
            <a:xfrm>
              <a:off x="4866130" y="1140950"/>
              <a:ext cx="3577377" cy="3177375"/>
              <a:chOff x="4866130" y="1140950"/>
              <a:chExt cx="3577377" cy="3177375"/>
            </a:xfrm>
          </p:grpSpPr>
          <p:grpSp>
            <p:nvGrpSpPr>
              <p:cNvPr id="284" name="Google Shape;284;p3"/>
              <p:cNvGrpSpPr/>
              <p:nvPr/>
            </p:nvGrpSpPr>
            <p:grpSpPr>
              <a:xfrm>
                <a:off x="7218455" y="3425403"/>
                <a:ext cx="627776" cy="773482"/>
                <a:chOff x="7218455" y="3425403"/>
                <a:chExt cx="627776" cy="773482"/>
              </a:xfrm>
            </p:grpSpPr>
            <p:sp>
              <p:nvSpPr>
                <p:cNvPr id="285" name="Google Shape;285;p3"/>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3"/>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3"/>
              <p:cNvGrpSpPr/>
              <p:nvPr/>
            </p:nvGrpSpPr>
            <p:grpSpPr>
              <a:xfrm>
                <a:off x="7232021" y="2929018"/>
                <a:ext cx="1211486" cy="416720"/>
                <a:chOff x="7232021" y="2929018"/>
                <a:chExt cx="1211486" cy="416720"/>
              </a:xfrm>
            </p:grpSpPr>
            <p:sp>
              <p:nvSpPr>
                <p:cNvPr id="317" name="Google Shape;317;p3"/>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3"/>
              <p:cNvGrpSpPr/>
              <p:nvPr/>
            </p:nvGrpSpPr>
            <p:grpSpPr>
              <a:xfrm>
                <a:off x="4866130" y="1597718"/>
                <a:ext cx="618423" cy="1349710"/>
                <a:chOff x="4866130" y="1597718"/>
                <a:chExt cx="618423" cy="1349710"/>
              </a:xfrm>
            </p:grpSpPr>
            <p:sp>
              <p:nvSpPr>
                <p:cNvPr id="331" name="Google Shape;331;p3"/>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3"/>
              <p:cNvGrpSpPr/>
              <p:nvPr/>
            </p:nvGrpSpPr>
            <p:grpSpPr>
              <a:xfrm>
                <a:off x="5312187" y="1140950"/>
                <a:ext cx="627500" cy="773285"/>
                <a:chOff x="5312187" y="1140950"/>
                <a:chExt cx="627500" cy="773285"/>
              </a:xfrm>
            </p:grpSpPr>
            <p:sp>
              <p:nvSpPr>
                <p:cNvPr id="344" name="Google Shape;344;p3"/>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77" name="Google Shape;377;p3"/>
          <p:cNvSpPr txBox="1"/>
          <p:nvPr/>
        </p:nvSpPr>
        <p:spPr>
          <a:xfrm>
            <a:off x="32050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iga"/>
              <a:ea typeface="Viga"/>
              <a:cs typeface="Viga"/>
              <a:sym typeface="Viga"/>
            </a:endParaRPr>
          </a:p>
        </p:txBody>
      </p:sp>
      <p:pic>
        <p:nvPicPr>
          <p:cNvPr id="378" name="Google Shape;378;p3"/>
          <p:cNvPicPr preferRelativeResize="0"/>
          <p:nvPr/>
        </p:nvPicPr>
        <p:blipFill>
          <a:blip r:embed="rId3">
            <a:alphaModFix/>
          </a:blip>
          <a:stretch>
            <a:fillRect/>
          </a:stretch>
        </p:blipFill>
        <p:spPr>
          <a:xfrm>
            <a:off x="-4" y="4536100"/>
            <a:ext cx="841001" cy="607401"/>
          </a:xfrm>
          <a:prstGeom prst="rect">
            <a:avLst/>
          </a:prstGeom>
          <a:noFill/>
          <a:ln>
            <a:noFill/>
          </a:ln>
        </p:spPr>
      </p:pic>
      <p:sp>
        <p:nvSpPr>
          <p:cNvPr id="379" name="Google Shape;379;p3"/>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380" name="Google Shape;380;p3"/>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E3FF"/>
            </a:gs>
            <a:gs pos="100000">
              <a:srgbClr val="ACFFD9"/>
            </a:gs>
          </a:gsLst>
          <a:lin ang="5400700" scaled="0"/>
        </a:gradFill>
      </p:bgPr>
    </p:bg>
    <p:spTree>
      <p:nvGrpSpPr>
        <p:cNvPr id="384" name="Shape 384"/>
        <p:cNvGrpSpPr/>
        <p:nvPr/>
      </p:nvGrpSpPr>
      <p:grpSpPr>
        <a:xfrm>
          <a:off x="0" y="0"/>
          <a:ext cx="0" cy="0"/>
          <a:chOff x="0" y="0"/>
          <a:chExt cx="0" cy="0"/>
        </a:xfrm>
      </p:grpSpPr>
      <p:sp>
        <p:nvSpPr>
          <p:cNvPr id="385" name="Google Shape;385;p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NOS VALEURS</a:t>
            </a:r>
            <a:endParaRPr/>
          </a:p>
        </p:txBody>
      </p:sp>
      <p:sp>
        <p:nvSpPr>
          <p:cNvPr id="386" name="Google Shape;386;p4"/>
          <p:cNvSpPr txBox="1"/>
          <p:nvPr/>
        </p:nvSpPr>
        <p:spPr>
          <a:xfrm>
            <a:off x="6027150" y="2079641"/>
            <a:ext cx="3987000" cy="50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Viga"/>
                <a:ea typeface="Viga"/>
                <a:cs typeface="Viga"/>
                <a:sym typeface="Viga"/>
              </a:rPr>
              <a:t>2) </a:t>
            </a:r>
            <a:r>
              <a:rPr lang="en" sz="1600">
                <a:solidFill>
                  <a:schemeClr val="dk1"/>
                </a:solidFill>
                <a:latin typeface="Viga"/>
                <a:ea typeface="Viga"/>
                <a:cs typeface="Viga"/>
                <a:sym typeface="Viga"/>
              </a:rPr>
              <a:t>Respect de l'environnement</a:t>
            </a:r>
            <a:endParaRPr sz="1600">
              <a:latin typeface="Viga"/>
              <a:ea typeface="Viga"/>
              <a:cs typeface="Viga"/>
              <a:sym typeface="Viga"/>
            </a:endParaRPr>
          </a:p>
        </p:txBody>
      </p:sp>
      <p:sp>
        <p:nvSpPr>
          <p:cNvPr id="387" name="Google Shape;387;p4"/>
          <p:cNvSpPr txBox="1"/>
          <p:nvPr/>
        </p:nvSpPr>
        <p:spPr>
          <a:xfrm>
            <a:off x="2315150" y="2806867"/>
            <a:ext cx="3987000" cy="50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Viga"/>
                <a:ea typeface="Viga"/>
                <a:cs typeface="Viga"/>
                <a:sym typeface="Viga"/>
              </a:rPr>
              <a:t>3</a:t>
            </a:r>
            <a:r>
              <a:rPr lang="en" sz="1600">
                <a:latin typeface="Viga"/>
                <a:ea typeface="Viga"/>
                <a:cs typeface="Viga"/>
                <a:sym typeface="Viga"/>
              </a:rPr>
              <a:t>) </a:t>
            </a:r>
            <a:r>
              <a:rPr lang="en" sz="1600">
                <a:solidFill>
                  <a:schemeClr val="dk1"/>
                </a:solidFill>
                <a:latin typeface="Viga"/>
                <a:ea typeface="Viga"/>
                <a:cs typeface="Viga"/>
                <a:sym typeface="Viga"/>
              </a:rPr>
              <a:t>Navigation éthique </a:t>
            </a:r>
            <a:endParaRPr sz="1600">
              <a:latin typeface="Viga"/>
              <a:ea typeface="Viga"/>
              <a:cs typeface="Viga"/>
              <a:sym typeface="Viga"/>
            </a:endParaRPr>
          </a:p>
        </p:txBody>
      </p:sp>
      <p:sp>
        <p:nvSpPr>
          <p:cNvPr id="388" name="Google Shape;388;p4"/>
          <p:cNvSpPr txBox="1"/>
          <p:nvPr/>
        </p:nvSpPr>
        <p:spPr>
          <a:xfrm>
            <a:off x="4873700" y="3099099"/>
            <a:ext cx="398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Viga"/>
                <a:ea typeface="Viga"/>
                <a:cs typeface="Viga"/>
                <a:sym typeface="Viga"/>
              </a:rPr>
              <a:t>4</a:t>
            </a:r>
            <a:r>
              <a:rPr lang="en" sz="1600">
                <a:latin typeface="Viga"/>
                <a:ea typeface="Viga"/>
                <a:cs typeface="Viga"/>
                <a:sym typeface="Viga"/>
              </a:rPr>
              <a:t>) </a:t>
            </a:r>
            <a:r>
              <a:rPr lang="en" sz="1600">
                <a:solidFill>
                  <a:schemeClr val="dk1"/>
                </a:solidFill>
                <a:latin typeface="Viga"/>
                <a:ea typeface="Viga"/>
                <a:cs typeface="Viga"/>
                <a:sym typeface="Viga"/>
              </a:rPr>
              <a:t>Esthétique</a:t>
            </a:r>
            <a:endParaRPr sz="1600">
              <a:latin typeface="Viga"/>
              <a:ea typeface="Viga"/>
              <a:cs typeface="Viga"/>
              <a:sym typeface="Viga"/>
            </a:endParaRPr>
          </a:p>
        </p:txBody>
      </p:sp>
      <p:sp>
        <p:nvSpPr>
          <p:cNvPr id="389" name="Google Shape;389;p4"/>
          <p:cNvSpPr txBox="1"/>
          <p:nvPr/>
        </p:nvSpPr>
        <p:spPr>
          <a:xfrm>
            <a:off x="1237775" y="4167031"/>
            <a:ext cx="398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Viga"/>
                <a:ea typeface="Viga"/>
                <a:cs typeface="Viga"/>
                <a:sym typeface="Viga"/>
              </a:rPr>
              <a:t>5</a:t>
            </a:r>
            <a:r>
              <a:rPr lang="en" sz="1600">
                <a:latin typeface="Viga"/>
                <a:ea typeface="Viga"/>
                <a:cs typeface="Viga"/>
                <a:sym typeface="Viga"/>
              </a:rPr>
              <a:t>)</a:t>
            </a:r>
            <a:r>
              <a:rPr lang="en" sz="1600">
                <a:solidFill>
                  <a:schemeClr val="dk1"/>
                </a:solidFill>
                <a:latin typeface="Viga"/>
                <a:ea typeface="Viga"/>
                <a:cs typeface="Viga"/>
                <a:sym typeface="Viga"/>
              </a:rPr>
              <a:t> Accessibilité</a:t>
            </a:r>
            <a:r>
              <a:rPr lang="en" sz="1600">
                <a:latin typeface="Viga"/>
                <a:ea typeface="Viga"/>
                <a:cs typeface="Viga"/>
                <a:sym typeface="Viga"/>
              </a:rPr>
              <a:t> </a:t>
            </a:r>
            <a:endParaRPr sz="1600">
              <a:latin typeface="Viga"/>
              <a:ea typeface="Viga"/>
              <a:cs typeface="Viga"/>
              <a:sym typeface="Viga"/>
            </a:endParaRPr>
          </a:p>
        </p:txBody>
      </p:sp>
      <p:sp>
        <p:nvSpPr>
          <p:cNvPr id="390" name="Google Shape;390;p4"/>
          <p:cNvSpPr txBox="1"/>
          <p:nvPr/>
        </p:nvSpPr>
        <p:spPr>
          <a:xfrm>
            <a:off x="1712300" y="1269090"/>
            <a:ext cx="3634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Viga"/>
                <a:ea typeface="Viga"/>
                <a:cs typeface="Viga"/>
                <a:sym typeface="Viga"/>
              </a:rPr>
              <a:t>1) Protection de l’identité et de la vie privée </a:t>
            </a:r>
            <a:endParaRPr sz="1600">
              <a:solidFill>
                <a:schemeClr val="lt2"/>
              </a:solidFill>
              <a:latin typeface="Viga"/>
              <a:ea typeface="Viga"/>
              <a:cs typeface="Viga"/>
              <a:sym typeface="Viga"/>
            </a:endParaRPr>
          </a:p>
        </p:txBody>
      </p:sp>
      <p:pic>
        <p:nvPicPr>
          <p:cNvPr id="391" name="Google Shape;391;p4"/>
          <p:cNvPicPr preferRelativeResize="0"/>
          <p:nvPr/>
        </p:nvPicPr>
        <p:blipFill>
          <a:blip r:embed="rId3">
            <a:alphaModFix/>
          </a:blip>
          <a:stretch>
            <a:fillRect/>
          </a:stretch>
        </p:blipFill>
        <p:spPr>
          <a:xfrm>
            <a:off x="6834929" y="1139550"/>
            <a:ext cx="1175071" cy="1077850"/>
          </a:xfrm>
          <a:prstGeom prst="rect">
            <a:avLst/>
          </a:prstGeom>
          <a:noFill/>
          <a:ln>
            <a:noFill/>
          </a:ln>
        </p:spPr>
      </p:pic>
      <p:sp>
        <p:nvSpPr>
          <p:cNvPr id="392" name="Google Shape;392;p4"/>
          <p:cNvSpPr txBox="1"/>
          <p:nvPr/>
        </p:nvSpPr>
        <p:spPr>
          <a:xfrm>
            <a:off x="32050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Viga"/>
              <a:ea typeface="Viga"/>
              <a:cs typeface="Viga"/>
              <a:sym typeface="Viga"/>
            </a:endParaRPr>
          </a:p>
        </p:txBody>
      </p:sp>
      <p:pic>
        <p:nvPicPr>
          <p:cNvPr id="393" name="Google Shape;393;p4"/>
          <p:cNvPicPr preferRelativeResize="0"/>
          <p:nvPr/>
        </p:nvPicPr>
        <p:blipFill>
          <a:blip r:embed="rId4">
            <a:alphaModFix/>
          </a:blip>
          <a:stretch>
            <a:fillRect/>
          </a:stretch>
        </p:blipFill>
        <p:spPr>
          <a:xfrm>
            <a:off x="-4" y="4536100"/>
            <a:ext cx="841001" cy="607401"/>
          </a:xfrm>
          <a:prstGeom prst="rect">
            <a:avLst/>
          </a:prstGeom>
          <a:noFill/>
          <a:ln>
            <a:noFill/>
          </a:ln>
        </p:spPr>
      </p:pic>
      <p:sp>
        <p:nvSpPr>
          <p:cNvPr id="394" name="Google Shape;394;p4"/>
          <p:cNvSpPr txBox="1"/>
          <p:nvPr/>
        </p:nvSpPr>
        <p:spPr>
          <a:xfrm>
            <a:off x="5726025" y="4399850"/>
            <a:ext cx="344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Viga"/>
                <a:ea typeface="Viga"/>
                <a:cs typeface="Viga"/>
                <a:sym typeface="Viga"/>
              </a:rPr>
              <a:t>6) Efficacité</a:t>
            </a:r>
            <a:endParaRPr>
              <a:latin typeface="DM Sans"/>
              <a:ea typeface="DM Sans"/>
              <a:cs typeface="DM Sans"/>
              <a:sym typeface="DM Sans"/>
            </a:endParaRPr>
          </a:p>
        </p:txBody>
      </p:sp>
      <p:sp>
        <p:nvSpPr>
          <p:cNvPr id="395" name="Google Shape;395;p4"/>
          <p:cNvSpPr txBox="1"/>
          <p:nvPr/>
        </p:nvSpPr>
        <p:spPr>
          <a:xfrm>
            <a:off x="4271850" y="48195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396" name="Google Shape;396;p4"/>
          <p:cNvPicPr preferRelativeResize="0"/>
          <p:nvPr/>
        </p:nvPicPr>
        <p:blipFill>
          <a:blip r:embed="rId4">
            <a:alphaModFix/>
          </a:blip>
          <a:stretch>
            <a:fillRect/>
          </a:stretch>
        </p:blipFill>
        <p:spPr>
          <a:xfrm>
            <a:off x="-4" y="4536100"/>
            <a:ext cx="841001" cy="607401"/>
          </a:xfrm>
          <a:prstGeom prst="rect">
            <a:avLst/>
          </a:prstGeom>
          <a:noFill/>
          <a:ln>
            <a:noFill/>
          </a:ln>
        </p:spPr>
      </p:pic>
      <p:pic>
        <p:nvPicPr>
          <p:cNvPr id="397" name="Google Shape;397;p4"/>
          <p:cNvPicPr preferRelativeResize="0"/>
          <p:nvPr/>
        </p:nvPicPr>
        <p:blipFill>
          <a:blip r:embed="rId5">
            <a:alphaModFix/>
          </a:blip>
          <a:stretch>
            <a:fillRect/>
          </a:stretch>
        </p:blipFill>
        <p:spPr>
          <a:xfrm>
            <a:off x="6985100" y="3844700"/>
            <a:ext cx="957846" cy="940100"/>
          </a:xfrm>
          <a:prstGeom prst="rect">
            <a:avLst/>
          </a:prstGeom>
          <a:noFill/>
          <a:ln>
            <a:noFill/>
          </a:ln>
        </p:spPr>
      </p:pic>
      <p:pic>
        <p:nvPicPr>
          <p:cNvPr id="398" name="Google Shape;398;p4"/>
          <p:cNvPicPr preferRelativeResize="0"/>
          <p:nvPr/>
        </p:nvPicPr>
        <p:blipFill>
          <a:blip r:embed="rId6">
            <a:alphaModFix/>
          </a:blip>
          <a:stretch>
            <a:fillRect/>
          </a:stretch>
        </p:blipFill>
        <p:spPr>
          <a:xfrm>
            <a:off x="2851475" y="3547864"/>
            <a:ext cx="957850" cy="957850"/>
          </a:xfrm>
          <a:prstGeom prst="rect">
            <a:avLst/>
          </a:prstGeom>
          <a:noFill/>
          <a:ln>
            <a:noFill/>
          </a:ln>
        </p:spPr>
      </p:pic>
      <p:pic>
        <p:nvPicPr>
          <p:cNvPr id="399" name="Google Shape;399;p4"/>
          <p:cNvPicPr preferRelativeResize="0"/>
          <p:nvPr/>
        </p:nvPicPr>
        <p:blipFill>
          <a:blip r:embed="rId7">
            <a:alphaModFix/>
          </a:blip>
          <a:stretch>
            <a:fillRect/>
          </a:stretch>
        </p:blipFill>
        <p:spPr>
          <a:xfrm>
            <a:off x="174525" y="907503"/>
            <a:ext cx="1612150" cy="1515222"/>
          </a:xfrm>
          <a:prstGeom prst="rect">
            <a:avLst/>
          </a:prstGeom>
          <a:noFill/>
          <a:ln>
            <a:noFill/>
          </a:ln>
        </p:spPr>
      </p:pic>
      <p:pic>
        <p:nvPicPr>
          <p:cNvPr id="400" name="Google Shape;400;p4"/>
          <p:cNvPicPr preferRelativeResize="0"/>
          <p:nvPr/>
        </p:nvPicPr>
        <p:blipFill>
          <a:blip r:embed="rId8">
            <a:alphaModFix/>
          </a:blip>
          <a:stretch>
            <a:fillRect/>
          </a:stretch>
        </p:blipFill>
        <p:spPr>
          <a:xfrm>
            <a:off x="1527031" y="2374625"/>
            <a:ext cx="726169" cy="1515225"/>
          </a:xfrm>
          <a:prstGeom prst="rect">
            <a:avLst/>
          </a:prstGeom>
          <a:noFill/>
          <a:ln>
            <a:noFill/>
          </a:ln>
        </p:spPr>
      </p:pic>
      <p:pic>
        <p:nvPicPr>
          <p:cNvPr id="401" name="Google Shape;401;p4"/>
          <p:cNvPicPr preferRelativeResize="0"/>
          <p:nvPr/>
        </p:nvPicPr>
        <p:blipFill>
          <a:blip r:embed="rId9">
            <a:alphaModFix/>
          </a:blip>
          <a:stretch>
            <a:fillRect/>
          </a:stretch>
        </p:blipFill>
        <p:spPr>
          <a:xfrm>
            <a:off x="6364094" y="2880736"/>
            <a:ext cx="841000" cy="855767"/>
          </a:xfrm>
          <a:prstGeom prst="rect">
            <a:avLst/>
          </a:prstGeom>
          <a:noFill/>
          <a:ln>
            <a:noFill/>
          </a:ln>
        </p:spPr>
      </p:pic>
    </p:spTree>
  </p:cSld>
  <p:clrMapOvr>
    <a:masterClrMapping/>
  </p:clrMapOvr>
  <p:transition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05" name="Shape 405"/>
        <p:cNvGrpSpPr/>
        <p:nvPr/>
      </p:nvGrpSpPr>
      <p:grpSpPr>
        <a:xfrm>
          <a:off x="0" y="0"/>
          <a:ext cx="0" cy="0"/>
          <a:chOff x="0" y="0"/>
          <a:chExt cx="0" cy="0"/>
        </a:xfrm>
      </p:grpSpPr>
      <p:sp>
        <p:nvSpPr>
          <p:cNvPr id="406" name="Google Shape;406;g1cef69e88ef_3_22"/>
          <p:cNvSpPr txBox="1"/>
          <p:nvPr>
            <p:ph type="title"/>
          </p:nvPr>
        </p:nvSpPr>
        <p:spPr>
          <a:xfrm>
            <a:off x="254625" y="0"/>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LOGO</a:t>
            </a:r>
            <a:endParaRPr sz="3600">
              <a:solidFill>
                <a:schemeClr val="lt1"/>
              </a:solidFill>
            </a:endParaRPr>
          </a:p>
        </p:txBody>
      </p:sp>
      <p:pic>
        <p:nvPicPr>
          <p:cNvPr id="407" name="Google Shape;407;g1cef69e88ef_3_22"/>
          <p:cNvPicPr preferRelativeResize="0"/>
          <p:nvPr/>
        </p:nvPicPr>
        <p:blipFill>
          <a:blip r:embed="rId4">
            <a:alphaModFix/>
          </a:blip>
          <a:stretch>
            <a:fillRect/>
          </a:stretch>
        </p:blipFill>
        <p:spPr>
          <a:xfrm>
            <a:off x="6233125" y="3842375"/>
            <a:ext cx="2705100" cy="1085850"/>
          </a:xfrm>
          <a:prstGeom prst="rect">
            <a:avLst/>
          </a:prstGeom>
          <a:noFill/>
          <a:ln>
            <a:noFill/>
          </a:ln>
        </p:spPr>
      </p:pic>
      <p:pic>
        <p:nvPicPr>
          <p:cNvPr id="408" name="Google Shape;408;g1cef69e88ef_3_22"/>
          <p:cNvPicPr preferRelativeResize="0"/>
          <p:nvPr/>
        </p:nvPicPr>
        <p:blipFill>
          <a:blip r:embed="rId5">
            <a:alphaModFix/>
          </a:blip>
          <a:stretch>
            <a:fillRect/>
          </a:stretch>
        </p:blipFill>
        <p:spPr>
          <a:xfrm>
            <a:off x="4362588" y="3591775"/>
            <a:ext cx="747432" cy="1475450"/>
          </a:xfrm>
          <a:prstGeom prst="rect">
            <a:avLst/>
          </a:prstGeom>
          <a:noFill/>
          <a:ln>
            <a:noFill/>
          </a:ln>
        </p:spPr>
      </p:pic>
      <p:pic>
        <p:nvPicPr>
          <p:cNvPr id="409" name="Google Shape;409;g1cef69e88ef_3_22"/>
          <p:cNvPicPr preferRelativeResize="0"/>
          <p:nvPr/>
        </p:nvPicPr>
        <p:blipFill>
          <a:blip r:embed="rId6">
            <a:alphaModFix/>
          </a:blip>
          <a:stretch>
            <a:fillRect/>
          </a:stretch>
        </p:blipFill>
        <p:spPr>
          <a:xfrm>
            <a:off x="254625" y="877875"/>
            <a:ext cx="1764861" cy="602175"/>
          </a:xfrm>
          <a:prstGeom prst="rect">
            <a:avLst/>
          </a:prstGeom>
          <a:noFill/>
          <a:ln>
            <a:noFill/>
          </a:ln>
        </p:spPr>
      </p:pic>
      <p:pic>
        <p:nvPicPr>
          <p:cNvPr id="410" name="Google Shape;410;g1cef69e88ef_3_22"/>
          <p:cNvPicPr preferRelativeResize="0"/>
          <p:nvPr/>
        </p:nvPicPr>
        <p:blipFill>
          <a:blip r:embed="rId7">
            <a:alphaModFix/>
          </a:blip>
          <a:stretch>
            <a:fillRect/>
          </a:stretch>
        </p:blipFill>
        <p:spPr>
          <a:xfrm>
            <a:off x="6400624" y="817013"/>
            <a:ext cx="2019300" cy="723900"/>
          </a:xfrm>
          <a:prstGeom prst="rect">
            <a:avLst/>
          </a:prstGeom>
          <a:noFill/>
          <a:ln>
            <a:noFill/>
          </a:ln>
        </p:spPr>
      </p:pic>
      <p:pic>
        <p:nvPicPr>
          <p:cNvPr id="411" name="Google Shape;411;g1cef69e88ef_3_22"/>
          <p:cNvPicPr preferRelativeResize="0"/>
          <p:nvPr/>
        </p:nvPicPr>
        <p:blipFill rotWithShape="1">
          <a:blip r:embed="rId8">
            <a:alphaModFix/>
          </a:blip>
          <a:srcRect b="11945" l="0" r="0" t="6567"/>
          <a:stretch/>
        </p:blipFill>
        <p:spPr>
          <a:xfrm>
            <a:off x="-1" y="2212875"/>
            <a:ext cx="3574674" cy="2912874"/>
          </a:xfrm>
          <a:prstGeom prst="rect">
            <a:avLst/>
          </a:prstGeom>
          <a:noFill/>
          <a:ln>
            <a:noFill/>
          </a:ln>
        </p:spPr>
      </p:pic>
      <p:pic>
        <p:nvPicPr>
          <p:cNvPr id="412" name="Google Shape;412;g1cef69e88ef_3_22"/>
          <p:cNvPicPr preferRelativeResize="0"/>
          <p:nvPr/>
        </p:nvPicPr>
        <p:blipFill rotWithShape="1">
          <a:blip r:embed="rId9">
            <a:alphaModFix/>
          </a:blip>
          <a:srcRect b="16443" l="0" r="0" t="0"/>
          <a:stretch/>
        </p:blipFill>
        <p:spPr>
          <a:xfrm>
            <a:off x="2908400" y="1585477"/>
            <a:ext cx="3228249" cy="1232813"/>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20000" stPos="0" sy="-100000" ky="0"/>
          </a:effectLst>
        </p:spPr>
      </p:pic>
      <p:cxnSp>
        <p:nvCxnSpPr>
          <p:cNvPr id="413" name="Google Shape;413;g1cef69e88ef_3_22"/>
          <p:cNvCxnSpPr/>
          <p:nvPr/>
        </p:nvCxnSpPr>
        <p:spPr>
          <a:xfrm>
            <a:off x="2086400" y="1428125"/>
            <a:ext cx="961500" cy="297600"/>
          </a:xfrm>
          <a:prstGeom prst="straightConnector1">
            <a:avLst/>
          </a:prstGeom>
          <a:noFill/>
          <a:ln cap="flat" cmpd="sng" w="28575">
            <a:solidFill>
              <a:srgbClr val="FF0000"/>
            </a:solidFill>
            <a:prstDash val="solid"/>
            <a:round/>
            <a:headEnd len="med" w="med" type="none"/>
            <a:tailEnd len="med" w="med" type="triangle"/>
          </a:ln>
        </p:spPr>
      </p:cxnSp>
      <p:cxnSp>
        <p:nvCxnSpPr>
          <p:cNvPr id="414" name="Google Shape;414;g1cef69e88ef_3_22"/>
          <p:cNvCxnSpPr/>
          <p:nvPr/>
        </p:nvCxnSpPr>
        <p:spPr>
          <a:xfrm flipH="1">
            <a:off x="5681450" y="1506225"/>
            <a:ext cx="934800" cy="948000"/>
          </a:xfrm>
          <a:prstGeom prst="straightConnector1">
            <a:avLst/>
          </a:prstGeom>
          <a:noFill/>
          <a:ln cap="flat" cmpd="sng" w="28575">
            <a:solidFill>
              <a:srgbClr val="FF0000"/>
            </a:solidFill>
            <a:prstDash val="solid"/>
            <a:round/>
            <a:headEnd len="med" w="med" type="none"/>
            <a:tailEnd len="med" w="med" type="triangle"/>
          </a:ln>
        </p:spPr>
      </p:cxnSp>
      <p:cxnSp>
        <p:nvCxnSpPr>
          <p:cNvPr id="415" name="Google Shape;415;g1cef69e88ef_3_22"/>
          <p:cNvCxnSpPr/>
          <p:nvPr/>
        </p:nvCxnSpPr>
        <p:spPr>
          <a:xfrm rot="10800000">
            <a:off x="5804550" y="2711825"/>
            <a:ext cx="1648500" cy="992400"/>
          </a:xfrm>
          <a:prstGeom prst="straightConnector1">
            <a:avLst/>
          </a:prstGeom>
          <a:noFill/>
          <a:ln cap="flat" cmpd="sng" w="9525">
            <a:solidFill>
              <a:srgbClr val="FF0000"/>
            </a:solidFill>
            <a:prstDash val="solid"/>
            <a:round/>
            <a:headEnd len="med" w="med" type="none"/>
            <a:tailEnd len="med" w="med" type="triangle"/>
          </a:ln>
          <a:effectLst>
            <a:outerShdw blurRad="57150" rotWithShape="0" algn="bl" dir="14040000" dist="85725">
              <a:srgbClr val="FF0000">
                <a:alpha val="31000"/>
              </a:srgbClr>
            </a:outerShdw>
          </a:effectLst>
        </p:spPr>
      </p:cxnSp>
      <p:cxnSp>
        <p:nvCxnSpPr>
          <p:cNvPr id="416" name="Google Shape;416;g1cef69e88ef_3_22"/>
          <p:cNvCxnSpPr>
            <a:stCxn id="408" idx="0"/>
          </p:cNvCxnSpPr>
          <p:nvPr/>
        </p:nvCxnSpPr>
        <p:spPr>
          <a:xfrm flipH="1" rot="10800000">
            <a:off x="4736304" y="2554975"/>
            <a:ext cx="452100" cy="1036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E3FF"/>
            </a:gs>
            <a:gs pos="100000">
              <a:srgbClr val="ACFFD9"/>
            </a:gs>
          </a:gsLst>
          <a:lin ang="5400700" scaled="0"/>
        </a:gradFill>
      </p:bgPr>
    </p:bg>
    <p:spTree>
      <p:nvGrpSpPr>
        <p:cNvPr id="420" name="Shape 420"/>
        <p:cNvGrpSpPr/>
        <p:nvPr/>
      </p:nvGrpSpPr>
      <p:grpSpPr>
        <a:xfrm>
          <a:off x="0" y="0"/>
          <a:ext cx="0" cy="0"/>
          <a:chOff x="0" y="0"/>
          <a:chExt cx="0" cy="0"/>
        </a:xfrm>
      </p:grpSpPr>
      <p:sp>
        <p:nvSpPr>
          <p:cNvPr id="421" name="Google Shape;421;p35"/>
          <p:cNvSpPr txBox="1"/>
          <p:nvPr>
            <p:ph idx="4294967295" type="title"/>
          </p:nvPr>
        </p:nvSpPr>
        <p:spPr>
          <a:xfrm>
            <a:off x="1048350" y="490650"/>
            <a:ext cx="7047300" cy="48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u="sng">
                <a:latin typeface="Viga"/>
                <a:ea typeface="Viga"/>
                <a:cs typeface="Viga"/>
                <a:sym typeface="Viga"/>
              </a:rPr>
              <a:t>Typographie</a:t>
            </a:r>
            <a:r>
              <a:rPr lang="en" u="sng">
                <a:latin typeface="Viga"/>
                <a:ea typeface="Viga"/>
                <a:cs typeface="Viga"/>
                <a:sym typeface="Viga"/>
              </a:rPr>
              <a:t> et couleurs utilisées :</a:t>
            </a:r>
            <a:endParaRPr u="sng">
              <a:solidFill>
                <a:srgbClr val="FFFFFF"/>
              </a:solidFill>
              <a:latin typeface="Viga"/>
              <a:ea typeface="Viga"/>
              <a:cs typeface="Viga"/>
              <a:sym typeface="Viga"/>
            </a:endParaRPr>
          </a:p>
        </p:txBody>
      </p:sp>
      <p:sp>
        <p:nvSpPr>
          <p:cNvPr id="422" name="Google Shape;422;p35"/>
          <p:cNvSpPr/>
          <p:nvPr/>
        </p:nvSpPr>
        <p:spPr>
          <a:xfrm>
            <a:off x="168100" y="1277475"/>
            <a:ext cx="8595000" cy="2185200"/>
          </a:xfrm>
          <a:prstGeom prst="roundRect">
            <a:avLst>
              <a:gd fmla="val 16667" name="adj"/>
            </a:avLst>
          </a:prstGeom>
          <a:solidFill>
            <a:srgbClr val="325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txBox="1"/>
          <p:nvPr>
            <p:ph idx="4294967295" type="body"/>
          </p:nvPr>
        </p:nvSpPr>
        <p:spPr>
          <a:xfrm>
            <a:off x="3447175" y="1818362"/>
            <a:ext cx="7047300" cy="1254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Viga"/>
              <a:buChar char="-"/>
            </a:pPr>
            <a:r>
              <a:rPr b="1" lang="en" sz="2000">
                <a:solidFill>
                  <a:schemeClr val="lt1"/>
                </a:solidFill>
                <a:latin typeface="Viga"/>
                <a:ea typeface="Viga"/>
                <a:cs typeface="Viga"/>
                <a:sym typeface="Viga"/>
              </a:rPr>
              <a:t>Viga</a:t>
            </a:r>
            <a:endParaRPr b="1" sz="2000">
              <a:solidFill>
                <a:schemeClr val="lt1"/>
              </a:solidFill>
              <a:latin typeface="Viga"/>
              <a:ea typeface="Viga"/>
              <a:cs typeface="Viga"/>
              <a:sym typeface="Viga"/>
            </a:endParaRPr>
          </a:p>
          <a:p>
            <a:pPr indent="0" lvl="0" marL="0" rtl="0" algn="l">
              <a:lnSpc>
                <a:spcPct val="115000"/>
              </a:lnSpc>
              <a:spcBef>
                <a:spcPts val="0"/>
              </a:spcBef>
              <a:spcAft>
                <a:spcPts val="0"/>
              </a:spcAft>
              <a:buSzPts val="1100"/>
              <a:buNone/>
            </a:pPr>
            <a:r>
              <a:rPr lang="en" sz="1600">
                <a:solidFill>
                  <a:schemeClr val="lt1"/>
                </a:solidFill>
                <a:latin typeface="Viga"/>
                <a:ea typeface="Viga"/>
                <a:cs typeface="Viga"/>
                <a:sym typeface="Viga"/>
              </a:rPr>
              <a:t>(</a:t>
            </a:r>
            <a:r>
              <a:rPr lang="en" sz="1600">
                <a:solidFill>
                  <a:schemeClr val="lt1"/>
                </a:solidFill>
                <a:uFill>
                  <a:noFill/>
                </a:uFill>
                <a:latin typeface="Viga"/>
                <a:ea typeface="Viga"/>
                <a:cs typeface="Viga"/>
                <a:sym typeface="Viga"/>
                <a:hlinkClick r:id="rId4">
                  <a:extLst>
                    <a:ext uri="{A12FA001-AC4F-418D-AE19-62706E023703}">
                      <ahyp:hlinkClr val="tx"/>
                    </a:ext>
                  </a:extLst>
                </a:hlinkClick>
              </a:rPr>
              <a:t>https://fonts.google.com/specimen/Viga</a:t>
            </a:r>
            <a:r>
              <a:rPr lang="en" sz="1600">
                <a:solidFill>
                  <a:schemeClr val="lt1"/>
                </a:solidFill>
                <a:latin typeface="Viga"/>
                <a:ea typeface="Viga"/>
                <a:cs typeface="Viga"/>
                <a:sym typeface="Viga"/>
              </a:rPr>
              <a:t>)</a:t>
            </a:r>
            <a:endParaRPr sz="1600">
              <a:solidFill>
                <a:schemeClr val="lt1"/>
              </a:solidFill>
              <a:latin typeface="Viga"/>
              <a:ea typeface="Viga"/>
              <a:cs typeface="Viga"/>
              <a:sym typeface="Viga"/>
            </a:endParaRPr>
          </a:p>
          <a:p>
            <a:pPr indent="0" lvl="0" marL="0" rtl="0" algn="ctr">
              <a:lnSpc>
                <a:spcPct val="115000"/>
              </a:lnSpc>
              <a:spcBef>
                <a:spcPts val="0"/>
              </a:spcBef>
              <a:spcAft>
                <a:spcPts val="0"/>
              </a:spcAft>
              <a:buSzPts val="1100"/>
              <a:buNone/>
            </a:pPr>
            <a:r>
              <a:t/>
            </a:r>
            <a:endParaRPr sz="800">
              <a:solidFill>
                <a:schemeClr val="lt1"/>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t/>
            </a:r>
            <a:endParaRPr>
              <a:solidFill>
                <a:schemeClr val="lt1"/>
              </a:solidFill>
              <a:latin typeface="Arial"/>
              <a:ea typeface="Arial"/>
              <a:cs typeface="Arial"/>
              <a:sym typeface="Arial"/>
            </a:endParaRPr>
          </a:p>
        </p:txBody>
      </p:sp>
      <p:grpSp>
        <p:nvGrpSpPr>
          <p:cNvPr id="424" name="Google Shape;424;p35"/>
          <p:cNvGrpSpPr/>
          <p:nvPr/>
        </p:nvGrpSpPr>
        <p:grpSpPr>
          <a:xfrm>
            <a:off x="3114463" y="3852000"/>
            <a:ext cx="2915050" cy="754200"/>
            <a:chOff x="2052655" y="3498875"/>
            <a:chExt cx="2915050" cy="754200"/>
          </a:xfrm>
        </p:grpSpPr>
        <p:sp>
          <p:nvSpPr>
            <p:cNvPr id="425" name="Google Shape;425;p35"/>
            <p:cNvSpPr/>
            <p:nvPr/>
          </p:nvSpPr>
          <p:spPr>
            <a:xfrm>
              <a:off x="3114480" y="3498875"/>
              <a:ext cx="791400" cy="754200"/>
            </a:xfrm>
            <a:prstGeom prst="roundRect">
              <a:avLst>
                <a:gd fmla="val 16667" name="adj"/>
              </a:avLst>
            </a:prstGeom>
            <a:solidFill>
              <a:srgbClr val="1F1C5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5"/>
            <p:cNvSpPr/>
            <p:nvPr/>
          </p:nvSpPr>
          <p:spPr>
            <a:xfrm>
              <a:off x="4176300" y="3498875"/>
              <a:ext cx="791400" cy="754200"/>
            </a:xfrm>
            <a:prstGeom prst="roundRect">
              <a:avLst>
                <a:gd fmla="val 16667" name="adj"/>
              </a:avLst>
            </a:prstGeom>
            <a:solidFill>
              <a:srgbClr val="8BE3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5"/>
            <p:cNvSpPr/>
            <p:nvPr/>
          </p:nvSpPr>
          <p:spPr>
            <a:xfrm>
              <a:off x="2052655" y="3498875"/>
              <a:ext cx="791400" cy="754200"/>
            </a:xfrm>
            <a:prstGeom prst="roundRect">
              <a:avLst>
                <a:gd fmla="val 16667" name="adj"/>
              </a:avLst>
            </a:prstGeom>
            <a:solidFill>
              <a:srgbClr val="ACFFD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5"/>
            <p:cNvSpPr txBox="1"/>
            <p:nvPr/>
          </p:nvSpPr>
          <p:spPr>
            <a:xfrm>
              <a:off x="3114480" y="3655925"/>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#1f1c51</a:t>
              </a:r>
              <a:endParaRPr b="0" i="0" sz="1000" u="none" cap="none" strike="noStrike">
                <a:solidFill>
                  <a:srgbClr val="FFFFFF"/>
                </a:solidFill>
                <a:latin typeface="Arial"/>
                <a:ea typeface="Arial"/>
                <a:cs typeface="Arial"/>
                <a:sym typeface="Arial"/>
              </a:endParaRPr>
            </a:p>
          </p:txBody>
        </p:sp>
        <p:sp>
          <p:nvSpPr>
            <p:cNvPr id="429" name="Google Shape;429;p35"/>
            <p:cNvSpPr txBox="1"/>
            <p:nvPr/>
          </p:nvSpPr>
          <p:spPr>
            <a:xfrm>
              <a:off x="4176305" y="3655925"/>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#8be3ff</a:t>
              </a:r>
              <a:endParaRPr b="0" i="0" sz="1000" u="none" cap="none" strike="noStrike">
                <a:solidFill>
                  <a:srgbClr val="FFFFFF"/>
                </a:solidFill>
                <a:latin typeface="Arial"/>
                <a:ea typeface="Arial"/>
                <a:cs typeface="Arial"/>
                <a:sym typeface="Arial"/>
              </a:endParaRPr>
            </a:p>
          </p:txBody>
        </p:sp>
        <p:sp>
          <p:nvSpPr>
            <p:cNvPr id="430" name="Google Shape;430;p35"/>
            <p:cNvSpPr txBox="1"/>
            <p:nvPr/>
          </p:nvSpPr>
          <p:spPr>
            <a:xfrm>
              <a:off x="2052655" y="3655925"/>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#acffd9</a:t>
              </a:r>
              <a:endParaRPr b="0" i="0" sz="1000" u="none" cap="none" strike="noStrike">
                <a:solidFill>
                  <a:schemeClr val="dk1"/>
                </a:solidFill>
                <a:latin typeface="Arial"/>
                <a:ea typeface="Arial"/>
                <a:cs typeface="Arial"/>
                <a:sym typeface="Arial"/>
              </a:endParaRPr>
            </a:p>
          </p:txBody>
        </p:sp>
      </p:grpSp>
      <p:pic>
        <p:nvPicPr>
          <p:cNvPr id="431" name="Google Shape;431;p35"/>
          <p:cNvPicPr preferRelativeResize="0"/>
          <p:nvPr/>
        </p:nvPicPr>
        <p:blipFill>
          <a:blip r:embed="rId5">
            <a:alphaModFix/>
          </a:blip>
          <a:stretch>
            <a:fillRect/>
          </a:stretch>
        </p:blipFill>
        <p:spPr>
          <a:xfrm>
            <a:off x="457475" y="1541975"/>
            <a:ext cx="2704226" cy="1531275"/>
          </a:xfrm>
          <a:prstGeom prst="rect">
            <a:avLst/>
          </a:prstGeom>
          <a:noFill/>
          <a:ln>
            <a:noFill/>
          </a:ln>
        </p:spPr>
      </p:pic>
      <p:sp>
        <p:nvSpPr>
          <p:cNvPr id="432" name="Google Shape;432;p35"/>
          <p:cNvSpPr txBox="1"/>
          <p:nvPr/>
        </p:nvSpPr>
        <p:spPr>
          <a:xfrm>
            <a:off x="4226125"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Viga"/>
              <a:ea typeface="Viga"/>
              <a:cs typeface="Viga"/>
              <a:sym typeface="Viga"/>
            </a:endParaRPr>
          </a:p>
        </p:txBody>
      </p:sp>
      <p:pic>
        <p:nvPicPr>
          <p:cNvPr id="433" name="Google Shape;433;p35"/>
          <p:cNvPicPr preferRelativeResize="0"/>
          <p:nvPr/>
        </p:nvPicPr>
        <p:blipFill>
          <a:blip r:embed="rId6">
            <a:alphaModFix/>
          </a:blip>
          <a:stretch>
            <a:fillRect/>
          </a:stretch>
        </p:blipFill>
        <p:spPr>
          <a:xfrm>
            <a:off x="-4" y="4536100"/>
            <a:ext cx="841001" cy="607401"/>
          </a:xfrm>
          <a:prstGeom prst="rect">
            <a:avLst/>
          </a:prstGeom>
          <a:noFill/>
          <a:ln>
            <a:noFill/>
          </a:ln>
        </p:spPr>
      </p:pic>
      <p:sp>
        <p:nvSpPr>
          <p:cNvPr id="434" name="Google Shape;434;p35"/>
          <p:cNvSpPr txBox="1"/>
          <p:nvPr/>
        </p:nvSpPr>
        <p:spPr>
          <a:xfrm>
            <a:off x="4271850" y="48195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435" name="Google Shape;435;p35"/>
          <p:cNvPicPr preferRelativeResize="0"/>
          <p:nvPr/>
        </p:nvPicPr>
        <p:blipFill>
          <a:blip r:embed="rId6">
            <a:alphaModFix/>
          </a:blip>
          <a:stretch>
            <a:fillRect/>
          </a:stretch>
        </p:blipFill>
        <p:spPr>
          <a:xfrm>
            <a:off x="-4" y="4536100"/>
            <a:ext cx="841001" cy="607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39" name="Shape 439"/>
        <p:cNvGrpSpPr/>
        <p:nvPr/>
      </p:nvGrpSpPr>
      <p:grpSpPr>
        <a:xfrm>
          <a:off x="0" y="0"/>
          <a:ext cx="0" cy="0"/>
          <a:chOff x="0" y="0"/>
          <a:chExt cx="0" cy="0"/>
        </a:xfrm>
      </p:grpSpPr>
      <p:sp>
        <p:nvSpPr>
          <p:cNvPr id="440" name="Google Shape;440;g1cf796190ac_1_3"/>
          <p:cNvSpPr txBox="1"/>
          <p:nvPr/>
        </p:nvSpPr>
        <p:spPr>
          <a:xfrm>
            <a:off x="2658925" y="1550546"/>
            <a:ext cx="60696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lt1"/>
                </a:solidFill>
                <a:latin typeface="Viga"/>
                <a:ea typeface="Viga"/>
                <a:cs typeface="Viga"/>
                <a:sym typeface="Viga"/>
              </a:rPr>
              <a:t>Une entreprise </a:t>
            </a:r>
            <a:r>
              <a:rPr lang="en" sz="4300">
                <a:solidFill>
                  <a:schemeClr val="lt1"/>
                </a:solidFill>
                <a:latin typeface="Viga"/>
                <a:ea typeface="Viga"/>
                <a:cs typeface="Viga"/>
                <a:sym typeface="Viga"/>
              </a:rPr>
              <a:t>PRIVÉE </a:t>
            </a:r>
            <a:r>
              <a:rPr lang="en" sz="2800">
                <a:solidFill>
                  <a:schemeClr val="lt1"/>
                </a:solidFill>
                <a:latin typeface="Viga"/>
                <a:ea typeface="Viga"/>
                <a:cs typeface="Viga"/>
                <a:sym typeface="Viga"/>
              </a:rPr>
              <a:t>(S</a:t>
            </a:r>
            <a:r>
              <a:rPr lang="en" sz="2000">
                <a:solidFill>
                  <a:schemeClr val="lt1"/>
                </a:solidFill>
                <a:latin typeface="Viga"/>
                <a:ea typeface="Viga"/>
                <a:cs typeface="Viga"/>
                <a:sym typeface="Viga"/>
              </a:rPr>
              <a:t>ociété</a:t>
            </a:r>
            <a:r>
              <a:rPr lang="en" sz="2800">
                <a:solidFill>
                  <a:schemeClr val="lt1"/>
                </a:solidFill>
                <a:latin typeface="Viga"/>
                <a:ea typeface="Viga"/>
                <a:cs typeface="Viga"/>
                <a:sym typeface="Viga"/>
              </a:rPr>
              <a:t> A R</a:t>
            </a:r>
            <a:r>
              <a:rPr lang="en" sz="2000">
                <a:solidFill>
                  <a:schemeClr val="lt1"/>
                </a:solidFill>
                <a:latin typeface="Viga"/>
                <a:ea typeface="Viga"/>
                <a:cs typeface="Viga"/>
                <a:sym typeface="Viga"/>
              </a:rPr>
              <a:t>esponsabilité</a:t>
            </a:r>
            <a:r>
              <a:rPr lang="en" sz="2800">
                <a:solidFill>
                  <a:schemeClr val="lt1"/>
                </a:solidFill>
                <a:latin typeface="Viga"/>
                <a:ea typeface="Viga"/>
                <a:cs typeface="Viga"/>
                <a:sym typeface="Viga"/>
              </a:rPr>
              <a:t> L</a:t>
            </a:r>
            <a:r>
              <a:rPr lang="en" sz="2000">
                <a:solidFill>
                  <a:schemeClr val="lt1"/>
                </a:solidFill>
                <a:latin typeface="Viga"/>
                <a:ea typeface="Viga"/>
                <a:cs typeface="Viga"/>
                <a:sym typeface="Viga"/>
              </a:rPr>
              <a:t>imitée</a:t>
            </a:r>
            <a:r>
              <a:rPr lang="en" sz="2800">
                <a:solidFill>
                  <a:schemeClr val="lt1"/>
                </a:solidFill>
                <a:latin typeface="Viga"/>
                <a:ea typeface="Viga"/>
                <a:cs typeface="Viga"/>
                <a:sym typeface="Viga"/>
              </a:rPr>
              <a:t>)</a:t>
            </a:r>
            <a:endParaRPr sz="2800">
              <a:solidFill>
                <a:schemeClr val="lt1"/>
              </a:solidFill>
              <a:latin typeface="Viga"/>
              <a:ea typeface="Viga"/>
              <a:cs typeface="Viga"/>
              <a:sym typeface="Viga"/>
            </a:endParaRPr>
          </a:p>
        </p:txBody>
      </p:sp>
      <p:grpSp>
        <p:nvGrpSpPr>
          <p:cNvPr id="441" name="Google Shape;441;g1cf796190ac_1_3"/>
          <p:cNvGrpSpPr/>
          <p:nvPr/>
        </p:nvGrpSpPr>
        <p:grpSpPr>
          <a:xfrm>
            <a:off x="548520" y="790799"/>
            <a:ext cx="1928132" cy="1804840"/>
            <a:chOff x="6577238" y="2457221"/>
            <a:chExt cx="332019" cy="310788"/>
          </a:xfrm>
        </p:grpSpPr>
        <p:sp>
          <p:nvSpPr>
            <p:cNvPr id="442" name="Google Shape;442;g1cf796190ac_1_3"/>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cf796190ac_1_3"/>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cf796190ac_1_3"/>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cf796190ac_1_3"/>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cf796190ac_1_3"/>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cf796190ac_1_3"/>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g1cf796190ac_1_3"/>
          <p:cNvSpPr txBox="1"/>
          <p:nvPr/>
        </p:nvSpPr>
        <p:spPr>
          <a:xfrm>
            <a:off x="745650" y="3233400"/>
            <a:ext cx="7652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Viga"/>
                <a:ea typeface="Viga"/>
                <a:cs typeface="Viga"/>
                <a:sym typeface="Viga"/>
              </a:rPr>
              <a:t>Une </a:t>
            </a:r>
            <a:r>
              <a:rPr lang="en" sz="1600">
                <a:solidFill>
                  <a:schemeClr val="lt1"/>
                </a:solidFill>
                <a:latin typeface="Viga"/>
                <a:ea typeface="Viga"/>
                <a:cs typeface="Viga"/>
                <a:sym typeface="Viga"/>
              </a:rPr>
              <a:t>SARL est</a:t>
            </a:r>
            <a:r>
              <a:rPr lang="en" sz="1600">
                <a:solidFill>
                  <a:schemeClr val="lt1"/>
                </a:solidFill>
                <a:latin typeface="Viga"/>
                <a:ea typeface="Viga"/>
                <a:cs typeface="Viga"/>
                <a:sym typeface="Viga"/>
              </a:rPr>
              <a:t> un statut </a:t>
            </a:r>
            <a:r>
              <a:rPr lang="en" sz="1600">
                <a:solidFill>
                  <a:schemeClr val="lt1"/>
                </a:solidFill>
                <a:uFill>
                  <a:noFill/>
                </a:uFill>
                <a:latin typeface="Viga"/>
                <a:ea typeface="Viga"/>
                <a:cs typeface="Viga"/>
                <a:sym typeface="Viga"/>
                <a:hlinkClick r:id="rId3">
                  <a:extLst>
                    <a:ext uri="{A12FA001-AC4F-418D-AE19-62706E023703}">
                      <ahyp:hlinkClr val="tx"/>
                    </a:ext>
                  </a:extLst>
                </a:hlinkClick>
              </a:rPr>
              <a:t>juridique</a:t>
            </a:r>
            <a:r>
              <a:rPr lang="en" sz="1600">
                <a:solidFill>
                  <a:schemeClr val="lt1"/>
                </a:solidFill>
                <a:latin typeface="Viga"/>
                <a:ea typeface="Viga"/>
                <a:cs typeface="Viga"/>
                <a:sym typeface="Viga"/>
              </a:rPr>
              <a:t> que peut prendre une </a:t>
            </a:r>
            <a:r>
              <a:rPr lang="en" sz="1600">
                <a:solidFill>
                  <a:schemeClr val="lt1"/>
                </a:solidFill>
                <a:uFill>
                  <a:noFill/>
                </a:uFill>
                <a:latin typeface="Viga"/>
                <a:ea typeface="Viga"/>
                <a:cs typeface="Viga"/>
                <a:sym typeface="Viga"/>
                <a:hlinkClick r:id="rId4">
                  <a:extLst>
                    <a:ext uri="{A12FA001-AC4F-418D-AE19-62706E023703}">
                      <ahyp:hlinkClr val="tx"/>
                    </a:ext>
                  </a:extLst>
                </a:hlinkClick>
              </a:rPr>
              <a:t>ent</a:t>
            </a:r>
            <a:r>
              <a:rPr lang="en" sz="1600">
                <a:solidFill>
                  <a:schemeClr val="lt1"/>
                </a:solidFill>
                <a:latin typeface="Viga"/>
                <a:ea typeface="Viga"/>
                <a:cs typeface="Viga"/>
                <a:sym typeface="Viga"/>
              </a:rPr>
              <a:t>repris</a:t>
            </a:r>
            <a:r>
              <a:rPr lang="en" sz="1600">
                <a:solidFill>
                  <a:schemeClr val="lt1"/>
                </a:solidFill>
                <a:latin typeface="Viga"/>
                <a:ea typeface="Viga"/>
                <a:cs typeface="Viga"/>
                <a:sym typeface="Viga"/>
              </a:rPr>
              <a:t>e. La SARL est constituée par au moins deux associés, avec une gestion simplifiée et un capital de d</a:t>
            </a:r>
            <a:r>
              <a:rPr lang="en" sz="1600">
                <a:solidFill>
                  <a:schemeClr val="lt1"/>
                </a:solidFill>
                <a:uFill>
                  <a:noFill/>
                </a:uFill>
                <a:latin typeface="Viga"/>
                <a:ea typeface="Viga"/>
                <a:cs typeface="Viga"/>
                <a:sym typeface="Viga"/>
                <a:hlinkClick r:id="rId5">
                  <a:extLst>
                    <a:ext uri="{A12FA001-AC4F-418D-AE19-62706E023703}">
                      <ahyp:hlinkClr val="tx"/>
                    </a:ext>
                  </a:extLst>
                </a:hlinkClick>
              </a:rPr>
              <a:t>épart</a:t>
            </a:r>
            <a:r>
              <a:rPr lang="en" sz="1600">
                <a:solidFill>
                  <a:schemeClr val="lt1"/>
                </a:solidFill>
                <a:latin typeface="Viga"/>
                <a:ea typeface="Viga"/>
                <a:cs typeface="Viga"/>
                <a:sym typeface="Viga"/>
              </a:rPr>
              <a:t> </a:t>
            </a:r>
            <a:r>
              <a:rPr lang="en" sz="1600">
                <a:solidFill>
                  <a:schemeClr val="lt1"/>
                </a:solidFill>
                <a:uFill>
                  <a:noFill/>
                </a:uFill>
                <a:latin typeface="Viga"/>
                <a:ea typeface="Viga"/>
                <a:cs typeface="Viga"/>
                <a:sym typeface="Viga"/>
                <a:hlinkClick r:id="rId6">
                  <a:extLst>
                    <a:ext uri="{A12FA001-AC4F-418D-AE19-62706E023703}">
                      <ahyp:hlinkClr val="tx"/>
                    </a:ext>
                  </a:extLst>
                </a:hlinkClick>
              </a:rPr>
              <a:t>minimum</a:t>
            </a:r>
            <a:r>
              <a:rPr lang="en" sz="1600">
                <a:solidFill>
                  <a:schemeClr val="lt1"/>
                </a:solidFill>
                <a:latin typeface="Viga"/>
                <a:ea typeface="Viga"/>
                <a:cs typeface="Viga"/>
                <a:sym typeface="Viga"/>
              </a:rPr>
              <a:t> de 7 500 </a:t>
            </a:r>
            <a:r>
              <a:rPr lang="en" sz="1600">
                <a:solidFill>
                  <a:schemeClr val="lt1"/>
                </a:solidFill>
                <a:uFill>
                  <a:noFill/>
                </a:uFill>
                <a:latin typeface="Viga"/>
                <a:ea typeface="Viga"/>
                <a:cs typeface="Viga"/>
                <a:sym typeface="Viga"/>
                <a:hlinkClick r:id="rId7">
                  <a:extLst>
                    <a:ext uri="{A12FA001-AC4F-418D-AE19-62706E023703}">
                      <ahyp:hlinkClr val="tx"/>
                    </a:ext>
                  </a:extLst>
                </a:hlinkClick>
              </a:rPr>
              <a:t>euros</a:t>
            </a:r>
            <a:r>
              <a:rPr lang="en" sz="1600">
                <a:solidFill>
                  <a:schemeClr val="lt1"/>
                </a:solidFill>
                <a:latin typeface="Viga"/>
                <a:ea typeface="Viga"/>
                <a:cs typeface="Viga"/>
                <a:sym typeface="Viga"/>
              </a:rPr>
              <a:t>. C'</a:t>
            </a:r>
            <a:r>
              <a:rPr lang="en" sz="1600">
                <a:solidFill>
                  <a:schemeClr val="lt1"/>
                </a:solidFill>
                <a:uFill>
                  <a:noFill/>
                </a:uFill>
                <a:latin typeface="Viga"/>
                <a:ea typeface="Viga"/>
                <a:cs typeface="Viga"/>
                <a:sym typeface="Viga"/>
                <a:hlinkClick r:id="rId8">
                  <a:extLst>
                    <a:ext uri="{A12FA001-AC4F-418D-AE19-62706E023703}">
                      <ahyp:hlinkClr val="tx"/>
                    </a:ext>
                  </a:extLst>
                </a:hlinkClick>
              </a:rPr>
              <a:t>est</a:t>
            </a:r>
            <a:r>
              <a:rPr lang="en" sz="1600">
                <a:solidFill>
                  <a:schemeClr val="lt1"/>
                </a:solidFill>
                <a:latin typeface="Viga"/>
                <a:ea typeface="Viga"/>
                <a:cs typeface="Viga"/>
                <a:sym typeface="Viga"/>
              </a:rPr>
              <a:t> une </a:t>
            </a:r>
            <a:r>
              <a:rPr lang="en" sz="1600">
                <a:solidFill>
                  <a:schemeClr val="lt1"/>
                </a:solidFill>
                <a:uFill>
                  <a:noFill/>
                </a:uFill>
                <a:latin typeface="Viga"/>
                <a:ea typeface="Viga"/>
                <a:cs typeface="Viga"/>
                <a:sym typeface="Viga"/>
                <a:hlinkClick r:id="rId9">
                  <a:extLst>
                    <a:ext uri="{A12FA001-AC4F-418D-AE19-62706E023703}">
                      <ahyp:hlinkClr val="tx"/>
                    </a:ext>
                  </a:extLst>
                </a:hlinkClick>
              </a:rPr>
              <a:t>société commerciale</a:t>
            </a:r>
            <a:r>
              <a:rPr lang="en" sz="1600">
                <a:solidFill>
                  <a:schemeClr val="lt1"/>
                </a:solidFill>
                <a:latin typeface="Viga"/>
                <a:ea typeface="Viga"/>
                <a:cs typeface="Viga"/>
                <a:sym typeface="Viga"/>
              </a:rPr>
              <a:t> où la </a:t>
            </a:r>
            <a:r>
              <a:rPr lang="en" sz="1600">
                <a:solidFill>
                  <a:schemeClr val="lt1"/>
                </a:solidFill>
                <a:uFill>
                  <a:noFill/>
                </a:uFill>
                <a:latin typeface="Viga"/>
                <a:ea typeface="Viga"/>
                <a:cs typeface="Viga"/>
                <a:sym typeface="Viga"/>
                <a:hlinkClick r:id="rId10">
                  <a:extLst>
                    <a:ext uri="{A12FA001-AC4F-418D-AE19-62706E023703}">
                      <ahyp:hlinkClr val="tx"/>
                    </a:ext>
                  </a:extLst>
                </a:hlinkClick>
              </a:rPr>
              <a:t>responsabilité</a:t>
            </a:r>
            <a:r>
              <a:rPr lang="en" sz="1600">
                <a:solidFill>
                  <a:schemeClr val="lt1"/>
                </a:solidFill>
                <a:latin typeface="Viga"/>
                <a:ea typeface="Viga"/>
                <a:cs typeface="Viga"/>
                <a:sym typeface="Viga"/>
              </a:rPr>
              <a:t> des </a:t>
            </a:r>
            <a:r>
              <a:rPr lang="en" sz="1600">
                <a:solidFill>
                  <a:schemeClr val="lt1"/>
                </a:solidFill>
                <a:uFill>
                  <a:noFill/>
                </a:uFill>
                <a:latin typeface="Viga"/>
                <a:ea typeface="Viga"/>
                <a:cs typeface="Viga"/>
                <a:sym typeface="Viga"/>
                <a:hlinkClick r:id="rId11">
                  <a:extLst>
                    <a:ext uri="{A12FA001-AC4F-418D-AE19-62706E023703}">
                      <ahyp:hlinkClr val="tx"/>
                    </a:ext>
                  </a:extLst>
                </a:hlinkClick>
              </a:rPr>
              <a:t>dirigeants</a:t>
            </a:r>
            <a:r>
              <a:rPr lang="en" sz="1600">
                <a:solidFill>
                  <a:schemeClr val="lt1"/>
                </a:solidFill>
                <a:latin typeface="Viga"/>
                <a:ea typeface="Viga"/>
                <a:cs typeface="Viga"/>
                <a:sym typeface="Viga"/>
              </a:rPr>
              <a:t> se </a:t>
            </a:r>
            <a:r>
              <a:rPr lang="en" sz="1600">
                <a:solidFill>
                  <a:schemeClr val="lt1"/>
                </a:solidFill>
                <a:uFill>
                  <a:noFill/>
                </a:uFill>
                <a:latin typeface="Viga"/>
                <a:ea typeface="Viga"/>
                <a:cs typeface="Viga"/>
                <a:sym typeface="Viga"/>
                <a:hlinkClick r:id="rId12">
                  <a:extLst>
                    <a:ext uri="{A12FA001-AC4F-418D-AE19-62706E023703}">
                      <ahyp:hlinkClr val="tx"/>
                    </a:ext>
                  </a:extLst>
                </a:hlinkClick>
              </a:rPr>
              <a:t>limite</a:t>
            </a:r>
            <a:r>
              <a:rPr lang="en" sz="1600">
                <a:solidFill>
                  <a:schemeClr val="lt1"/>
                </a:solidFill>
                <a:latin typeface="Viga"/>
                <a:ea typeface="Viga"/>
                <a:cs typeface="Viga"/>
                <a:sym typeface="Viga"/>
              </a:rPr>
              <a:t> </a:t>
            </a:r>
            <a:r>
              <a:rPr lang="en" sz="1600">
                <a:solidFill>
                  <a:schemeClr val="lt1"/>
                </a:solidFill>
                <a:uFill>
                  <a:noFill/>
                </a:uFill>
                <a:latin typeface="Viga"/>
                <a:ea typeface="Viga"/>
                <a:cs typeface="Viga"/>
                <a:sym typeface="Viga"/>
                <a:hlinkClick r:id="rId13">
                  <a:extLst>
                    <a:ext uri="{A12FA001-AC4F-418D-AE19-62706E023703}">
                      <ahyp:hlinkClr val="tx"/>
                    </a:ext>
                  </a:extLst>
                </a:hlinkClick>
              </a:rPr>
              <a:t>aux</a:t>
            </a:r>
            <a:r>
              <a:rPr lang="en" sz="1600">
                <a:solidFill>
                  <a:schemeClr val="lt1"/>
                </a:solidFill>
                <a:latin typeface="Viga"/>
                <a:ea typeface="Viga"/>
                <a:cs typeface="Viga"/>
                <a:sym typeface="Viga"/>
              </a:rPr>
              <a:t> </a:t>
            </a:r>
            <a:r>
              <a:rPr lang="en" sz="1600">
                <a:solidFill>
                  <a:schemeClr val="lt1"/>
                </a:solidFill>
                <a:uFill>
                  <a:noFill/>
                </a:uFill>
                <a:latin typeface="Viga"/>
                <a:ea typeface="Viga"/>
                <a:cs typeface="Viga"/>
                <a:sym typeface="Viga"/>
                <a:hlinkClick r:id="rId14">
                  <a:extLst>
                    <a:ext uri="{A12FA001-AC4F-418D-AE19-62706E023703}">
                      <ahyp:hlinkClr val="tx"/>
                    </a:ext>
                  </a:extLst>
                </a:hlinkClick>
              </a:rPr>
              <a:t>apports</a:t>
            </a:r>
            <a:r>
              <a:rPr lang="en" sz="1600">
                <a:solidFill>
                  <a:schemeClr val="lt1"/>
                </a:solidFill>
                <a:latin typeface="Viga"/>
                <a:ea typeface="Viga"/>
                <a:cs typeface="Viga"/>
                <a:sym typeface="Viga"/>
              </a:rPr>
              <a:t> et où les </a:t>
            </a:r>
            <a:r>
              <a:rPr lang="en" sz="1600">
                <a:solidFill>
                  <a:schemeClr val="lt1"/>
                </a:solidFill>
                <a:uFill>
                  <a:noFill/>
                </a:uFill>
                <a:latin typeface="Viga"/>
                <a:ea typeface="Viga"/>
                <a:cs typeface="Viga"/>
                <a:sym typeface="Viga"/>
                <a:hlinkClick r:id="rId15">
                  <a:extLst>
                    <a:ext uri="{A12FA001-AC4F-418D-AE19-62706E023703}">
                      <ahyp:hlinkClr val="tx"/>
                    </a:ext>
                  </a:extLst>
                </a:hlinkClick>
              </a:rPr>
              <a:t>parts</a:t>
            </a:r>
            <a:r>
              <a:rPr lang="en" sz="1600">
                <a:solidFill>
                  <a:schemeClr val="lt1"/>
                </a:solidFill>
                <a:latin typeface="Viga"/>
                <a:ea typeface="Viga"/>
                <a:cs typeface="Viga"/>
                <a:sym typeface="Viga"/>
              </a:rPr>
              <a:t> du </a:t>
            </a:r>
            <a:r>
              <a:rPr lang="en" sz="1600">
                <a:solidFill>
                  <a:schemeClr val="lt1"/>
                </a:solidFill>
                <a:uFill>
                  <a:noFill/>
                </a:uFill>
                <a:latin typeface="Viga"/>
                <a:ea typeface="Viga"/>
                <a:cs typeface="Viga"/>
                <a:sym typeface="Viga"/>
                <a:hlinkClick r:id="rId16">
                  <a:extLst>
                    <a:ext uri="{A12FA001-AC4F-418D-AE19-62706E023703}">
                      <ahyp:hlinkClr val="tx"/>
                    </a:ext>
                  </a:extLst>
                </a:hlinkClick>
              </a:rPr>
              <a:t>capital</a:t>
            </a:r>
            <a:r>
              <a:rPr lang="en" sz="1600">
                <a:solidFill>
                  <a:schemeClr val="lt1"/>
                </a:solidFill>
                <a:latin typeface="Viga"/>
                <a:ea typeface="Viga"/>
                <a:cs typeface="Viga"/>
                <a:sym typeface="Viga"/>
              </a:rPr>
              <a:t> ne sont </a:t>
            </a:r>
            <a:r>
              <a:rPr lang="en" sz="1600">
                <a:solidFill>
                  <a:schemeClr val="lt1"/>
                </a:solidFill>
                <a:uFill>
                  <a:noFill/>
                </a:uFill>
                <a:latin typeface="Viga"/>
                <a:ea typeface="Viga"/>
                <a:cs typeface="Viga"/>
                <a:sym typeface="Viga"/>
                <a:hlinkClick r:id="rId17">
                  <a:extLst>
                    <a:ext uri="{A12FA001-AC4F-418D-AE19-62706E023703}">
                      <ahyp:hlinkClr val="tx"/>
                    </a:ext>
                  </a:extLst>
                </a:hlinkClick>
              </a:rPr>
              <a:t>pas</a:t>
            </a:r>
            <a:r>
              <a:rPr lang="en" sz="1600">
                <a:solidFill>
                  <a:schemeClr val="lt1"/>
                </a:solidFill>
                <a:latin typeface="Viga"/>
                <a:ea typeface="Viga"/>
                <a:cs typeface="Viga"/>
                <a:sym typeface="Viga"/>
              </a:rPr>
              <a:t> </a:t>
            </a:r>
            <a:r>
              <a:rPr lang="en" sz="1600">
                <a:solidFill>
                  <a:schemeClr val="lt1"/>
                </a:solidFill>
                <a:uFill>
                  <a:noFill/>
                </a:uFill>
                <a:latin typeface="Viga"/>
                <a:ea typeface="Viga"/>
                <a:cs typeface="Viga"/>
                <a:sym typeface="Viga"/>
                <a:hlinkClick r:id="rId18">
                  <a:extLst>
                    <a:ext uri="{A12FA001-AC4F-418D-AE19-62706E023703}">
                      <ahyp:hlinkClr val="tx"/>
                    </a:ext>
                  </a:extLst>
                </a:hlinkClick>
              </a:rPr>
              <a:t>cessibles</a:t>
            </a:r>
            <a:r>
              <a:rPr lang="en" sz="1600">
                <a:solidFill>
                  <a:schemeClr val="lt1"/>
                </a:solidFill>
                <a:latin typeface="Viga"/>
                <a:ea typeface="Viga"/>
                <a:cs typeface="Viga"/>
                <a:sym typeface="Viga"/>
              </a:rPr>
              <a:t> sans l'</a:t>
            </a:r>
            <a:r>
              <a:rPr lang="en" sz="1600">
                <a:solidFill>
                  <a:schemeClr val="lt1"/>
                </a:solidFill>
                <a:uFill>
                  <a:noFill/>
                </a:uFill>
                <a:latin typeface="Viga"/>
                <a:ea typeface="Viga"/>
                <a:cs typeface="Viga"/>
                <a:sym typeface="Viga"/>
                <a:hlinkClick r:id="rId19">
                  <a:extLst>
                    <a:ext uri="{A12FA001-AC4F-418D-AE19-62706E023703}">
                      <ahyp:hlinkClr val="tx"/>
                    </a:ext>
                  </a:extLst>
                </a:hlinkClick>
              </a:rPr>
              <a:t>autorisation</a:t>
            </a:r>
            <a:r>
              <a:rPr lang="en" sz="1600">
                <a:solidFill>
                  <a:schemeClr val="lt1"/>
                </a:solidFill>
                <a:latin typeface="Viga"/>
                <a:ea typeface="Viga"/>
                <a:cs typeface="Viga"/>
                <a:sym typeface="Viga"/>
              </a:rPr>
              <a:t> des </a:t>
            </a:r>
            <a:r>
              <a:rPr lang="en" sz="1600">
                <a:solidFill>
                  <a:schemeClr val="lt1"/>
                </a:solidFill>
                <a:uFill>
                  <a:noFill/>
                </a:uFill>
                <a:latin typeface="Viga"/>
                <a:ea typeface="Viga"/>
                <a:cs typeface="Viga"/>
                <a:sym typeface="Viga"/>
                <a:hlinkClick r:id="rId20">
                  <a:extLst>
                    <a:ext uri="{A12FA001-AC4F-418D-AE19-62706E023703}">
                      <ahyp:hlinkClr val="tx"/>
                    </a:ext>
                  </a:extLst>
                </a:hlinkClick>
              </a:rPr>
              <a:t>associés</a:t>
            </a:r>
            <a:r>
              <a:rPr lang="en" sz="1600">
                <a:solidFill>
                  <a:schemeClr val="lt1"/>
                </a:solidFill>
                <a:latin typeface="Viga"/>
                <a:ea typeface="Viga"/>
                <a:cs typeface="Viga"/>
                <a:sym typeface="Viga"/>
              </a:rPr>
              <a:t>.</a:t>
            </a:r>
            <a:endParaRPr sz="1600">
              <a:solidFill>
                <a:schemeClr val="lt1"/>
              </a:solidFill>
              <a:latin typeface="Viga"/>
              <a:ea typeface="Viga"/>
              <a:cs typeface="Viga"/>
              <a:sym typeface="Viga"/>
            </a:endParaRPr>
          </a:p>
        </p:txBody>
      </p:sp>
      <p:sp>
        <p:nvSpPr>
          <p:cNvPr id="449" name="Google Shape;449;g1cf796190ac_1_3"/>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Viga"/>
                <a:ea typeface="Viga"/>
                <a:cs typeface="Viga"/>
                <a:sym typeface="Viga"/>
              </a:rPr>
              <a:t>Hassan Boucherit Myriam El Garhi Madani Daoud - BTS SIO</a:t>
            </a:r>
            <a:endParaRPr>
              <a:solidFill>
                <a:schemeClr val="lt1"/>
              </a:solidFill>
              <a:latin typeface="Viga"/>
              <a:ea typeface="Viga"/>
              <a:cs typeface="Viga"/>
              <a:sym typeface="Viga"/>
            </a:endParaRPr>
          </a:p>
        </p:txBody>
      </p:sp>
      <p:pic>
        <p:nvPicPr>
          <p:cNvPr id="450" name="Google Shape;450;g1cf796190ac_1_3"/>
          <p:cNvPicPr preferRelativeResize="0"/>
          <p:nvPr/>
        </p:nvPicPr>
        <p:blipFill>
          <a:blip r:embed="rId21">
            <a:alphaModFix/>
          </a:blip>
          <a:stretch>
            <a:fillRect/>
          </a:stretch>
        </p:blipFill>
        <p:spPr>
          <a:xfrm>
            <a:off x="-4" y="4536100"/>
            <a:ext cx="841001" cy="607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cef69e88ef_3_305"/>
          <p:cNvSpPr txBox="1"/>
          <p:nvPr>
            <p:ph type="title"/>
          </p:nvPr>
        </p:nvSpPr>
        <p:spPr>
          <a:xfrm>
            <a:off x="3518750" y="578989"/>
            <a:ext cx="5984100" cy="3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t>Notre équipe</a:t>
            </a:r>
            <a:endParaRPr sz="9600"/>
          </a:p>
        </p:txBody>
      </p:sp>
      <p:sp>
        <p:nvSpPr>
          <p:cNvPr id="456" name="Google Shape;456;g1cef69e88ef_3_305"/>
          <p:cNvSpPr/>
          <p:nvPr/>
        </p:nvSpPr>
        <p:spPr>
          <a:xfrm>
            <a:off x="0" y="0"/>
            <a:ext cx="2470500" cy="20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cef69e88ef_3_305"/>
          <p:cNvSpPr txBox="1"/>
          <p:nvPr>
            <p:ph idx="2" type="title"/>
          </p:nvPr>
        </p:nvSpPr>
        <p:spPr>
          <a:xfrm>
            <a:off x="864005" y="336362"/>
            <a:ext cx="1825500" cy="173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9600">
                <a:solidFill>
                  <a:schemeClr val="lt1"/>
                </a:solidFill>
              </a:rPr>
              <a:t>02</a:t>
            </a:r>
            <a:endParaRPr sz="9600">
              <a:solidFill>
                <a:schemeClr val="lt1"/>
              </a:solidFill>
            </a:endParaRPr>
          </a:p>
        </p:txBody>
      </p:sp>
      <p:grpSp>
        <p:nvGrpSpPr>
          <p:cNvPr id="458" name="Google Shape;458;g1cef69e88ef_3_305"/>
          <p:cNvGrpSpPr/>
          <p:nvPr/>
        </p:nvGrpSpPr>
        <p:grpSpPr>
          <a:xfrm>
            <a:off x="168069" y="2816769"/>
            <a:ext cx="2996428" cy="2171737"/>
            <a:chOff x="133200" y="238100"/>
            <a:chExt cx="7227275" cy="5238150"/>
          </a:xfrm>
        </p:grpSpPr>
        <p:sp>
          <p:nvSpPr>
            <p:cNvPr id="459" name="Google Shape;459;g1cef69e88ef_3_305"/>
            <p:cNvSpPr/>
            <p:nvPr/>
          </p:nvSpPr>
          <p:spPr>
            <a:xfrm>
              <a:off x="133200" y="238100"/>
              <a:ext cx="7227275" cy="5238150"/>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cef69e88ef_3_305"/>
            <p:cNvSpPr/>
            <p:nvPr/>
          </p:nvSpPr>
          <p:spPr>
            <a:xfrm>
              <a:off x="2973700" y="480500"/>
              <a:ext cx="1210525" cy="1216150"/>
            </a:xfrm>
            <a:custGeom>
              <a:rect b="b" l="l" r="r" t="t"/>
              <a:pathLst>
                <a:path extrusionOk="0" h="48646" w="48421">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cef69e88ef_3_305"/>
            <p:cNvSpPr/>
            <p:nvPr/>
          </p:nvSpPr>
          <p:spPr>
            <a:xfrm>
              <a:off x="2973700" y="416800"/>
              <a:ext cx="1210525" cy="1216150"/>
            </a:xfrm>
            <a:custGeom>
              <a:rect b="b" l="l" r="r" t="t"/>
              <a:pathLst>
                <a:path extrusionOk="0" h="48646" w="48421">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cef69e88ef_3_305"/>
            <p:cNvSpPr/>
            <p:nvPr/>
          </p:nvSpPr>
          <p:spPr>
            <a:xfrm>
              <a:off x="2963600" y="407500"/>
              <a:ext cx="1230500" cy="1234700"/>
            </a:xfrm>
            <a:custGeom>
              <a:rect b="b" l="l" r="r" t="t"/>
              <a:pathLst>
                <a:path extrusionOk="0" h="49388" w="4922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cef69e88ef_3_305"/>
            <p:cNvSpPr/>
            <p:nvPr/>
          </p:nvSpPr>
          <p:spPr>
            <a:xfrm>
              <a:off x="1927200" y="1756100"/>
              <a:ext cx="2152400" cy="2162325"/>
            </a:xfrm>
            <a:custGeom>
              <a:rect b="b" l="l" r="r" t="t"/>
              <a:pathLst>
                <a:path extrusionOk="0" h="86493" w="86096">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cef69e88ef_3_305"/>
            <p:cNvSpPr/>
            <p:nvPr/>
          </p:nvSpPr>
          <p:spPr>
            <a:xfrm>
              <a:off x="1927200" y="1669825"/>
              <a:ext cx="2152400" cy="2162375"/>
            </a:xfrm>
            <a:custGeom>
              <a:rect b="b" l="l" r="r" t="t"/>
              <a:pathLst>
                <a:path extrusionOk="0" h="86495" w="86096">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cef69e88ef_3_305"/>
            <p:cNvSpPr/>
            <p:nvPr/>
          </p:nvSpPr>
          <p:spPr>
            <a:xfrm>
              <a:off x="1917125" y="1660550"/>
              <a:ext cx="2172350" cy="2180925"/>
            </a:xfrm>
            <a:custGeom>
              <a:rect b="b" l="l" r="r" t="t"/>
              <a:pathLst>
                <a:path extrusionOk="0" h="87237" w="86894">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cef69e88ef_3_305"/>
            <p:cNvSpPr/>
            <p:nvPr/>
          </p:nvSpPr>
          <p:spPr>
            <a:xfrm>
              <a:off x="3959700" y="2245050"/>
              <a:ext cx="2152375" cy="2162350"/>
            </a:xfrm>
            <a:custGeom>
              <a:rect b="b" l="l" r="r" t="t"/>
              <a:pathLst>
                <a:path extrusionOk="0" h="86494" w="86095">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cef69e88ef_3_305"/>
            <p:cNvSpPr/>
            <p:nvPr/>
          </p:nvSpPr>
          <p:spPr>
            <a:xfrm>
              <a:off x="3959700" y="2158775"/>
              <a:ext cx="2152375" cy="2162375"/>
            </a:xfrm>
            <a:custGeom>
              <a:rect b="b" l="l" r="r" t="t"/>
              <a:pathLst>
                <a:path extrusionOk="0" h="86495" w="86095">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cef69e88ef_3_305"/>
            <p:cNvSpPr/>
            <p:nvPr/>
          </p:nvSpPr>
          <p:spPr>
            <a:xfrm>
              <a:off x="3949600" y="2149500"/>
              <a:ext cx="2172425" cy="2180900"/>
            </a:xfrm>
            <a:custGeom>
              <a:rect b="b" l="l" r="r" t="t"/>
              <a:pathLst>
                <a:path extrusionOk="0" h="87236" w="86897">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cef69e88ef_3_305"/>
            <p:cNvSpPr/>
            <p:nvPr/>
          </p:nvSpPr>
          <p:spPr>
            <a:xfrm>
              <a:off x="5638800" y="3738150"/>
              <a:ext cx="407500" cy="367050"/>
            </a:xfrm>
            <a:custGeom>
              <a:rect b="b" l="l" r="r" t="t"/>
              <a:pathLst>
                <a:path extrusionOk="0" h="14682" w="1630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cef69e88ef_3_305"/>
            <p:cNvSpPr/>
            <p:nvPr/>
          </p:nvSpPr>
          <p:spPr>
            <a:xfrm>
              <a:off x="5632450" y="3729600"/>
              <a:ext cx="427800" cy="387400"/>
            </a:xfrm>
            <a:custGeom>
              <a:rect b="b" l="l" r="r" t="t"/>
              <a:pathLst>
                <a:path extrusionOk="0" h="15496" w="17112">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1cef69e88ef_3_305"/>
            <p:cNvSpPr/>
            <p:nvPr/>
          </p:nvSpPr>
          <p:spPr>
            <a:xfrm>
              <a:off x="5130575" y="4063075"/>
              <a:ext cx="290675" cy="212750"/>
            </a:xfrm>
            <a:custGeom>
              <a:rect b="b" l="l" r="r" t="t"/>
              <a:pathLst>
                <a:path extrusionOk="0" h="8510" w="11627">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1cef69e88ef_3_305"/>
            <p:cNvSpPr/>
            <p:nvPr/>
          </p:nvSpPr>
          <p:spPr>
            <a:xfrm>
              <a:off x="5127850" y="4054500"/>
              <a:ext cx="303250" cy="236100"/>
            </a:xfrm>
            <a:custGeom>
              <a:rect b="b" l="l" r="r" t="t"/>
              <a:pathLst>
                <a:path extrusionOk="0" h="9444" w="1213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cef69e88ef_3_305"/>
            <p:cNvSpPr/>
            <p:nvPr/>
          </p:nvSpPr>
          <p:spPr>
            <a:xfrm>
              <a:off x="5741425" y="3353475"/>
              <a:ext cx="210250" cy="262950"/>
            </a:xfrm>
            <a:custGeom>
              <a:rect b="b" l="l" r="r" t="t"/>
              <a:pathLst>
                <a:path extrusionOk="0" h="10518" w="841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1cef69e88ef_3_305"/>
            <p:cNvSpPr/>
            <p:nvPr/>
          </p:nvSpPr>
          <p:spPr>
            <a:xfrm>
              <a:off x="5733575" y="3344875"/>
              <a:ext cx="228050" cy="281425"/>
            </a:xfrm>
            <a:custGeom>
              <a:rect b="b" l="l" r="r" t="t"/>
              <a:pathLst>
                <a:path extrusionOk="0" h="11257" w="9122">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cef69e88ef_3_305"/>
            <p:cNvSpPr/>
            <p:nvPr/>
          </p:nvSpPr>
          <p:spPr>
            <a:xfrm>
              <a:off x="5347125" y="4216450"/>
              <a:ext cx="194475" cy="425450"/>
            </a:xfrm>
            <a:custGeom>
              <a:rect b="b" l="l" r="r" t="t"/>
              <a:pathLst>
                <a:path extrusionOk="0" h="17018" w="7779">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cef69e88ef_3_305"/>
            <p:cNvSpPr/>
            <p:nvPr/>
          </p:nvSpPr>
          <p:spPr>
            <a:xfrm>
              <a:off x="5338250" y="4207900"/>
              <a:ext cx="212975" cy="442575"/>
            </a:xfrm>
            <a:custGeom>
              <a:rect b="b" l="l" r="r" t="t"/>
              <a:pathLst>
                <a:path extrusionOk="0" h="17703" w="8519">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cef69e88ef_3_305"/>
            <p:cNvSpPr/>
            <p:nvPr/>
          </p:nvSpPr>
          <p:spPr>
            <a:xfrm>
              <a:off x="5523425" y="4919025"/>
              <a:ext cx="365475" cy="181875"/>
            </a:xfrm>
            <a:custGeom>
              <a:rect b="b" l="l" r="r" t="t"/>
              <a:pathLst>
                <a:path extrusionOk="0" h="7275" w="14619">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1cef69e88ef_3_305"/>
            <p:cNvSpPr/>
            <p:nvPr/>
          </p:nvSpPr>
          <p:spPr>
            <a:xfrm>
              <a:off x="5525475" y="4910550"/>
              <a:ext cx="334650" cy="198850"/>
            </a:xfrm>
            <a:custGeom>
              <a:rect b="b" l="l" r="r" t="t"/>
              <a:pathLst>
                <a:path extrusionOk="0" h="7954" w="13386">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1cef69e88ef_3_305"/>
            <p:cNvSpPr/>
            <p:nvPr/>
          </p:nvSpPr>
          <p:spPr>
            <a:xfrm>
              <a:off x="5453625" y="4504375"/>
              <a:ext cx="1037200" cy="744450"/>
            </a:xfrm>
            <a:custGeom>
              <a:rect b="b" l="l" r="r" t="t"/>
              <a:pathLst>
                <a:path extrusionOk="0" h="29778" w="41488">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1cef69e88ef_3_305"/>
            <p:cNvSpPr/>
            <p:nvPr/>
          </p:nvSpPr>
          <p:spPr>
            <a:xfrm>
              <a:off x="5913475" y="4810525"/>
              <a:ext cx="96075" cy="285950"/>
            </a:xfrm>
            <a:custGeom>
              <a:rect b="b" l="l" r="r" t="t"/>
              <a:pathLst>
                <a:path extrusionOk="0" h="11438" w="3843">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cef69e88ef_3_305"/>
            <p:cNvSpPr/>
            <p:nvPr/>
          </p:nvSpPr>
          <p:spPr>
            <a:xfrm>
              <a:off x="6387250" y="4779000"/>
              <a:ext cx="85275" cy="178575"/>
            </a:xfrm>
            <a:custGeom>
              <a:rect b="b" l="l" r="r" t="t"/>
              <a:pathLst>
                <a:path extrusionOk="0" h="7143" w="3411">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cef69e88ef_3_305"/>
            <p:cNvSpPr/>
            <p:nvPr/>
          </p:nvSpPr>
          <p:spPr>
            <a:xfrm>
              <a:off x="5356400" y="3558800"/>
              <a:ext cx="1041800" cy="1322550"/>
            </a:xfrm>
            <a:custGeom>
              <a:rect b="b" l="l" r="r" t="t"/>
              <a:pathLst>
                <a:path extrusionOk="0" h="52902" w="41672">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cef69e88ef_3_305"/>
            <p:cNvSpPr/>
            <p:nvPr/>
          </p:nvSpPr>
          <p:spPr>
            <a:xfrm>
              <a:off x="5359225" y="3546175"/>
              <a:ext cx="1057750" cy="1344000"/>
            </a:xfrm>
            <a:custGeom>
              <a:rect b="b" l="l" r="r" t="t"/>
              <a:pathLst>
                <a:path extrusionOk="0" h="53760" w="4231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cef69e88ef_3_305"/>
            <p:cNvSpPr/>
            <p:nvPr/>
          </p:nvSpPr>
          <p:spPr>
            <a:xfrm>
              <a:off x="5856600" y="4439350"/>
              <a:ext cx="187175" cy="72575"/>
            </a:xfrm>
            <a:custGeom>
              <a:rect b="b" l="l" r="r" t="t"/>
              <a:pathLst>
                <a:path extrusionOk="0" h="2903" w="7487">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cef69e88ef_3_305"/>
            <p:cNvSpPr/>
            <p:nvPr/>
          </p:nvSpPr>
          <p:spPr>
            <a:xfrm>
              <a:off x="5874475" y="4483475"/>
              <a:ext cx="168700" cy="65725"/>
            </a:xfrm>
            <a:custGeom>
              <a:rect b="b" l="l" r="r" t="t"/>
              <a:pathLst>
                <a:path extrusionOk="0" h="2629" w="6748">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1cef69e88ef_3_305"/>
            <p:cNvSpPr/>
            <p:nvPr/>
          </p:nvSpPr>
          <p:spPr>
            <a:xfrm>
              <a:off x="5583275" y="3511925"/>
              <a:ext cx="1060350" cy="1271750"/>
            </a:xfrm>
            <a:custGeom>
              <a:rect b="b" l="l" r="r" t="t"/>
              <a:pathLst>
                <a:path extrusionOk="0" h="50870" w="42414">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1cef69e88ef_3_305"/>
            <p:cNvSpPr/>
            <p:nvPr/>
          </p:nvSpPr>
          <p:spPr>
            <a:xfrm>
              <a:off x="5714400" y="3569250"/>
              <a:ext cx="205975" cy="396225"/>
            </a:xfrm>
            <a:custGeom>
              <a:rect b="b" l="l" r="r" t="t"/>
              <a:pathLst>
                <a:path extrusionOk="0" h="15849" w="8239">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1cef69e88ef_3_305"/>
            <p:cNvSpPr/>
            <p:nvPr/>
          </p:nvSpPr>
          <p:spPr>
            <a:xfrm>
              <a:off x="5777825" y="3713750"/>
              <a:ext cx="323375" cy="285500"/>
            </a:xfrm>
            <a:custGeom>
              <a:rect b="b" l="l" r="r" t="t"/>
              <a:pathLst>
                <a:path extrusionOk="0" h="11420" w="12935">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1cef69e88ef_3_305"/>
            <p:cNvSpPr/>
            <p:nvPr/>
          </p:nvSpPr>
          <p:spPr>
            <a:xfrm>
              <a:off x="6129100" y="4061550"/>
              <a:ext cx="424450" cy="684700"/>
            </a:xfrm>
            <a:custGeom>
              <a:rect b="b" l="l" r="r" t="t"/>
              <a:pathLst>
                <a:path extrusionOk="0" h="27388" w="16978">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1cef69e88ef_3_305"/>
            <p:cNvSpPr/>
            <p:nvPr/>
          </p:nvSpPr>
          <p:spPr>
            <a:xfrm>
              <a:off x="6105925" y="4034525"/>
              <a:ext cx="387425" cy="650650"/>
            </a:xfrm>
            <a:custGeom>
              <a:rect b="b" l="l" r="r" t="t"/>
              <a:pathLst>
                <a:path extrusionOk="0" h="26026" w="15497">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1cef69e88ef_3_305"/>
            <p:cNvSpPr/>
            <p:nvPr/>
          </p:nvSpPr>
          <p:spPr>
            <a:xfrm>
              <a:off x="4612200" y="693350"/>
              <a:ext cx="1274525" cy="1028100"/>
            </a:xfrm>
            <a:custGeom>
              <a:rect b="b" l="l" r="r" t="t"/>
              <a:pathLst>
                <a:path extrusionOk="0" h="41124" w="50981">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1cef69e88ef_3_305"/>
            <p:cNvSpPr/>
            <p:nvPr/>
          </p:nvSpPr>
          <p:spPr>
            <a:xfrm>
              <a:off x="4825175" y="909275"/>
              <a:ext cx="942150" cy="497100"/>
            </a:xfrm>
            <a:custGeom>
              <a:rect b="b" l="l" r="r" t="t"/>
              <a:pathLst>
                <a:path extrusionOk="0" h="19884" w="37686">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1cef69e88ef_3_305"/>
            <p:cNvSpPr/>
            <p:nvPr/>
          </p:nvSpPr>
          <p:spPr>
            <a:xfrm>
              <a:off x="4793625" y="826875"/>
              <a:ext cx="828125" cy="283075"/>
            </a:xfrm>
            <a:custGeom>
              <a:rect b="b" l="l" r="r" t="t"/>
              <a:pathLst>
                <a:path extrusionOk="0" h="11323" w="33125">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1cef69e88ef_3_305"/>
            <p:cNvSpPr/>
            <p:nvPr/>
          </p:nvSpPr>
          <p:spPr>
            <a:xfrm>
              <a:off x="4714250" y="932600"/>
              <a:ext cx="88225" cy="275250"/>
            </a:xfrm>
            <a:custGeom>
              <a:rect b="b" l="l" r="r" t="t"/>
              <a:pathLst>
                <a:path extrusionOk="0" h="11010" w="3529">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1cef69e88ef_3_305"/>
            <p:cNvSpPr/>
            <p:nvPr/>
          </p:nvSpPr>
          <p:spPr>
            <a:xfrm>
              <a:off x="4639150" y="916625"/>
              <a:ext cx="137825" cy="260825"/>
            </a:xfrm>
            <a:custGeom>
              <a:rect b="b" l="l" r="r" t="t"/>
              <a:pathLst>
                <a:path extrusionOk="0" h="10433" w="5513">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1cef69e88ef_3_305"/>
            <p:cNvSpPr/>
            <p:nvPr/>
          </p:nvSpPr>
          <p:spPr>
            <a:xfrm>
              <a:off x="4688850" y="1495400"/>
              <a:ext cx="762925" cy="871700"/>
            </a:xfrm>
            <a:custGeom>
              <a:rect b="b" l="l" r="r" t="t"/>
              <a:pathLst>
                <a:path extrusionOk="0" h="34868" w="30517">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1cef69e88ef_3_305"/>
            <p:cNvSpPr/>
            <p:nvPr/>
          </p:nvSpPr>
          <p:spPr>
            <a:xfrm>
              <a:off x="4858250" y="1527775"/>
              <a:ext cx="333825" cy="184425"/>
            </a:xfrm>
            <a:custGeom>
              <a:rect b="b" l="l" r="r" t="t"/>
              <a:pathLst>
                <a:path extrusionOk="0" h="7377" w="13353">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cef69e88ef_3_305"/>
            <p:cNvSpPr/>
            <p:nvPr/>
          </p:nvSpPr>
          <p:spPr>
            <a:xfrm>
              <a:off x="4844650" y="1519800"/>
              <a:ext cx="356525" cy="200975"/>
            </a:xfrm>
            <a:custGeom>
              <a:rect b="b" l="l" r="r" t="t"/>
              <a:pathLst>
                <a:path extrusionOk="0" h="8039" w="14261">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cef69e88ef_3_305"/>
            <p:cNvSpPr/>
            <p:nvPr/>
          </p:nvSpPr>
          <p:spPr>
            <a:xfrm>
              <a:off x="4398550" y="1135475"/>
              <a:ext cx="1147700" cy="1132850"/>
            </a:xfrm>
            <a:custGeom>
              <a:rect b="b" l="l" r="r" t="t"/>
              <a:pathLst>
                <a:path extrusionOk="0" h="45314" w="45908">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1cef69e88ef_3_305"/>
            <p:cNvSpPr/>
            <p:nvPr/>
          </p:nvSpPr>
          <p:spPr>
            <a:xfrm>
              <a:off x="4386750" y="1126925"/>
              <a:ext cx="1168525" cy="1150900"/>
            </a:xfrm>
            <a:custGeom>
              <a:rect b="b" l="l" r="r" t="t"/>
              <a:pathLst>
                <a:path extrusionOk="0" h="46036" w="46741">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1cef69e88ef_3_305"/>
            <p:cNvSpPr/>
            <p:nvPr/>
          </p:nvSpPr>
          <p:spPr>
            <a:xfrm>
              <a:off x="4924500" y="1268075"/>
              <a:ext cx="117175" cy="145525"/>
            </a:xfrm>
            <a:custGeom>
              <a:rect b="b" l="l" r="r" t="t"/>
              <a:pathLst>
                <a:path extrusionOk="0" h="5821" w="4687">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1cef69e88ef_3_305"/>
            <p:cNvSpPr/>
            <p:nvPr/>
          </p:nvSpPr>
          <p:spPr>
            <a:xfrm>
              <a:off x="4914975" y="1259175"/>
              <a:ext cx="131300" cy="162975"/>
            </a:xfrm>
            <a:custGeom>
              <a:rect b="b" l="l" r="r" t="t"/>
              <a:pathLst>
                <a:path extrusionOk="0" h="6519" w="5252">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1cef69e88ef_3_305"/>
            <p:cNvSpPr/>
            <p:nvPr/>
          </p:nvSpPr>
          <p:spPr>
            <a:xfrm>
              <a:off x="4807250" y="1023050"/>
              <a:ext cx="278950" cy="303000"/>
            </a:xfrm>
            <a:custGeom>
              <a:rect b="b" l="l" r="r" t="t"/>
              <a:pathLst>
                <a:path extrusionOk="0" h="12120" w="11158">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cef69e88ef_3_305"/>
            <p:cNvSpPr/>
            <p:nvPr/>
          </p:nvSpPr>
          <p:spPr>
            <a:xfrm>
              <a:off x="4797300" y="1004975"/>
              <a:ext cx="297475" cy="329650"/>
            </a:xfrm>
            <a:custGeom>
              <a:rect b="b" l="l" r="r" t="t"/>
              <a:pathLst>
                <a:path extrusionOk="0" h="13186" w="11899">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cef69e88ef_3_305"/>
            <p:cNvSpPr/>
            <p:nvPr/>
          </p:nvSpPr>
          <p:spPr>
            <a:xfrm>
              <a:off x="4840175" y="1114775"/>
              <a:ext cx="145575" cy="130075"/>
            </a:xfrm>
            <a:custGeom>
              <a:rect b="b" l="l" r="r" t="t"/>
              <a:pathLst>
                <a:path extrusionOk="0" h="5203" w="5823">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cef69e88ef_3_305"/>
            <p:cNvSpPr/>
            <p:nvPr/>
          </p:nvSpPr>
          <p:spPr>
            <a:xfrm>
              <a:off x="4958625" y="1093850"/>
              <a:ext cx="86775" cy="27250"/>
            </a:xfrm>
            <a:custGeom>
              <a:rect b="b" l="l" r="r" t="t"/>
              <a:pathLst>
                <a:path extrusionOk="0" h="1090" w="3471">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cef69e88ef_3_305"/>
            <p:cNvSpPr/>
            <p:nvPr/>
          </p:nvSpPr>
          <p:spPr>
            <a:xfrm>
              <a:off x="4944400" y="1251825"/>
              <a:ext cx="65675" cy="24875"/>
            </a:xfrm>
            <a:custGeom>
              <a:rect b="b" l="l" r="r" t="t"/>
              <a:pathLst>
                <a:path extrusionOk="0" h="995" w="2627">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1cef69e88ef_3_305"/>
            <p:cNvSpPr/>
            <p:nvPr/>
          </p:nvSpPr>
          <p:spPr>
            <a:xfrm>
              <a:off x="4868150" y="1150850"/>
              <a:ext cx="46800" cy="21325"/>
            </a:xfrm>
            <a:custGeom>
              <a:rect b="b" l="l" r="r" t="t"/>
              <a:pathLst>
                <a:path extrusionOk="0" h="853" w="1872">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1cef69e88ef_3_305"/>
            <p:cNvSpPr/>
            <p:nvPr/>
          </p:nvSpPr>
          <p:spPr>
            <a:xfrm>
              <a:off x="4983050" y="1140550"/>
              <a:ext cx="58275" cy="21125"/>
            </a:xfrm>
            <a:custGeom>
              <a:rect b="b" l="l" r="r" t="t"/>
              <a:pathLst>
                <a:path extrusionOk="0" h="845" w="2331">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1cef69e88ef_3_305"/>
            <p:cNvSpPr/>
            <p:nvPr/>
          </p:nvSpPr>
          <p:spPr>
            <a:xfrm>
              <a:off x="4296950" y="2262775"/>
              <a:ext cx="184550" cy="195975"/>
            </a:xfrm>
            <a:custGeom>
              <a:rect b="b" l="l" r="r" t="t"/>
              <a:pathLst>
                <a:path extrusionOk="0" h="7839" w="7382">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1cef69e88ef_3_305"/>
            <p:cNvSpPr/>
            <p:nvPr/>
          </p:nvSpPr>
          <p:spPr>
            <a:xfrm>
              <a:off x="4298275" y="2253675"/>
              <a:ext cx="192550" cy="213675"/>
            </a:xfrm>
            <a:custGeom>
              <a:rect b="b" l="l" r="r" t="t"/>
              <a:pathLst>
                <a:path extrusionOk="0" h="8547" w="7702">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1cef69e88ef_3_305"/>
            <p:cNvSpPr/>
            <p:nvPr/>
          </p:nvSpPr>
          <p:spPr>
            <a:xfrm>
              <a:off x="5254950" y="2220850"/>
              <a:ext cx="133075" cy="226425"/>
            </a:xfrm>
            <a:custGeom>
              <a:rect b="b" l="l" r="r" t="t"/>
              <a:pathLst>
                <a:path extrusionOk="0" h="9057" w="5323">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1cef69e88ef_3_305"/>
            <p:cNvSpPr/>
            <p:nvPr/>
          </p:nvSpPr>
          <p:spPr>
            <a:xfrm>
              <a:off x="5246300" y="2210675"/>
              <a:ext cx="150675" cy="245150"/>
            </a:xfrm>
            <a:custGeom>
              <a:rect b="b" l="l" r="r" t="t"/>
              <a:pathLst>
                <a:path extrusionOk="0" h="9806" w="6027">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1cef69e88ef_3_305"/>
            <p:cNvSpPr/>
            <p:nvPr/>
          </p:nvSpPr>
          <p:spPr>
            <a:xfrm>
              <a:off x="1337525" y="3829075"/>
              <a:ext cx="375050" cy="110550"/>
            </a:xfrm>
            <a:custGeom>
              <a:rect b="b" l="l" r="r" t="t"/>
              <a:pathLst>
                <a:path extrusionOk="0" h="4422" w="15002">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1cef69e88ef_3_305"/>
            <p:cNvSpPr/>
            <p:nvPr/>
          </p:nvSpPr>
          <p:spPr>
            <a:xfrm>
              <a:off x="1346025" y="3820500"/>
              <a:ext cx="328850" cy="127700"/>
            </a:xfrm>
            <a:custGeom>
              <a:rect b="b" l="l" r="r" t="t"/>
              <a:pathLst>
                <a:path extrusionOk="0" h="5108" w="13154">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1cef69e88ef_3_305"/>
            <p:cNvSpPr/>
            <p:nvPr/>
          </p:nvSpPr>
          <p:spPr>
            <a:xfrm>
              <a:off x="856000" y="4382275"/>
              <a:ext cx="231525" cy="455175"/>
            </a:xfrm>
            <a:custGeom>
              <a:rect b="b" l="l" r="r" t="t"/>
              <a:pathLst>
                <a:path extrusionOk="0" h="18207" w="9261">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1cef69e88ef_3_305"/>
            <p:cNvSpPr/>
            <p:nvPr/>
          </p:nvSpPr>
          <p:spPr>
            <a:xfrm>
              <a:off x="846750" y="4373675"/>
              <a:ext cx="249975" cy="472325"/>
            </a:xfrm>
            <a:custGeom>
              <a:rect b="b" l="l" r="r" t="t"/>
              <a:pathLst>
                <a:path extrusionOk="0" h="18893" w="9999">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1cef69e88ef_3_305"/>
            <p:cNvSpPr/>
            <p:nvPr/>
          </p:nvSpPr>
          <p:spPr>
            <a:xfrm>
              <a:off x="910850" y="4404550"/>
              <a:ext cx="89175" cy="440075"/>
            </a:xfrm>
            <a:custGeom>
              <a:rect b="b" l="l" r="r" t="t"/>
              <a:pathLst>
                <a:path extrusionOk="0" h="17603" w="3567">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1cef69e88ef_3_305"/>
            <p:cNvSpPr/>
            <p:nvPr/>
          </p:nvSpPr>
          <p:spPr>
            <a:xfrm>
              <a:off x="1022575" y="3877575"/>
              <a:ext cx="1055800" cy="694525"/>
            </a:xfrm>
            <a:custGeom>
              <a:rect b="b" l="l" r="r" t="t"/>
              <a:pathLst>
                <a:path extrusionOk="0" h="27781" w="42232">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1cef69e88ef_3_305"/>
            <p:cNvSpPr/>
            <p:nvPr/>
          </p:nvSpPr>
          <p:spPr>
            <a:xfrm>
              <a:off x="1434850" y="4276150"/>
              <a:ext cx="360825" cy="54875"/>
            </a:xfrm>
            <a:custGeom>
              <a:rect b="b" l="l" r="r" t="t"/>
              <a:pathLst>
                <a:path extrusionOk="0" h="2195" w="14433">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cef69e88ef_3_305"/>
            <p:cNvSpPr/>
            <p:nvPr/>
          </p:nvSpPr>
          <p:spPr>
            <a:xfrm>
              <a:off x="1430100" y="3368225"/>
              <a:ext cx="555650" cy="514025"/>
            </a:xfrm>
            <a:custGeom>
              <a:rect b="b" l="l" r="r" t="t"/>
              <a:pathLst>
                <a:path extrusionOk="0" h="20561" w="22226">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cef69e88ef_3_305"/>
            <p:cNvSpPr/>
            <p:nvPr/>
          </p:nvSpPr>
          <p:spPr>
            <a:xfrm>
              <a:off x="1854100" y="2460300"/>
              <a:ext cx="327550" cy="227525"/>
            </a:xfrm>
            <a:custGeom>
              <a:rect b="b" l="l" r="r" t="t"/>
              <a:pathLst>
                <a:path extrusionOk="0" h="9101" w="13102">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cef69e88ef_3_305"/>
            <p:cNvSpPr/>
            <p:nvPr/>
          </p:nvSpPr>
          <p:spPr>
            <a:xfrm>
              <a:off x="1844775" y="2451775"/>
              <a:ext cx="332550" cy="244475"/>
            </a:xfrm>
            <a:custGeom>
              <a:rect b="b" l="l" r="r" t="t"/>
              <a:pathLst>
                <a:path extrusionOk="0" h="9779" w="13302">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cef69e88ef_3_305"/>
            <p:cNvSpPr/>
            <p:nvPr/>
          </p:nvSpPr>
          <p:spPr>
            <a:xfrm>
              <a:off x="661500" y="2639125"/>
              <a:ext cx="1278075" cy="1632050"/>
            </a:xfrm>
            <a:custGeom>
              <a:rect b="b" l="l" r="r" t="t"/>
              <a:pathLst>
                <a:path extrusionOk="0" h="65282" w="51123">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cef69e88ef_3_305"/>
            <p:cNvSpPr/>
            <p:nvPr/>
          </p:nvSpPr>
          <p:spPr>
            <a:xfrm>
              <a:off x="678200" y="2630575"/>
              <a:ext cx="1271150" cy="1649150"/>
            </a:xfrm>
            <a:custGeom>
              <a:rect b="b" l="l" r="r" t="t"/>
              <a:pathLst>
                <a:path extrusionOk="0" h="65966" w="50846">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cef69e88ef_3_305"/>
            <p:cNvSpPr/>
            <p:nvPr/>
          </p:nvSpPr>
          <p:spPr>
            <a:xfrm>
              <a:off x="1243075" y="2870025"/>
              <a:ext cx="216150" cy="205850"/>
            </a:xfrm>
            <a:custGeom>
              <a:rect b="b" l="l" r="r" t="t"/>
              <a:pathLst>
                <a:path extrusionOk="0" h="8234" w="8646">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cef69e88ef_3_305"/>
            <p:cNvSpPr/>
            <p:nvPr/>
          </p:nvSpPr>
          <p:spPr>
            <a:xfrm>
              <a:off x="1629200" y="2749375"/>
              <a:ext cx="444550" cy="438700"/>
            </a:xfrm>
            <a:custGeom>
              <a:rect b="b" l="l" r="r" t="t"/>
              <a:pathLst>
                <a:path extrusionOk="0" h="17548" w="17782">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cef69e88ef_3_305"/>
            <p:cNvSpPr/>
            <p:nvPr/>
          </p:nvSpPr>
          <p:spPr>
            <a:xfrm>
              <a:off x="1620650" y="2740850"/>
              <a:ext cx="452750" cy="455825"/>
            </a:xfrm>
            <a:custGeom>
              <a:rect b="b" l="l" r="r" t="t"/>
              <a:pathLst>
                <a:path extrusionOk="0" h="18233" w="1811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cef69e88ef_3_305"/>
            <p:cNvSpPr/>
            <p:nvPr/>
          </p:nvSpPr>
          <p:spPr>
            <a:xfrm>
              <a:off x="1762875" y="3053800"/>
              <a:ext cx="108775" cy="110050"/>
            </a:xfrm>
            <a:custGeom>
              <a:rect b="b" l="l" r="r" t="t"/>
              <a:pathLst>
                <a:path extrusionOk="0" h="4402" w="4351">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cef69e88ef_3_305"/>
            <p:cNvSpPr/>
            <p:nvPr/>
          </p:nvSpPr>
          <p:spPr>
            <a:xfrm>
              <a:off x="1991050" y="2878175"/>
              <a:ext cx="50650" cy="72700"/>
            </a:xfrm>
            <a:custGeom>
              <a:rect b="b" l="l" r="r" t="t"/>
              <a:pathLst>
                <a:path extrusionOk="0" h="2908" w="2026">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cef69e88ef_3_305"/>
            <p:cNvSpPr/>
            <p:nvPr/>
          </p:nvSpPr>
          <p:spPr>
            <a:xfrm>
              <a:off x="1573675" y="2546575"/>
              <a:ext cx="560250" cy="516125"/>
            </a:xfrm>
            <a:custGeom>
              <a:rect b="b" l="l" r="r" t="t"/>
              <a:pathLst>
                <a:path extrusionOk="0" h="20645" w="2241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cef69e88ef_3_305"/>
            <p:cNvSpPr/>
            <p:nvPr/>
          </p:nvSpPr>
          <p:spPr>
            <a:xfrm>
              <a:off x="1532125" y="2921050"/>
              <a:ext cx="222125" cy="382425"/>
            </a:xfrm>
            <a:custGeom>
              <a:rect b="b" l="l" r="r" t="t"/>
              <a:pathLst>
                <a:path extrusionOk="0" h="15297" w="8885">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cef69e88ef_3_305"/>
            <p:cNvSpPr/>
            <p:nvPr/>
          </p:nvSpPr>
          <p:spPr>
            <a:xfrm>
              <a:off x="1522925" y="2912475"/>
              <a:ext cx="241725" cy="399575"/>
            </a:xfrm>
            <a:custGeom>
              <a:rect b="b" l="l" r="r" t="t"/>
              <a:pathLst>
                <a:path extrusionOk="0" h="15983" w="9669">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cef69e88ef_3_305"/>
            <p:cNvSpPr/>
            <p:nvPr/>
          </p:nvSpPr>
          <p:spPr>
            <a:xfrm>
              <a:off x="2346900" y="3534925"/>
              <a:ext cx="324125" cy="236200"/>
            </a:xfrm>
            <a:custGeom>
              <a:rect b="b" l="l" r="r" t="t"/>
              <a:pathLst>
                <a:path extrusionOk="0" h="9448" w="12965">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cef69e88ef_3_305"/>
            <p:cNvSpPr/>
            <p:nvPr/>
          </p:nvSpPr>
          <p:spPr>
            <a:xfrm>
              <a:off x="2338150" y="3526375"/>
              <a:ext cx="340775" cy="253300"/>
            </a:xfrm>
            <a:custGeom>
              <a:rect b="b" l="l" r="r" t="t"/>
              <a:pathLst>
                <a:path extrusionOk="0" h="10132" w="13631">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cef69e88ef_3_305"/>
            <p:cNvSpPr/>
            <p:nvPr/>
          </p:nvSpPr>
          <p:spPr>
            <a:xfrm>
              <a:off x="1379175" y="3308050"/>
              <a:ext cx="1004775" cy="699250"/>
            </a:xfrm>
            <a:custGeom>
              <a:rect b="b" l="l" r="r" t="t"/>
              <a:pathLst>
                <a:path extrusionOk="0" h="27970" w="40191">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cef69e88ef_3_305"/>
            <p:cNvSpPr/>
            <p:nvPr/>
          </p:nvSpPr>
          <p:spPr>
            <a:xfrm>
              <a:off x="1369825" y="3299475"/>
              <a:ext cx="1023475" cy="716400"/>
            </a:xfrm>
            <a:custGeom>
              <a:rect b="b" l="l" r="r" t="t"/>
              <a:pathLst>
                <a:path extrusionOk="0" h="28656" w="40939">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cef69e88ef_3_305"/>
            <p:cNvSpPr/>
            <p:nvPr/>
          </p:nvSpPr>
          <p:spPr>
            <a:xfrm>
              <a:off x="948575" y="3965550"/>
              <a:ext cx="435275" cy="313675"/>
            </a:xfrm>
            <a:custGeom>
              <a:rect b="b" l="l" r="r" t="t"/>
              <a:pathLst>
                <a:path extrusionOk="0" h="12547" w="17411">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cef69e88ef_3_305"/>
            <p:cNvSpPr/>
            <p:nvPr/>
          </p:nvSpPr>
          <p:spPr>
            <a:xfrm>
              <a:off x="938375" y="3956975"/>
              <a:ext cx="454775" cy="330925"/>
            </a:xfrm>
            <a:custGeom>
              <a:rect b="b" l="l" r="r" t="t"/>
              <a:pathLst>
                <a:path extrusionOk="0" h="13237" w="18191">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g1cef69e88ef_3_305"/>
          <p:cNvSpPr txBox="1"/>
          <p:nvPr/>
        </p:nvSpPr>
        <p:spPr>
          <a:xfrm>
            <a:off x="3433650" y="4743300"/>
            <a:ext cx="54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iga"/>
                <a:ea typeface="Viga"/>
                <a:cs typeface="Viga"/>
                <a:sym typeface="Viga"/>
              </a:rPr>
              <a:t>Hassan Boucherit Myriam El Garhi Madani Daoud - BTS SIO</a:t>
            </a:r>
            <a:endParaRPr>
              <a:latin typeface="Viga"/>
              <a:ea typeface="Viga"/>
              <a:cs typeface="Viga"/>
              <a:sym typeface="Viga"/>
            </a:endParaRPr>
          </a:p>
        </p:txBody>
      </p:sp>
      <p:pic>
        <p:nvPicPr>
          <p:cNvPr id="541" name="Google Shape;541;g1cef69e88ef_3_305"/>
          <p:cNvPicPr preferRelativeResize="0"/>
          <p:nvPr/>
        </p:nvPicPr>
        <p:blipFill>
          <a:blip r:embed="rId3">
            <a:alphaModFix/>
          </a:blip>
          <a:stretch>
            <a:fillRect/>
          </a:stretch>
        </p:blipFill>
        <p:spPr>
          <a:xfrm>
            <a:off x="-4" y="4536100"/>
            <a:ext cx="841001" cy="60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