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Montserrat"/>
      <p:regular r:id="rId32"/>
      <p:bold r:id="rId33"/>
      <p:italic r:id="rId34"/>
      <p:boldItalic r:id="rId35"/>
    </p:embeddedFont>
    <p:embeddedFont>
      <p:font typeface="Montserrat Black"/>
      <p:bold r:id="rId36"/>
      <p:boldItalic r:id="rId37"/>
    </p:embeddedFont>
    <p:embeddedFont>
      <p:font typeface="Lato"/>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46" roundtripDataSignature="AMtx7minhJUPIw7dHibWaBpcYeABRdeC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MontserratMedium-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MontserratMedium-italic.fntdata"/><Relationship Id="rId21" Type="http://schemas.openxmlformats.org/officeDocument/2006/relationships/slide" Target="slides/slide16.xml"/><Relationship Id="rId43" Type="http://schemas.openxmlformats.org/officeDocument/2006/relationships/font" Target="fonts/MontserratMedium-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Black-boldItalic.fntdata"/><Relationship Id="rId14" Type="http://schemas.openxmlformats.org/officeDocument/2006/relationships/slide" Target="slides/slide9.xml"/><Relationship Id="rId36" Type="http://schemas.openxmlformats.org/officeDocument/2006/relationships/font" Target="fonts/MontserratBlack-bold.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cedaa62fa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cedaa62fa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3cedaa62fa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3cedaa62fa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3cedaa62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3cedaa62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cedaa62f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cedaa62f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cedaa62fa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cedaa62fa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3cedaa62f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3cedaa62f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3cedaa62fa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3cedaa62fa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3cedaa62fa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3cedaa62fa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3cedaa62fa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3cedaa62fa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cedaa62fa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cedaa62fa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cedaa62fa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cedaa62fa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3cedaa62fa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3cedaa62fa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flipH="1">
            <a:off x="743325" y="1454185"/>
            <a:ext cx="6952800" cy="13395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flipH="1">
            <a:off x="743375" y="3242315"/>
            <a:ext cx="6952800" cy="4470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12"/>
          <p:cNvGrpSpPr/>
          <p:nvPr/>
        </p:nvGrpSpPr>
        <p:grpSpPr>
          <a:xfrm flipH="1">
            <a:off x="3452019" y="-348332"/>
            <a:ext cx="1019565" cy="1290805"/>
            <a:chOff x="-4017975" y="-49702"/>
            <a:chExt cx="1162825" cy="1472177"/>
          </a:xfrm>
        </p:grpSpPr>
        <p:sp>
          <p:nvSpPr>
            <p:cNvPr id="12" name="Google Shape;12;p1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12"/>
          <p:cNvGrpSpPr/>
          <p:nvPr/>
        </p:nvGrpSpPr>
        <p:grpSpPr>
          <a:xfrm flipH="1">
            <a:off x="8425338" y="2120543"/>
            <a:ext cx="1938846" cy="1720830"/>
            <a:chOff x="-1873362" y="2120543"/>
            <a:chExt cx="1938846" cy="1720830"/>
          </a:xfrm>
        </p:grpSpPr>
        <p:sp>
          <p:nvSpPr>
            <p:cNvPr id="20" name="Google Shape;20;p1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2"/>
          <p:cNvGrpSpPr/>
          <p:nvPr/>
        </p:nvGrpSpPr>
        <p:grpSpPr>
          <a:xfrm flipH="1">
            <a:off x="-1155987" y="-912707"/>
            <a:ext cx="1938846" cy="1720830"/>
            <a:chOff x="-1873362" y="2120543"/>
            <a:chExt cx="1938846" cy="1720830"/>
          </a:xfrm>
        </p:grpSpPr>
        <p:sp>
          <p:nvSpPr>
            <p:cNvPr id="40" name="Google Shape;40;p1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2"/>
          <p:cNvGrpSpPr/>
          <p:nvPr/>
        </p:nvGrpSpPr>
        <p:grpSpPr>
          <a:xfrm flipH="1">
            <a:off x="6857372" y="-188512"/>
            <a:ext cx="1516025" cy="1489525"/>
            <a:chOff x="-3888525" y="-3012325"/>
            <a:chExt cx="1516025" cy="1489525"/>
          </a:xfrm>
        </p:grpSpPr>
        <p:sp>
          <p:nvSpPr>
            <p:cNvPr id="60" name="Google Shape;60;p1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3"/>
          <p:cNvSpPr txBox="1"/>
          <p:nvPr>
            <p:ph type="title"/>
          </p:nvPr>
        </p:nvSpPr>
        <p:spPr>
          <a:xfrm>
            <a:off x="782850" y="556250"/>
            <a:ext cx="7578300" cy="5232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3" name="Google Shape;73;p13"/>
          <p:cNvGrpSpPr/>
          <p:nvPr/>
        </p:nvGrpSpPr>
        <p:grpSpPr>
          <a:xfrm>
            <a:off x="8361161" y="-152294"/>
            <a:ext cx="1040637" cy="1353907"/>
            <a:chOff x="8361161" y="-152294"/>
            <a:chExt cx="1040637" cy="1353907"/>
          </a:xfrm>
        </p:grpSpPr>
        <p:grpSp>
          <p:nvGrpSpPr>
            <p:cNvPr id="74" name="Google Shape;74;p13"/>
            <p:cNvGrpSpPr/>
            <p:nvPr/>
          </p:nvGrpSpPr>
          <p:grpSpPr>
            <a:xfrm flipH="1">
              <a:off x="8361161" y="300238"/>
              <a:ext cx="1040637" cy="901375"/>
              <a:chOff x="948060" y="3972813"/>
              <a:chExt cx="1040637" cy="901375"/>
            </a:xfrm>
          </p:grpSpPr>
          <p:grpSp>
            <p:nvGrpSpPr>
              <p:cNvPr id="75" name="Google Shape;75;p13"/>
              <p:cNvGrpSpPr/>
              <p:nvPr/>
            </p:nvGrpSpPr>
            <p:grpSpPr>
              <a:xfrm flipH="1">
                <a:off x="948060" y="3972813"/>
                <a:ext cx="716725" cy="901375"/>
                <a:chOff x="-3888525" y="-2483300"/>
                <a:chExt cx="716725" cy="901375"/>
              </a:xfrm>
            </p:grpSpPr>
            <p:sp>
              <p:nvSpPr>
                <p:cNvPr id="76" name="Google Shape;76;p1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3"/>
              <p:cNvGrpSpPr/>
              <p:nvPr/>
            </p:nvGrpSpPr>
            <p:grpSpPr>
              <a:xfrm flipH="1">
                <a:off x="1664772" y="4493938"/>
                <a:ext cx="323925" cy="323650"/>
                <a:chOff x="1608625" y="299800"/>
                <a:chExt cx="323925" cy="323650"/>
              </a:xfrm>
            </p:grpSpPr>
            <p:sp>
              <p:nvSpPr>
                <p:cNvPr id="79" name="Google Shape;79;p1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2" name="Google Shape;82;p13"/>
            <p:cNvGrpSpPr/>
            <p:nvPr/>
          </p:nvGrpSpPr>
          <p:grpSpPr>
            <a:xfrm rot="10800000">
              <a:off x="8442919" y="-152294"/>
              <a:ext cx="777174" cy="1001897"/>
              <a:chOff x="-4604150" y="-305525"/>
              <a:chExt cx="886375" cy="1142675"/>
            </a:xfrm>
          </p:grpSpPr>
          <p:sp>
            <p:nvSpPr>
              <p:cNvPr id="83" name="Google Shape;83;p13"/>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 name="Google Shape;86;p13"/>
          <p:cNvGrpSpPr/>
          <p:nvPr/>
        </p:nvGrpSpPr>
        <p:grpSpPr>
          <a:xfrm>
            <a:off x="778838" y="379263"/>
            <a:ext cx="184175" cy="158025"/>
            <a:chOff x="-3626300" y="-1680825"/>
            <a:chExt cx="184175" cy="158025"/>
          </a:xfrm>
        </p:grpSpPr>
        <p:sp>
          <p:nvSpPr>
            <p:cNvPr id="87" name="Google Shape;87;p13"/>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3"/>
          <p:cNvGrpSpPr/>
          <p:nvPr/>
        </p:nvGrpSpPr>
        <p:grpSpPr>
          <a:xfrm>
            <a:off x="-252062" y="300238"/>
            <a:ext cx="716725" cy="901375"/>
            <a:chOff x="-3888525" y="-2483300"/>
            <a:chExt cx="716725" cy="901375"/>
          </a:xfrm>
        </p:grpSpPr>
        <p:sp>
          <p:nvSpPr>
            <p:cNvPr id="90" name="Google Shape;90;p1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92" name="Shape 92"/>
        <p:cNvGrpSpPr/>
        <p:nvPr/>
      </p:nvGrpSpPr>
      <p:grpSpPr>
        <a:xfrm>
          <a:off x="0" y="0"/>
          <a:ext cx="0" cy="0"/>
          <a:chOff x="0" y="0"/>
          <a:chExt cx="0" cy="0"/>
        </a:xfrm>
      </p:grpSpPr>
      <p:sp>
        <p:nvSpPr>
          <p:cNvPr id="93" name="Google Shape;93;p14"/>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4" name="Google Shape;94;p14"/>
          <p:cNvSpPr txBox="1"/>
          <p:nvPr>
            <p:ph idx="1" type="subTitle"/>
          </p:nvPr>
        </p:nvSpPr>
        <p:spPr>
          <a:xfrm>
            <a:off x="78285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95" name="Google Shape;95;p14"/>
          <p:cNvSpPr txBox="1"/>
          <p:nvPr>
            <p:ph idx="2" type="subTitle"/>
          </p:nvPr>
        </p:nvSpPr>
        <p:spPr>
          <a:xfrm>
            <a:off x="78285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96" name="Google Shape;96;p14"/>
          <p:cNvSpPr txBox="1"/>
          <p:nvPr>
            <p:ph idx="3" type="subTitle"/>
          </p:nvPr>
        </p:nvSpPr>
        <p:spPr>
          <a:xfrm>
            <a:off x="341640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97" name="Google Shape;97;p14"/>
          <p:cNvSpPr txBox="1"/>
          <p:nvPr>
            <p:ph idx="4" type="subTitle"/>
          </p:nvPr>
        </p:nvSpPr>
        <p:spPr>
          <a:xfrm>
            <a:off x="341640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sp>
        <p:nvSpPr>
          <p:cNvPr id="98" name="Google Shape;98;p14"/>
          <p:cNvSpPr txBox="1"/>
          <p:nvPr>
            <p:ph idx="5" type="subTitle"/>
          </p:nvPr>
        </p:nvSpPr>
        <p:spPr>
          <a:xfrm>
            <a:off x="6049950" y="2955251"/>
            <a:ext cx="2311200" cy="7662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1600"/>
              <a:buNone/>
              <a:defRPr/>
            </a:lvl1pPr>
            <a:lvl2pPr lvl="1" algn="r">
              <a:lnSpc>
                <a:spcPct val="100000"/>
              </a:lnSpc>
              <a:spcBef>
                <a:spcPts val="0"/>
              </a:spcBef>
              <a:spcAft>
                <a:spcPts val="0"/>
              </a:spcAft>
              <a:buClr>
                <a:schemeClr val="dk1"/>
              </a:buClr>
              <a:buSzPts val="1600"/>
              <a:buNone/>
              <a:defRPr>
                <a:solidFill>
                  <a:schemeClr val="dk1"/>
                </a:solidFill>
              </a:defRPr>
            </a:lvl2pPr>
            <a:lvl3pPr lvl="2" algn="r">
              <a:lnSpc>
                <a:spcPct val="100000"/>
              </a:lnSpc>
              <a:spcBef>
                <a:spcPts val="0"/>
              </a:spcBef>
              <a:spcAft>
                <a:spcPts val="0"/>
              </a:spcAft>
              <a:buClr>
                <a:schemeClr val="dk1"/>
              </a:buClr>
              <a:buSzPts val="1600"/>
              <a:buNone/>
              <a:defRPr>
                <a:solidFill>
                  <a:schemeClr val="dk1"/>
                </a:solidFill>
              </a:defRPr>
            </a:lvl3pPr>
            <a:lvl4pPr lvl="3" algn="r">
              <a:lnSpc>
                <a:spcPct val="100000"/>
              </a:lnSpc>
              <a:spcBef>
                <a:spcPts val="0"/>
              </a:spcBef>
              <a:spcAft>
                <a:spcPts val="0"/>
              </a:spcAft>
              <a:buClr>
                <a:schemeClr val="dk1"/>
              </a:buClr>
              <a:buSzPts val="1600"/>
              <a:buNone/>
              <a:defRPr>
                <a:solidFill>
                  <a:schemeClr val="dk1"/>
                </a:solidFill>
              </a:defRPr>
            </a:lvl4pPr>
            <a:lvl5pPr lvl="4" algn="r">
              <a:lnSpc>
                <a:spcPct val="100000"/>
              </a:lnSpc>
              <a:spcBef>
                <a:spcPts val="0"/>
              </a:spcBef>
              <a:spcAft>
                <a:spcPts val="0"/>
              </a:spcAft>
              <a:buClr>
                <a:schemeClr val="dk1"/>
              </a:buClr>
              <a:buSzPts val="1600"/>
              <a:buNone/>
              <a:defRPr>
                <a:solidFill>
                  <a:schemeClr val="dk1"/>
                </a:solidFill>
              </a:defRPr>
            </a:lvl5pPr>
            <a:lvl6pPr lvl="5" algn="r">
              <a:lnSpc>
                <a:spcPct val="100000"/>
              </a:lnSpc>
              <a:spcBef>
                <a:spcPts val="0"/>
              </a:spcBef>
              <a:spcAft>
                <a:spcPts val="0"/>
              </a:spcAft>
              <a:buClr>
                <a:schemeClr val="dk1"/>
              </a:buClr>
              <a:buSzPts val="1600"/>
              <a:buNone/>
              <a:defRPr>
                <a:solidFill>
                  <a:schemeClr val="dk1"/>
                </a:solidFill>
              </a:defRPr>
            </a:lvl6pPr>
            <a:lvl7pPr lvl="6" algn="r">
              <a:lnSpc>
                <a:spcPct val="100000"/>
              </a:lnSpc>
              <a:spcBef>
                <a:spcPts val="0"/>
              </a:spcBef>
              <a:spcAft>
                <a:spcPts val="0"/>
              </a:spcAft>
              <a:buClr>
                <a:schemeClr val="dk1"/>
              </a:buClr>
              <a:buSzPts val="1600"/>
              <a:buNone/>
              <a:defRPr>
                <a:solidFill>
                  <a:schemeClr val="dk1"/>
                </a:solidFill>
              </a:defRPr>
            </a:lvl7pPr>
            <a:lvl8pPr lvl="7" algn="r">
              <a:lnSpc>
                <a:spcPct val="100000"/>
              </a:lnSpc>
              <a:spcBef>
                <a:spcPts val="0"/>
              </a:spcBef>
              <a:spcAft>
                <a:spcPts val="0"/>
              </a:spcAft>
              <a:buClr>
                <a:schemeClr val="dk1"/>
              </a:buClr>
              <a:buSzPts val="1600"/>
              <a:buNone/>
              <a:defRPr>
                <a:solidFill>
                  <a:schemeClr val="dk1"/>
                </a:solidFill>
              </a:defRPr>
            </a:lvl8pPr>
            <a:lvl9pPr lvl="8" algn="r">
              <a:lnSpc>
                <a:spcPct val="100000"/>
              </a:lnSpc>
              <a:spcBef>
                <a:spcPts val="0"/>
              </a:spcBef>
              <a:spcAft>
                <a:spcPts val="0"/>
              </a:spcAft>
              <a:buClr>
                <a:schemeClr val="dk1"/>
              </a:buClr>
              <a:buSzPts val="1600"/>
              <a:buNone/>
              <a:defRPr>
                <a:solidFill>
                  <a:schemeClr val="dk1"/>
                </a:solidFill>
              </a:defRPr>
            </a:lvl9pPr>
          </a:lstStyle>
          <a:p/>
        </p:txBody>
      </p:sp>
      <p:sp>
        <p:nvSpPr>
          <p:cNvPr id="99" name="Google Shape;99;p14"/>
          <p:cNvSpPr txBox="1"/>
          <p:nvPr>
            <p:ph idx="6" type="subTitle"/>
          </p:nvPr>
        </p:nvSpPr>
        <p:spPr>
          <a:xfrm>
            <a:off x="6049950" y="2538925"/>
            <a:ext cx="2311200" cy="3384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Clr>
                <a:schemeClr val="dk1"/>
              </a:buClr>
              <a:buSzPts val="2000"/>
              <a:buNone/>
              <a:defRPr b="1" sz="2000"/>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p:txBody>
      </p:sp>
      <p:grpSp>
        <p:nvGrpSpPr>
          <p:cNvPr id="100" name="Google Shape;100;p14"/>
          <p:cNvGrpSpPr/>
          <p:nvPr/>
        </p:nvGrpSpPr>
        <p:grpSpPr>
          <a:xfrm>
            <a:off x="-382087" y="624425"/>
            <a:ext cx="1040637" cy="901375"/>
            <a:chOff x="8457538" y="810363"/>
            <a:chExt cx="1040637" cy="901375"/>
          </a:xfrm>
        </p:grpSpPr>
        <p:grpSp>
          <p:nvGrpSpPr>
            <p:cNvPr id="101" name="Google Shape;101;p14"/>
            <p:cNvGrpSpPr/>
            <p:nvPr/>
          </p:nvGrpSpPr>
          <p:grpSpPr>
            <a:xfrm>
              <a:off x="8781450" y="810363"/>
              <a:ext cx="716725" cy="901375"/>
              <a:chOff x="-3888525" y="-2483300"/>
              <a:chExt cx="716725" cy="901375"/>
            </a:xfrm>
          </p:grpSpPr>
          <p:sp>
            <p:nvSpPr>
              <p:cNvPr id="102" name="Google Shape;102;p1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14"/>
            <p:cNvGrpSpPr/>
            <p:nvPr/>
          </p:nvGrpSpPr>
          <p:grpSpPr>
            <a:xfrm>
              <a:off x="8457538" y="1331488"/>
              <a:ext cx="323925" cy="323650"/>
              <a:chOff x="1608625" y="299800"/>
              <a:chExt cx="323925" cy="323650"/>
            </a:xfrm>
          </p:grpSpPr>
          <p:sp>
            <p:nvSpPr>
              <p:cNvPr id="105" name="Google Shape;105;p1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8" name="Google Shape;108;p14"/>
          <p:cNvGrpSpPr/>
          <p:nvPr/>
        </p:nvGrpSpPr>
        <p:grpSpPr>
          <a:xfrm rot="10800000">
            <a:off x="8274244" y="624418"/>
            <a:ext cx="1803578" cy="1592367"/>
            <a:chOff x="-4912150" y="-393637"/>
            <a:chExt cx="2057000" cy="1816112"/>
          </a:xfrm>
        </p:grpSpPr>
        <p:sp>
          <p:nvSpPr>
            <p:cNvPr id="109" name="Google Shape;109;p14"/>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14"/>
          <p:cNvGrpSpPr/>
          <p:nvPr/>
        </p:nvGrpSpPr>
        <p:grpSpPr>
          <a:xfrm rot="10800000">
            <a:off x="1179219" y="4287293"/>
            <a:ext cx="1803578" cy="1592367"/>
            <a:chOff x="-4912150" y="-393637"/>
            <a:chExt cx="2057000" cy="1816112"/>
          </a:xfrm>
        </p:grpSpPr>
        <p:sp>
          <p:nvSpPr>
            <p:cNvPr id="129" name="Google Shape;129;p14"/>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_1">
    <p:spTree>
      <p:nvGrpSpPr>
        <p:cNvPr id="148" name="Shape 148"/>
        <p:cNvGrpSpPr/>
        <p:nvPr/>
      </p:nvGrpSpPr>
      <p:grpSpPr>
        <a:xfrm>
          <a:off x="0" y="0"/>
          <a:ext cx="0" cy="0"/>
          <a:chOff x="0" y="0"/>
          <a:chExt cx="0" cy="0"/>
        </a:xfrm>
      </p:grpSpPr>
      <p:sp>
        <p:nvSpPr>
          <p:cNvPr id="149" name="Google Shape;149;p15"/>
          <p:cNvSpPr txBox="1"/>
          <p:nvPr>
            <p:ph idx="1" type="body"/>
          </p:nvPr>
        </p:nvSpPr>
        <p:spPr>
          <a:xfrm>
            <a:off x="1932150" y="1660875"/>
            <a:ext cx="5279700" cy="2239200"/>
          </a:xfrm>
          <a:prstGeom prst="rect">
            <a:avLst/>
          </a:prstGeom>
          <a:noFill/>
          <a:ln>
            <a:noFill/>
          </a:ln>
        </p:spPr>
        <p:txBody>
          <a:bodyPr anchorCtr="0" anchor="t" bIns="0" lIns="91425" spcFirstLastPara="1" rIns="91425" wrap="square" tIns="0">
            <a:no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Font typeface="Montserrat"/>
              <a:buChar char="○"/>
              <a:defRPr sz="1200"/>
            </a:lvl2pPr>
            <a:lvl3pPr indent="-330200" lvl="2" marL="1371600" algn="l">
              <a:lnSpc>
                <a:spcPct val="100000"/>
              </a:lnSpc>
              <a:spcBef>
                <a:spcPts val="0"/>
              </a:spcBef>
              <a:spcAft>
                <a:spcPts val="0"/>
              </a:spcAft>
              <a:buSzPts val="1600"/>
              <a:buFont typeface="Montserrat"/>
              <a:buChar char="■"/>
              <a:defRPr/>
            </a:lvl3pPr>
            <a:lvl4pPr indent="-330200" lvl="3" marL="1828800" algn="l">
              <a:lnSpc>
                <a:spcPct val="100000"/>
              </a:lnSpc>
              <a:spcBef>
                <a:spcPts val="0"/>
              </a:spcBef>
              <a:spcAft>
                <a:spcPts val="0"/>
              </a:spcAft>
              <a:buSzPts val="1600"/>
              <a:buFont typeface="Montserrat"/>
              <a:buChar char="●"/>
              <a:defRPr/>
            </a:lvl4pPr>
            <a:lvl5pPr indent="-330200" lvl="4" marL="2286000" algn="l">
              <a:lnSpc>
                <a:spcPct val="100000"/>
              </a:lnSpc>
              <a:spcBef>
                <a:spcPts val="0"/>
              </a:spcBef>
              <a:spcAft>
                <a:spcPts val="0"/>
              </a:spcAft>
              <a:buSzPts val="1600"/>
              <a:buFont typeface="Montserrat"/>
              <a:buChar char="○"/>
              <a:defRPr/>
            </a:lvl5pPr>
            <a:lvl6pPr indent="-330200" lvl="5" marL="2743200" algn="l">
              <a:lnSpc>
                <a:spcPct val="100000"/>
              </a:lnSpc>
              <a:spcBef>
                <a:spcPts val="0"/>
              </a:spcBef>
              <a:spcAft>
                <a:spcPts val="0"/>
              </a:spcAft>
              <a:buSzPts val="1600"/>
              <a:buFont typeface="Montserrat"/>
              <a:buChar char="■"/>
              <a:defRPr/>
            </a:lvl6pPr>
            <a:lvl7pPr indent="-330200" lvl="6" marL="3200400" algn="l">
              <a:lnSpc>
                <a:spcPct val="100000"/>
              </a:lnSpc>
              <a:spcBef>
                <a:spcPts val="0"/>
              </a:spcBef>
              <a:spcAft>
                <a:spcPts val="0"/>
              </a:spcAft>
              <a:buSzPts val="1600"/>
              <a:buFont typeface="Montserrat"/>
              <a:buChar char="●"/>
              <a:defRPr/>
            </a:lvl7pPr>
            <a:lvl8pPr indent="-330200" lvl="7" marL="3657600" algn="l">
              <a:lnSpc>
                <a:spcPct val="100000"/>
              </a:lnSpc>
              <a:spcBef>
                <a:spcPts val="0"/>
              </a:spcBef>
              <a:spcAft>
                <a:spcPts val="0"/>
              </a:spcAft>
              <a:buSzPts val="1600"/>
              <a:buFont typeface="Montserrat"/>
              <a:buChar char="○"/>
              <a:defRPr/>
            </a:lvl8pPr>
            <a:lvl9pPr indent="-330200" lvl="8" marL="4114800" algn="l">
              <a:lnSpc>
                <a:spcPct val="100000"/>
              </a:lnSpc>
              <a:spcBef>
                <a:spcPts val="0"/>
              </a:spcBef>
              <a:spcAft>
                <a:spcPts val="0"/>
              </a:spcAft>
              <a:buSzPts val="1600"/>
              <a:buFont typeface="Montserrat"/>
              <a:buChar char="■"/>
              <a:defRPr/>
            </a:lvl9pPr>
          </a:lstStyle>
          <a:p/>
        </p:txBody>
      </p:sp>
      <p:sp>
        <p:nvSpPr>
          <p:cNvPr id="150" name="Google Shape;150;p15"/>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51" name="Google Shape;151;p15"/>
          <p:cNvGrpSpPr/>
          <p:nvPr/>
        </p:nvGrpSpPr>
        <p:grpSpPr>
          <a:xfrm rot="10800000">
            <a:off x="-615206" y="2336518"/>
            <a:ext cx="1803578" cy="1592367"/>
            <a:chOff x="-4912150" y="-393637"/>
            <a:chExt cx="2057000" cy="1816112"/>
          </a:xfrm>
        </p:grpSpPr>
        <p:sp>
          <p:nvSpPr>
            <p:cNvPr id="152" name="Google Shape;152;p15"/>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71" name="Shape 1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72" name="Shape 1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173" name="Shape 173"/>
        <p:cNvGrpSpPr/>
        <p:nvPr/>
      </p:nvGrpSpPr>
      <p:grpSpPr>
        <a:xfrm>
          <a:off x="0" y="0"/>
          <a:ext cx="0" cy="0"/>
          <a:chOff x="0" y="0"/>
          <a:chExt cx="0" cy="0"/>
        </a:xfrm>
      </p:grpSpPr>
      <p:grpSp>
        <p:nvGrpSpPr>
          <p:cNvPr id="174" name="Google Shape;174;p18"/>
          <p:cNvGrpSpPr/>
          <p:nvPr/>
        </p:nvGrpSpPr>
        <p:grpSpPr>
          <a:xfrm>
            <a:off x="8352588" y="816213"/>
            <a:ext cx="1040637" cy="901375"/>
            <a:chOff x="8457538" y="810363"/>
            <a:chExt cx="1040637" cy="901375"/>
          </a:xfrm>
        </p:grpSpPr>
        <p:grpSp>
          <p:nvGrpSpPr>
            <p:cNvPr id="175" name="Google Shape;175;p18"/>
            <p:cNvGrpSpPr/>
            <p:nvPr/>
          </p:nvGrpSpPr>
          <p:grpSpPr>
            <a:xfrm>
              <a:off x="8781450" y="810363"/>
              <a:ext cx="716725" cy="901375"/>
              <a:chOff x="-3888525" y="-2483300"/>
              <a:chExt cx="716725" cy="901375"/>
            </a:xfrm>
          </p:grpSpPr>
          <p:sp>
            <p:nvSpPr>
              <p:cNvPr id="176" name="Google Shape;176;p1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8457538" y="1331488"/>
              <a:ext cx="323925" cy="323650"/>
              <a:chOff x="1608625" y="299800"/>
              <a:chExt cx="323925" cy="323650"/>
            </a:xfrm>
          </p:grpSpPr>
          <p:sp>
            <p:nvSpPr>
              <p:cNvPr id="179" name="Google Shape;179;p1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2" name="Google Shape;182;p18"/>
          <p:cNvGrpSpPr/>
          <p:nvPr/>
        </p:nvGrpSpPr>
        <p:grpSpPr>
          <a:xfrm>
            <a:off x="4841575" y="4619788"/>
            <a:ext cx="1040637" cy="901375"/>
            <a:chOff x="8457538" y="810363"/>
            <a:chExt cx="1040637" cy="901375"/>
          </a:xfrm>
        </p:grpSpPr>
        <p:grpSp>
          <p:nvGrpSpPr>
            <p:cNvPr id="183" name="Google Shape;183;p18"/>
            <p:cNvGrpSpPr/>
            <p:nvPr/>
          </p:nvGrpSpPr>
          <p:grpSpPr>
            <a:xfrm>
              <a:off x="8781450" y="810363"/>
              <a:ext cx="716725" cy="901375"/>
              <a:chOff x="-3888525" y="-2483300"/>
              <a:chExt cx="716725" cy="901375"/>
            </a:xfrm>
          </p:grpSpPr>
          <p:sp>
            <p:nvSpPr>
              <p:cNvPr id="184" name="Google Shape;184;p1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8"/>
            <p:cNvGrpSpPr/>
            <p:nvPr/>
          </p:nvGrpSpPr>
          <p:grpSpPr>
            <a:xfrm>
              <a:off x="8457538" y="1331488"/>
              <a:ext cx="323925" cy="323650"/>
              <a:chOff x="1608625" y="299800"/>
              <a:chExt cx="323925" cy="323650"/>
            </a:xfrm>
          </p:grpSpPr>
          <p:sp>
            <p:nvSpPr>
              <p:cNvPr id="187" name="Google Shape;187;p1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18"/>
          <p:cNvGrpSpPr/>
          <p:nvPr/>
        </p:nvGrpSpPr>
        <p:grpSpPr>
          <a:xfrm>
            <a:off x="8352591" y="196800"/>
            <a:ext cx="713803" cy="706547"/>
            <a:chOff x="-4017975" y="616650"/>
            <a:chExt cx="814100" cy="805825"/>
          </a:xfrm>
        </p:grpSpPr>
        <p:sp>
          <p:nvSpPr>
            <p:cNvPr id="191" name="Google Shape;191;p1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8"/>
          <p:cNvGrpSpPr/>
          <p:nvPr/>
        </p:nvGrpSpPr>
        <p:grpSpPr>
          <a:xfrm rot="10800000">
            <a:off x="-728606" y="92693"/>
            <a:ext cx="1803578" cy="1592367"/>
            <a:chOff x="-4912150" y="-393637"/>
            <a:chExt cx="2057000" cy="1816112"/>
          </a:xfrm>
        </p:grpSpPr>
        <p:sp>
          <p:nvSpPr>
            <p:cNvPr id="196" name="Google Shape;196;p18"/>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marR="0" rtl="0" algn="l">
              <a:lnSpc>
                <a:spcPct val="100000"/>
              </a:lnSpc>
              <a:spcBef>
                <a:spcPts val="0"/>
              </a:spcBef>
              <a:spcAft>
                <a:spcPts val="0"/>
              </a:spcAft>
              <a:buClr>
                <a:schemeClr val="lt1"/>
              </a:buClr>
              <a:buSzPts val="2800"/>
              <a:buFont typeface="Montserrat"/>
              <a:buNone/>
              <a:defRPr b="1"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2pPr>
            <a:lvl3pPr lvl="2"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3pPr>
            <a:lvl4pPr lvl="3"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4pPr>
            <a:lvl5pPr lvl="4"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5pPr>
            <a:lvl6pPr lvl="5"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6pPr>
            <a:lvl7pPr lvl="6"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7pPr>
            <a:lvl8pPr lvl="7"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8pPr>
            <a:lvl9pPr lvl="8" marR="0" rtl="0" algn="l">
              <a:lnSpc>
                <a:spcPct val="100000"/>
              </a:lnSpc>
              <a:spcBef>
                <a:spcPts val="0"/>
              </a:spcBef>
              <a:spcAft>
                <a:spcPts val="0"/>
              </a:spcAft>
              <a:buClr>
                <a:schemeClr val="lt1"/>
              </a:buClr>
              <a:buSzPts val="2800"/>
              <a:buFont typeface="Montserrat Black"/>
              <a:buNone/>
              <a:defRPr b="0" i="0" sz="2800" u="none" cap="none" strike="noStrike">
                <a:solidFill>
                  <a:schemeClr val="lt1"/>
                </a:solidFill>
                <a:latin typeface="Montserrat Black"/>
                <a:ea typeface="Montserrat Black"/>
                <a:cs typeface="Montserrat Black"/>
                <a:sym typeface="Montserrat Black"/>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1pPr>
            <a:lvl2pPr indent="-330200" lvl="1" marL="9144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2pPr>
            <a:lvl3pPr indent="-330200" lvl="2" marL="13716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3pPr>
            <a:lvl4pPr indent="-330200" lvl="3" marL="18288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4pPr>
            <a:lvl5pPr indent="-330200" lvl="4" marL="22860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5pPr>
            <a:lvl6pPr indent="-330200" lvl="5" marL="27432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6pPr>
            <a:lvl7pPr indent="-330200" lvl="6" marL="32004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7pPr>
            <a:lvl8pPr indent="-330200" lvl="7" marL="36576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8pPr>
            <a:lvl9pPr indent="-330200" lvl="8" marL="4114800" marR="0" rtl="0" algn="l">
              <a:lnSpc>
                <a:spcPct val="100000"/>
              </a:lnSpc>
              <a:spcBef>
                <a:spcPts val="0"/>
              </a:spcBef>
              <a:spcAft>
                <a:spcPts val="0"/>
              </a:spcAft>
              <a:buClr>
                <a:schemeClr val="lt1"/>
              </a:buClr>
              <a:buSzPts val="1600"/>
              <a:buFont typeface="Montserrat"/>
              <a:buChar char="■"/>
              <a:defRPr b="0" i="0" sz="1600" u="none" cap="none" strike="noStrike">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3cedaa62fa_2_114"/>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Projets M2L</a:t>
            </a:r>
            <a:endParaRPr/>
          </a:p>
        </p:txBody>
      </p:sp>
      <p:pic>
        <p:nvPicPr>
          <p:cNvPr id="220" name="Google Shape;220;g23cedaa62fa_2_114"/>
          <p:cNvPicPr preferRelativeResize="0"/>
          <p:nvPr/>
        </p:nvPicPr>
        <p:blipFill>
          <a:blip r:embed="rId3">
            <a:alphaModFix/>
          </a:blip>
          <a:stretch>
            <a:fillRect/>
          </a:stretch>
        </p:blipFill>
        <p:spPr>
          <a:xfrm>
            <a:off x="2649756" y="1581100"/>
            <a:ext cx="3844500" cy="26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9"/>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Devis de la prestation</a:t>
            </a:r>
            <a:endParaRPr/>
          </a:p>
        </p:txBody>
      </p:sp>
      <p:grpSp>
        <p:nvGrpSpPr>
          <p:cNvPr id="458" name="Google Shape;458;p9"/>
          <p:cNvGrpSpPr/>
          <p:nvPr/>
        </p:nvGrpSpPr>
        <p:grpSpPr>
          <a:xfrm>
            <a:off x="708769" y="229268"/>
            <a:ext cx="1019565" cy="1290805"/>
            <a:chOff x="-4017975" y="-49702"/>
            <a:chExt cx="1162825" cy="1472177"/>
          </a:xfrm>
        </p:grpSpPr>
        <p:sp>
          <p:nvSpPr>
            <p:cNvPr id="459" name="Google Shape;459;p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9"/>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9"/>
          <p:cNvGrpSpPr/>
          <p:nvPr/>
        </p:nvGrpSpPr>
        <p:grpSpPr>
          <a:xfrm>
            <a:off x="6056447" y="3828300"/>
            <a:ext cx="1929500" cy="2210100"/>
            <a:chOff x="295725" y="-3462825"/>
            <a:chExt cx="1929500" cy="2210100"/>
          </a:xfrm>
        </p:grpSpPr>
        <p:sp>
          <p:nvSpPr>
            <p:cNvPr id="467" name="Google Shape;467;p9"/>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9"/>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9"/>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9"/>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9"/>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9"/>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9"/>
          <p:cNvGrpSpPr/>
          <p:nvPr/>
        </p:nvGrpSpPr>
        <p:grpSpPr>
          <a:xfrm>
            <a:off x="7840825" y="1807363"/>
            <a:ext cx="1040637" cy="901375"/>
            <a:chOff x="8457538" y="810363"/>
            <a:chExt cx="1040637" cy="901375"/>
          </a:xfrm>
        </p:grpSpPr>
        <p:grpSp>
          <p:nvGrpSpPr>
            <p:cNvPr id="493" name="Google Shape;493;p9"/>
            <p:cNvGrpSpPr/>
            <p:nvPr/>
          </p:nvGrpSpPr>
          <p:grpSpPr>
            <a:xfrm>
              <a:off x="8781450" y="810363"/>
              <a:ext cx="716725" cy="901375"/>
              <a:chOff x="-3888525" y="-2483300"/>
              <a:chExt cx="716725" cy="901375"/>
            </a:xfrm>
          </p:grpSpPr>
          <p:sp>
            <p:nvSpPr>
              <p:cNvPr id="494" name="Google Shape;494;p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9"/>
            <p:cNvGrpSpPr/>
            <p:nvPr/>
          </p:nvGrpSpPr>
          <p:grpSpPr>
            <a:xfrm>
              <a:off x="8457538" y="1331488"/>
              <a:ext cx="323925" cy="323650"/>
              <a:chOff x="1608625" y="299800"/>
              <a:chExt cx="323925" cy="323650"/>
            </a:xfrm>
          </p:grpSpPr>
          <p:sp>
            <p:nvSpPr>
              <p:cNvPr id="497" name="Google Shape;497;p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00" name="Google Shape;500;p9"/>
          <p:cNvGrpSpPr/>
          <p:nvPr/>
        </p:nvGrpSpPr>
        <p:grpSpPr>
          <a:xfrm>
            <a:off x="2868450" y="1050283"/>
            <a:ext cx="3407100" cy="192185"/>
            <a:chOff x="1512197" y="1069304"/>
            <a:chExt cx="3407100" cy="192185"/>
          </a:xfrm>
        </p:grpSpPr>
        <p:grpSp>
          <p:nvGrpSpPr>
            <p:cNvPr id="501" name="Google Shape;501;p9"/>
            <p:cNvGrpSpPr/>
            <p:nvPr/>
          </p:nvGrpSpPr>
          <p:grpSpPr>
            <a:xfrm>
              <a:off x="1512197" y="1069304"/>
              <a:ext cx="3350100" cy="192185"/>
              <a:chOff x="2944697" y="1069304"/>
              <a:chExt cx="3350100" cy="192185"/>
            </a:xfrm>
          </p:grpSpPr>
          <p:sp>
            <p:nvSpPr>
              <p:cNvPr id="502" name="Google Shape;502;p9"/>
              <p:cNvSpPr/>
              <p:nvPr/>
            </p:nvSpPr>
            <p:spPr>
              <a:xfrm flipH="1" rot="-2700000">
                <a:off x="5498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3" name="Google Shape;503;p9"/>
              <p:cNvCxnSpPr>
                <a:stCxn id="504" idx="6"/>
                <a:endCxn id="505" idx="2"/>
              </p:cNvCxnSpPr>
              <p:nvPr/>
            </p:nvCxnSpPr>
            <p:spPr>
              <a:xfrm rot="10800000">
                <a:off x="3001697" y="1164492"/>
                <a:ext cx="3293100" cy="900"/>
              </a:xfrm>
              <a:prstGeom prst="straightConnector1">
                <a:avLst/>
              </a:prstGeom>
              <a:noFill/>
              <a:ln cap="flat" cmpd="sng" w="9525">
                <a:solidFill>
                  <a:schemeClr val="lt1"/>
                </a:solidFill>
                <a:prstDash val="solid"/>
                <a:round/>
                <a:headEnd len="sm" w="sm" type="none"/>
                <a:tailEnd len="sm" w="sm" type="none"/>
              </a:ln>
            </p:spPr>
          </p:cxnSp>
          <p:sp>
            <p:nvSpPr>
              <p:cNvPr id="505" name="Google Shape;505;p9"/>
              <p:cNvSpPr/>
              <p:nvPr/>
            </p:nvSpPr>
            <p:spPr>
              <a:xfrm flipH="1">
                <a:off x="29446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9"/>
            <p:cNvSpPr/>
            <p:nvPr/>
          </p:nvSpPr>
          <p:spPr>
            <a:xfrm flipH="1">
              <a:off x="4862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6" name="Google Shape;506;p9"/>
          <p:cNvPicPr preferRelativeResize="0"/>
          <p:nvPr/>
        </p:nvPicPr>
        <p:blipFill rotWithShape="1">
          <a:blip r:embed="rId3">
            <a:alphaModFix/>
          </a:blip>
          <a:srcRect b="0" l="0" r="0" t="0"/>
          <a:stretch/>
        </p:blipFill>
        <p:spPr>
          <a:xfrm>
            <a:off x="51709" y="1219793"/>
            <a:ext cx="4614742" cy="3337707"/>
          </a:xfrm>
          <a:prstGeom prst="rect">
            <a:avLst/>
          </a:prstGeom>
          <a:noFill/>
          <a:ln>
            <a:noFill/>
          </a:ln>
        </p:spPr>
      </p:pic>
      <p:pic>
        <p:nvPicPr>
          <p:cNvPr id="507" name="Google Shape;507;p9"/>
          <p:cNvPicPr preferRelativeResize="0"/>
          <p:nvPr/>
        </p:nvPicPr>
        <p:blipFill rotWithShape="1">
          <a:blip r:embed="rId4">
            <a:alphaModFix/>
          </a:blip>
          <a:srcRect b="0" l="0" r="0" t="0"/>
          <a:stretch/>
        </p:blipFill>
        <p:spPr>
          <a:xfrm>
            <a:off x="4744926" y="1220313"/>
            <a:ext cx="4258568" cy="3616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0"/>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Conclusion</a:t>
            </a:r>
            <a:endParaRPr/>
          </a:p>
        </p:txBody>
      </p:sp>
      <p:grpSp>
        <p:nvGrpSpPr>
          <p:cNvPr id="513" name="Google Shape;513;p10"/>
          <p:cNvGrpSpPr/>
          <p:nvPr/>
        </p:nvGrpSpPr>
        <p:grpSpPr>
          <a:xfrm>
            <a:off x="1611150" y="1050283"/>
            <a:ext cx="5921700" cy="192185"/>
            <a:chOff x="902597" y="1069304"/>
            <a:chExt cx="5921700" cy="192185"/>
          </a:xfrm>
        </p:grpSpPr>
        <p:grpSp>
          <p:nvGrpSpPr>
            <p:cNvPr id="514" name="Google Shape;514;p10"/>
            <p:cNvGrpSpPr/>
            <p:nvPr/>
          </p:nvGrpSpPr>
          <p:grpSpPr>
            <a:xfrm>
              <a:off x="902597" y="1069304"/>
              <a:ext cx="5864700" cy="192185"/>
              <a:chOff x="2335097" y="1069304"/>
              <a:chExt cx="5864700" cy="192185"/>
            </a:xfrm>
          </p:grpSpPr>
          <p:sp>
            <p:nvSpPr>
              <p:cNvPr id="515" name="Google Shape;515;p10"/>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6" name="Google Shape;516;p10"/>
              <p:cNvCxnSpPr>
                <a:stCxn id="517" idx="6"/>
                <a:endCxn id="518"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518" name="Google Shape;518;p10"/>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7" name="Google Shape;517;p10"/>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0"/>
          <p:cNvGrpSpPr/>
          <p:nvPr/>
        </p:nvGrpSpPr>
        <p:grpSpPr>
          <a:xfrm>
            <a:off x="6541944" y="4287300"/>
            <a:ext cx="713803" cy="706547"/>
            <a:chOff x="-4017975" y="616650"/>
            <a:chExt cx="814100" cy="805825"/>
          </a:xfrm>
        </p:grpSpPr>
        <p:sp>
          <p:nvSpPr>
            <p:cNvPr id="520" name="Google Shape;520;p10"/>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0"/>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0"/>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0"/>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10"/>
          <p:cNvGrpSpPr/>
          <p:nvPr/>
        </p:nvGrpSpPr>
        <p:grpSpPr>
          <a:xfrm>
            <a:off x="7462488" y="3721438"/>
            <a:ext cx="1040637" cy="901375"/>
            <a:chOff x="8457538" y="810363"/>
            <a:chExt cx="1040637" cy="901375"/>
          </a:xfrm>
        </p:grpSpPr>
        <p:grpSp>
          <p:nvGrpSpPr>
            <p:cNvPr id="525" name="Google Shape;525;p10"/>
            <p:cNvGrpSpPr/>
            <p:nvPr/>
          </p:nvGrpSpPr>
          <p:grpSpPr>
            <a:xfrm>
              <a:off x="8781450" y="810363"/>
              <a:ext cx="716725" cy="901375"/>
              <a:chOff x="-3888525" y="-2483300"/>
              <a:chExt cx="716725" cy="901375"/>
            </a:xfrm>
          </p:grpSpPr>
          <p:sp>
            <p:nvSpPr>
              <p:cNvPr id="526" name="Google Shape;526;p10"/>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0"/>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10"/>
            <p:cNvGrpSpPr/>
            <p:nvPr/>
          </p:nvGrpSpPr>
          <p:grpSpPr>
            <a:xfrm>
              <a:off x="8457538" y="1331488"/>
              <a:ext cx="323925" cy="323650"/>
              <a:chOff x="1608625" y="299800"/>
              <a:chExt cx="323925" cy="323650"/>
            </a:xfrm>
          </p:grpSpPr>
          <p:sp>
            <p:nvSpPr>
              <p:cNvPr id="529" name="Google Shape;529;p10"/>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0"/>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0"/>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2" name="Google Shape;532;p10"/>
          <p:cNvSpPr txBox="1"/>
          <p:nvPr/>
        </p:nvSpPr>
        <p:spPr>
          <a:xfrm>
            <a:off x="267629" y="1425550"/>
            <a:ext cx="78678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3" name="Google Shape;533;p10"/>
          <p:cNvSpPr txBox="1"/>
          <p:nvPr/>
        </p:nvSpPr>
        <p:spPr>
          <a:xfrm>
            <a:off x="1048202" y="1343475"/>
            <a:ext cx="3523800" cy="52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3A467A"/>
                </a:solidFill>
                <a:latin typeface="Arial"/>
                <a:ea typeface="Arial"/>
                <a:cs typeface="Arial"/>
                <a:sym typeface="Arial"/>
              </a:rPr>
              <a:t>Pour la première solution</a:t>
            </a:r>
            <a:endParaRPr/>
          </a:p>
          <a:p>
            <a:pPr indent="0" lvl="0" marL="0" marR="0" rtl="0" algn="l">
              <a:lnSpc>
                <a:spcPct val="100000"/>
              </a:lnSpc>
              <a:spcBef>
                <a:spcPts val="0"/>
              </a:spcBef>
              <a:spcAft>
                <a:spcPts val="0"/>
              </a:spcAft>
              <a:buNone/>
            </a:pPr>
            <a:r>
              <a:t/>
            </a:r>
            <a:endParaRPr b="0" i="0" sz="18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Points forts : </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Coût matériel faible </a:t>
            </a:r>
            <a:endParaRPr/>
          </a:p>
          <a:p>
            <a:pPr indent="0" lvl="0" marL="0" marR="0" rtl="0" algn="l">
              <a:lnSpc>
                <a:spcPct val="100000"/>
              </a:lnSpc>
              <a:spcBef>
                <a:spcPts val="0"/>
              </a:spcBef>
              <a:spcAft>
                <a:spcPts val="0"/>
              </a:spcAft>
              <a:buNone/>
            </a:pPr>
            <a:r>
              <a:rPr lang="fr-FR" sz="1800">
                <a:solidFill>
                  <a:srgbClr val="3A467A"/>
                </a:solidFill>
              </a:rPr>
              <a:t>	Durée d’installation plus courte</a:t>
            </a:r>
            <a:endParaRPr b="0" i="0" sz="18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Points faibles :</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Equipements non neufs 	(potentiellement usé)</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Maintenance plus 	difficile</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Prise en mains des 	équipements existants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 </a:t>
            </a:r>
            <a:endParaRPr/>
          </a:p>
        </p:txBody>
      </p:sp>
      <p:sp>
        <p:nvSpPr>
          <p:cNvPr id="534" name="Google Shape;534;p10"/>
          <p:cNvSpPr txBox="1"/>
          <p:nvPr/>
        </p:nvSpPr>
        <p:spPr>
          <a:xfrm>
            <a:off x="5404624" y="1425550"/>
            <a:ext cx="35238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3A467A"/>
                </a:solidFill>
                <a:latin typeface="Arial"/>
                <a:ea typeface="Arial"/>
                <a:cs typeface="Arial"/>
                <a:sym typeface="Arial"/>
              </a:rPr>
              <a:t>Pour la deuxième solution</a:t>
            </a:r>
            <a:endParaRPr/>
          </a:p>
          <a:p>
            <a:pPr indent="0" lvl="0" marL="0" marR="0" rtl="0" algn="l">
              <a:lnSpc>
                <a:spcPct val="100000"/>
              </a:lnSpc>
              <a:spcBef>
                <a:spcPts val="0"/>
              </a:spcBef>
              <a:spcAft>
                <a:spcPts val="0"/>
              </a:spcAft>
              <a:buNone/>
            </a:pPr>
            <a:r>
              <a:t/>
            </a:r>
            <a:endParaRPr b="0" i="0" sz="18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Points forts :</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Equipements neufs </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Equipement de secours</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Réseau homogène</a:t>
            </a:r>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	(configuration rapide) </a:t>
            </a:r>
            <a:endParaRPr/>
          </a:p>
          <a:p>
            <a:pPr indent="0" lvl="0" marL="0" marR="0" rtl="0" algn="l">
              <a:lnSpc>
                <a:spcPct val="100000"/>
              </a:lnSpc>
              <a:spcBef>
                <a:spcPts val="0"/>
              </a:spcBef>
              <a:spcAft>
                <a:spcPts val="0"/>
              </a:spcAft>
              <a:buNone/>
            </a:pPr>
            <a:r>
              <a:t/>
            </a:r>
            <a:endParaRPr b="0" i="0" sz="18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Points faibles :</a:t>
            </a:r>
            <a:endParaRPr/>
          </a:p>
          <a:p>
            <a:pPr indent="0" lvl="0" marL="0" marR="0" rtl="0" algn="l">
              <a:lnSpc>
                <a:spcPct val="100000"/>
              </a:lnSpc>
              <a:spcBef>
                <a:spcPts val="0"/>
              </a:spcBef>
              <a:spcAft>
                <a:spcPts val="0"/>
              </a:spcAft>
              <a:buNone/>
            </a:pPr>
            <a:r>
              <a:rPr b="0" i="0" lang="fr-FR" sz="1800" u="none" cap="none" strike="noStrike">
                <a:solidFill>
                  <a:srgbClr val="000000"/>
                </a:solidFill>
                <a:latin typeface="Arial"/>
                <a:ea typeface="Arial"/>
                <a:cs typeface="Arial"/>
                <a:sym typeface="Arial"/>
              </a:rPr>
              <a:t>	</a:t>
            </a:r>
            <a:r>
              <a:rPr lang="fr-FR" sz="1800">
                <a:solidFill>
                  <a:srgbClr val="3A467A"/>
                </a:solidFill>
              </a:rPr>
              <a:t>Équipements</a:t>
            </a:r>
            <a:r>
              <a:rPr b="0" i="0" lang="fr-FR" sz="1800" u="none" cap="none" strike="noStrike">
                <a:solidFill>
                  <a:srgbClr val="3A467A"/>
                </a:solidFill>
                <a:latin typeface="Arial"/>
                <a:ea typeface="Arial"/>
                <a:cs typeface="Arial"/>
                <a:sym typeface="Arial"/>
              </a:rPr>
              <a:t> coûteux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3cedaa62fa_2_35"/>
          <p:cNvSpPr txBox="1"/>
          <p:nvPr>
            <p:ph type="ctrTitle"/>
          </p:nvPr>
        </p:nvSpPr>
        <p:spPr>
          <a:xfrm flipH="1">
            <a:off x="630499" y="1790697"/>
            <a:ext cx="6952800" cy="13395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5200"/>
              <a:buNone/>
            </a:pPr>
            <a:r>
              <a:rPr b="0" lang="fr-FR">
                <a:latin typeface="Montserrat Medium"/>
                <a:ea typeface="Montserrat Medium"/>
                <a:cs typeface="Montserrat Medium"/>
                <a:sym typeface="Montserrat Medium"/>
              </a:rPr>
              <a:t>Projet SURPARC</a:t>
            </a:r>
            <a:endParaRPr/>
          </a:p>
        </p:txBody>
      </p:sp>
      <p:sp>
        <p:nvSpPr>
          <p:cNvPr id="540" name="Google Shape;540;g23cedaa62fa_2_35"/>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1" name="Google Shape;541;g23cedaa62fa_2_35"/>
          <p:cNvGrpSpPr/>
          <p:nvPr/>
        </p:nvGrpSpPr>
        <p:grpSpPr>
          <a:xfrm flipH="1">
            <a:off x="5870297" y="3482200"/>
            <a:ext cx="1929500" cy="2210100"/>
            <a:chOff x="295725" y="-3462825"/>
            <a:chExt cx="1929500" cy="2210100"/>
          </a:xfrm>
        </p:grpSpPr>
        <p:sp>
          <p:nvSpPr>
            <p:cNvPr id="542" name="Google Shape;542;g23cedaa62fa_2_3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23cedaa62fa_2_3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23cedaa62fa_2_3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3cedaa62fa_2_3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3cedaa62fa_2_3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23cedaa62fa_2_3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23cedaa62fa_2_3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23cedaa62fa_2_3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23cedaa62fa_2_3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23cedaa62fa_2_3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23cedaa62fa_2_3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23cedaa62fa_2_3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23cedaa62fa_2_3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23cedaa62fa_2_3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23cedaa62fa_2_3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23cedaa62fa_2_3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23cedaa62fa_2_3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23cedaa62fa_2_3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23cedaa62fa_2_3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23cedaa62fa_2_3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23cedaa62fa_2_3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23cedaa62fa_2_3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23cedaa62fa_2_3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23cedaa62fa_2_3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23cedaa62fa_2_3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g23cedaa62fa_2_35"/>
          <p:cNvGrpSpPr/>
          <p:nvPr/>
        </p:nvGrpSpPr>
        <p:grpSpPr>
          <a:xfrm>
            <a:off x="948060" y="3973813"/>
            <a:ext cx="1040637" cy="901375"/>
            <a:chOff x="948060" y="3972813"/>
            <a:chExt cx="1040637" cy="901375"/>
          </a:xfrm>
        </p:grpSpPr>
        <p:grpSp>
          <p:nvGrpSpPr>
            <p:cNvPr id="568" name="Google Shape;568;g23cedaa62fa_2_35"/>
            <p:cNvGrpSpPr/>
            <p:nvPr/>
          </p:nvGrpSpPr>
          <p:grpSpPr>
            <a:xfrm flipH="1">
              <a:off x="948060" y="3972813"/>
              <a:ext cx="716725" cy="901375"/>
              <a:chOff x="-3888525" y="-2483300"/>
              <a:chExt cx="716725" cy="901375"/>
            </a:xfrm>
          </p:grpSpPr>
          <p:sp>
            <p:nvSpPr>
              <p:cNvPr id="569" name="Google Shape;569;g23cedaa62fa_2_3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3cedaa62fa_2_3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g23cedaa62fa_2_35"/>
            <p:cNvGrpSpPr/>
            <p:nvPr/>
          </p:nvGrpSpPr>
          <p:grpSpPr>
            <a:xfrm flipH="1">
              <a:off x="1664772" y="4493938"/>
              <a:ext cx="323925" cy="323650"/>
              <a:chOff x="1608625" y="299800"/>
              <a:chExt cx="323925" cy="323650"/>
            </a:xfrm>
          </p:grpSpPr>
          <p:sp>
            <p:nvSpPr>
              <p:cNvPr id="572" name="Google Shape;572;g23cedaa62fa_2_3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23cedaa62fa_2_3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23cedaa62fa_2_3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5" name="Google Shape;575;g23cedaa62fa_2_35"/>
          <p:cNvGrpSpPr/>
          <p:nvPr/>
        </p:nvGrpSpPr>
        <p:grpSpPr>
          <a:xfrm>
            <a:off x="630499" y="2496135"/>
            <a:ext cx="4208350" cy="192185"/>
            <a:chOff x="948060" y="2996029"/>
            <a:chExt cx="4208350" cy="192185"/>
          </a:xfrm>
        </p:grpSpPr>
        <p:sp>
          <p:nvSpPr>
            <p:cNvPr id="576" name="Google Shape;576;g23cedaa62fa_2_35"/>
            <p:cNvSpPr/>
            <p:nvPr/>
          </p:nvSpPr>
          <p:spPr>
            <a:xfrm flipH="1" rot="-2700000">
              <a:off x="1692866"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7" name="Google Shape;577;g23cedaa62fa_2_35"/>
            <p:cNvCxnSpPr>
              <a:stCxn id="578" idx="6"/>
              <a:endCxn id="579" idx="2"/>
            </p:cNvCxnSpPr>
            <p:nvPr/>
          </p:nvCxnSpPr>
          <p:spPr>
            <a:xfrm rot="10800000">
              <a:off x="1005010" y="3091118"/>
              <a:ext cx="4094400" cy="0"/>
            </a:xfrm>
            <a:prstGeom prst="straightConnector1">
              <a:avLst/>
            </a:prstGeom>
            <a:noFill/>
            <a:ln cap="flat" cmpd="sng" w="9525">
              <a:solidFill>
                <a:schemeClr val="lt1"/>
              </a:solidFill>
              <a:prstDash val="solid"/>
              <a:round/>
              <a:headEnd len="sm" w="sm" type="none"/>
              <a:tailEnd len="sm" w="sm" type="none"/>
            </a:ln>
          </p:spPr>
        </p:cxnSp>
        <p:sp>
          <p:nvSpPr>
            <p:cNvPr id="578" name="Google Shape;578;g23cedaa62fa_2_35"/>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23cedaa62fa_2_35"/>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23cedaa62fa_2_0"/>
          <p:cNvSpPr txBox="1"/>
          <p:nvPr>
            <p:ph idx="1" type="body"/>
          </p:nvPr>
        </p:nvSpPr>
        <p:spPr>
          <a:xfrm>
            <a:off x="1405350" y="1252075"/>
            <a:ext cx="6333300" cy="3400500"/>
          </a:xfrm>
          <a:prstGeom prst="rect">
            <a:avLst/>
          </a:prstGeom>
        </p:spPr>
        <p:txBody>
          <a:bodyPr anchorCtr="0" anchor="t" bIns="0" lIns="91425" spcFirstLastPara="1" rIns="91425" wrap="square" tIns="0">
            <a:noAutofit/>
          </a:bodyPr>
          <a:lstStyle/>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Vérifier que l'ensemble des postes sont bien à jour au niveau de la sécurité (applications, système et antivirus)</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Répertorier les logiciels nécessitant une licence payante et vérifier l'existence de celle-ci</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 Lister les différentes versions des logiciels bureautiques installées sur les postes administratifs et procéder à une homogénéisation des versions</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Repérer les matériels en fin de garantie</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Gérer les incohérences dans le parc comme un même nom d'hôte ou une même adresse IP</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Vérifier si les postes installés dans la salle multimédia permettent de répondre aux nouveaux besoins (matériels et logiciels)</a:t>
            </a:r>
            <a:endParaRPr sz="1700">
              <a:solidFill>
                <a:srgbClr val="000080"/>
              </a:solidFill>
              <a:latin typeface="Arial"/>
              <a:ea typeface="Arial"/>
              <a:cs typeface="Arial"/>
              <a:sym typeface="Arial"/>
            </a:endParaRPr>
          </a:p>
          <a:p>
            <a:pPr indent="-279400" lvl="0" marL="285750" marR="0" rtl="0" algn="just">
              <a:lnSpc>
                <a:spcPct val="100000"/>
              </a:lnSpc>
              <a:spcBef>
                <a:spcPts val="0"/>
              </a:spcBef>
              <a:spcAft>
                <a:spcPts val="0"/>
              </a:spcAft>
              <a:buClr>
                <a:srgbClr val="000000"/>
              </a:buClr>
              <a:buSzPts val="1700"/>
              <a:buFont typeface="Arial"/>
              <a:buChar char="⮚"/>
            </a:pPr>
            <a:r>
              <a:rPr lang="fr-FR" sz="1700">
                <a:solidFill>
                  <a:srgbClr val="000080"/>
                </a:solidFill>
                <a:latin typeface="Arial"/>
                <a:ea typeface="Arial"/>
                <a:cs typeface="Arial"/>
                <a:sym typeface="Arial"/>
              </a:rPr>
              <a:t>Repérer les éléments d'interconnexion réseau et leur rattacher de la documentation</a:t>
            </a:r>
            <a:endParaRPr sz="1300">
              <a:solidFill>
                <a:srgbClr val="595959"/>
              </a:solidFill>
              <a:latin typeface="Arial"/>
              <a:ea typeface="Arial"/>
              <a:cs typeface="Arial"/>
              <a:sym typeface="Arial"/>
            </a:endParaRPr>
          </a:p>
          <a:p>
            <a:pPr indent="0" lvl="0" marL="0" rtl="0" algn="l">
              <a:spcBef>
                <a:spcPts val="0"/>
              </a:spcBef>
              <a:spcAft>
                <a:spcPts val="0"/>
              </a:spcAft>
              <a:buNone/>
            </a:pPr>
            <a:r>
              <a:t/>
            </a:r>
            <a:endParaRPr sz="1500"/>
          </a:p>
        </p:txBody>
      </p:sp>
      <p:sp>
        <p:nvSpPr>
          <p:cNvPr id="585" name="Google Shape;585;g23cedaa62fa_2_0"/>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Les demandes de la M2L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3cedaa62fa_2_14"/>
          <p:cNvSpPr txBox="1"/>
          <p:nvPr>
            <p:ph idx="1" type="body"/>
          </p:nvPr>
        </p:nvSpPr>
        <p:spPr>
          <a:xfrm>
            <a:off x="1453350" y="1128950"/>
            <a:ext cx="6907800" cy="2239200"/>
          </a:xfrm>
          <a:prstGeom prst="rect">
            <a:avLst/>
          </a:prstGeom>
        </p:spPr>
        <p:txBody>
          <a:bodyPr anchorCtr="0" anchor="t" bIns="0" lIns="91425" spcFirstLastPara="1" rIns="91425" wrap="square" tIns="0">
            <a:noAutofit/>
          </a:bodyPr>
          <a:lstStyle/>
          <a:p>
            <a:pPr indent="457200" lvl="0" marL="0" rtl="0" algn="l">
              <a:lnSpc>
                <a:spcPct val="115000"/>
              </a:lnSpc>
              <a:spcBef>
                <a:spcPts val="1200"/>
              </a:spcBef>
              <a:spcAft>
                <a:spcPts val="0"/>
              </a:spcAft>
              <a:buNone/>
            </a:pPr>
            <a:r>
              <a:rPr lang="fr-FR" sz="1700">
                <a:solidFill>
                  <a:srgbClr val="000080"/>
                </a:solidFill>
                <a:latin typeface="Calibri"/>
                <a:ea typeface="Calibri"/>
                <a:cs typeface="Calibri"/>
                <a:sym typeface="Calibri"/>
              </a:rPr>
              <a:t>La M2L possède entre 52 et 58 ordinateurs. 25 en salle multimédia, 27 dans les salles d’administration et quelques ordinateurs dans des salles diverses. Ces ordinateurs sont tous reliés à une Active Directory qui n’est pas bien organisée et possède des défauts. Certaines personnes disposent d’ordinateur portable personnel qu’il branche directement au réseau mais ne sont pas comptées dans les demandes de la M2L.</a:t>
            </a:r>
            <a:endParaRPr sz="1700">
              <a:solidFill>
                <a:srgbClr val="000080"/>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591" name="Google Shape;591;g23cedaa62fa_2_14"/>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Les équipements de la M2L</a:t>
            </a:r>
            <a:endParaRPr/>
          </a:p>
        </p:txBody>
      </p:sp>
      <p:pic>
        <p:nvPicPr>
          <p:cNvPr id="592" name="Google Shape;592;g23cedaa62fa_2_14"/>
          <p:cNvPicPr preferRelativeResize="0"/>
          <p:nvPr/>
        </p:nvPicPr>
        <p:blipFill>
          <a:blip r:embed="rId3">
            <a:alphaModFix/>
          </a:blip>
          <a:stretch>
            <a:fillRect/>
          </a:stretch>
        </p:blipFill>
        <p:spPr>
          <a:xfrm>
            <a:off x="3551825" y="3064400"/>
            <a:ext cx="5373300" cy="207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3cedaa62fa_2_86"/>
          <p:cNvSpPr txBox="1"/>
          <p:nvPr>
            <p:ph idx="1" type="body"/>
          </p:nvPr>
        </p:nvSpPr>
        <p:spPr>
          <a:xfrm>
            <a:off x="782850" y="1674550"/>
            <a:ext cx="3789300" cy="31134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fr-FR" sz="1700">
                <a:solidFill>
                  <a:srgbClr val="000080"/>
                </a:solidFill>
                <a:latin typeface="Arial"/>
                <a:ea typeface="Arial"/>
                <a:cs typeface="Arial"/>
                <a:sym typeface="Arial"/>
              </a:rPr>
              <a:t>Première solution :</a:t>
            </a:r>
            <a:br>
              <a:rPr lang="fr-FR" sz="1700">
                <a:solidFill>
                  <a:srgbClr val="000080"/>
                </a:solidFill>
                <a:latin typeface="Arial"/>
                <a:ea typeface="Arial"/>
                <a:cs typeface="Arial"/>
                <a:sym typeface="Arial"/>
              </a:rPr>
            </a:br>
            <a:br>
              <a:rPr lang="fr-FR" sz="1700">
                <a:solidFill>
                  <a:srgbClr val="000080"/>
                </a:solidFill>
                <a:latin typeface="Arial"/>
                <a:ea typeface="Arial"/>
                <a:cs typeface="Arial"/>
                <a:sym typeface="Arial"/>
              </a:rPr>
            </a:br>
            <a:r>
              <a:rPr lang="fr-FR" sz="1700">
                <a:solidFill>
                  <a:srgbClr val="000080"/>
                </a:solidFill>
                <a:latin typeface="Arial"/>
                <a:ea typeface="Arial"/>
                <a:cs typeface="Arial"/>
                <a:sym typeface="Arial"/>
              </a:rPr>
              <a:t>Complète re configuration manuelle de l'entièreté du parc informatique.  Sur une totalité de 1 mois maximum, un technicien viendra sur place et s’occupera de 2-3 jours ordinateur par jour commençant par la salle multimédia étant donné qu’il n’y est pas d’utilisation prévue. </a:t>
            </a:r>
            <a:endParaRPr sz="1700">
              <a:solidFill>
                <a:srgbClr val="000080"/>
              </a:solidFill>
              <a:latin typeface="Arial"/>
              <a:ea typeface="Arial"/>
              <a:cs typeface="Arial"/>
              <a:sym typeface="Arial"/>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598" name="Google Shape;598;g23cedaa62fa_2_86"/>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a:t>Solutions proposée​s</a:t>
            </a:r>
            <a:endParaRPr sz="2600">
              <a:solidFill>
                <a:srgbClr val="1A1A1A"/>
              </a:solidFill>
              <a:latin typeface="Raleway"/>
              <a:ea typeface="Raleway"/>
              <a:cs typeface="Raleway"/>
              <a:sym typeface="Raleway"/>
            </a:endParaRPr>
          </a:p>
          <a:p>
            <a:pPr indent="0" lvl="0" marL="0" rtl="0" algn="ctr">
              <a:spcBef>
                <a:spcPts val="0"/>
              </a:spcBef>
              <a:spcAft>
                <a:spcPts val="0"/>
              </a:spcAft>
              <a:buNone/>
            </a:pPr>
            <a:r>
              <a:t/>
            </a:r>
            <a:endParaRPr/>
          </a:p>
        </p:txBody>
      </p:sp>
      <p:sp>
        <p:nvSpPr>
          <p:cNvPr id="599" name="Google Shape;599;g23cedaa62fa_2_86"/>
          <p:cNvSpPr txBox="1"/>
          <p:nvPr>
            <p:ph idx="1" type="body"/>
          </p:nvPr>
        </p:nvSpPr>
        <p:spPr>
          <a:xfrm>
            <a:off x="4572150" y="1674550"/>
            <a:ext cx="4337700" cy="28260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fr-FR" sz="1700">
                <a:solidFill>
                  <a:srgbClr val="000080"/>
                </a:solidFill>
                <a:latin typeface="Arial"/>
                <a:ea typeface="Arial"/>
                <a:cs typeface="Arial"/>
                <a:sym typeface="Arial"/>
              </a:rPr>
              <a:t>Deuxièmement solution :</a:t>
            </a:r>
            <a:endParaRPr sz="17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700">
                <a:solidFill>
                  <a:srgbClr val="000080"/>
                </a:solidFill>
                <a:latin typeface="Arial"/>
                <a:ea typeface="Arial"/>
                <a:cs typeface="Arial"/>
                <a:sym typeface="Arial"/>
              </a:rPr>
              <a:t>Adaptation de l’Active Directory  du parc informatique.  Sur une totalité de 14 jours, un technicien viendra sur place et s’occupera du remaniement de l’Active Directory. Il utilisera la base mise en place pour utiliser le contrôle à distance et mettre en œuvre les demandes de la M2L.</a:t>
            </a:r>
            <a:endParaRPr sz="17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rgbClr val="595959"/>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23cedaa62fa_2_5"/>
          <p:cNvSpPr txBox="1"/>
          <p:nvPr>
            <p:ph idx="1" type="body"/>
          </p:nvPr>
        </p:nvSpPr>
        <p:spPr>
          <a:xfrm>
            <a:off x="782850" y="1128950"/>
            <a:ext cx="5279700" cy="2728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sz="1700">
                <a:solidFill>
                  <a:srgbClr val="000080"/>
                </a:solidFill>
                <a:latin typeface="Arial"/>
                <a:ea typeface="Arial"/>
                <a:cs typeface="Arial"/>
                <a:sym typeface="Arial"/>
              </a:rPr>
              <a:t>Estimation de la durée du projet : 1 mois pour une personne déployée sur place</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Estimation des coûts : 14 500€ TTC.​</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Estimation des fonctionnalités à développer :​</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Configuration manuelle de l'entièreté du parc informatique.</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605" name="Google Shape;605;g23cedaa62fa_2_5"/>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a:t>Solution Manuelle</a:t>
            </a:r>
            <a:endParaRPr/>
          </a:p>
          <a:p>
            <a:pPr indent="0" lvl="0" marL="0" rtl="0" algn="ctr">
              <a:spcBef>
                <a:spcPts val="0"/>
              </a:spcBef>
              <a:spcAft>
                <a:spcPts val="0"/>
              </a:spcAft>
              <a:buNone/>
            </a:pPr>
            <a:r>
              <a:t/>
            </a:r>
            <a:endParaRPr/>
          </a:p>
        </p:txBody>
      </p:sp>
      <p:pic>
        <p:nvPicPr>
          <p:cNvPr id="606" name="Google Shape;606;g23cedaa62fa_2_5"/>
          <p:cNvPicPr preferRelativeResize="0"/>
          <p:nvPr/>
        </p:nvPicPr>
        <p:blipFill>
          <a:blip r:embed="rId3">
            <a:alphaModFix/>
          </a:blip>
          <a:stretch>
            <a:fillRect/>
          </a:stretch>
        </p:blipFill>
        <p:spPr>
          <a:xfrm>
            <a:off x="5610225" y="2219325"/>
            <a:ext cx="3533775" cy="292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23cedaa62fa_2_80"/>
          <p:cNvSpPr txBox="1"/>
          <p:nvPr>
            <p:ph idx="1" type="body"/>
          </p:nvPr>
        </p:nvSpPr>
        <p:spPr>
          <a:xfrm>
            <a:off x="714475" y="1128950"/>
            <a:ext cx="4895700" cy="2924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sz="1700">
                <a:solidFill>
                  <a:srgbClr val="000080"/>
                </a:solidFill>
                <a:latin typeface="Arial"/>
                <a:ea typeface="Arial"/>
                <a:cs typeface="Arial"/>
                <a:sym typeface="Arial"/>
              </a:rPr>
              <a:t>Estimation de la durée du projet : 14 jours pour une personne déployée sur place</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Estimation des coûts : 8 352€ TTC.​</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Estimation des fonctionnalités à développer :​</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sz="1700">
              <a:solidFill>
                <a:srgbClr val="000080"/>
              </a:solidFill>
              <a:latin typeface="Arial"/>
              <a:ea typeface="Arial"/>
              <a:cs typeface="Arial"/>
              <a:sym typeface="Arial"/>
            </a:endParaRPr>
          </a:p>
          <a:p>
            <a:pPr indent="0" lvl="0" marL="0" rtl="0" algn="l">
              <a:spcBef>
                <a:spcPts val="0"/>
              </a:spcBef>
              <a:spcAft>
                <a:spcPts val="0"/>
              </a:spcAft>
              <a:buNone/>
            </a:pPr>
            <a:r>
              <a:rPr lang="fr-FR" sz="1700">
                <a:solidFill>
                  <a:srgbClr val="000080"/>
                </a:solidFill>
                <a:latin typeface="Arial"/>
                <a:ea typeface="Arial"/>
                <a:cs typeface="Arial"/>
                <a:sym typeface="Arial"/>
              </a:rPr>
              <a:t>Reprise de l’active Directory avec un remaniement complet et une remise en forme.</a:t>
            </a:r>
            <a:endParaRPr sz="1700">
              <a:solidFill>
                <a:srgbClr val="000080"/>
              </a:solidFill>
              <a:latin typeface="Arial"/>
              <a:ea typeface="Arial"/>
              <a:cs typeface="Arial"/>
              <a:sym typeface="Arial"/>
            </a:endParaRPr>
          </a:p>
          <a:p>
            <a:pPr indent="0" lvl="0" marL="0" rtl="0" algn="l">
              <a:spcBef>
                <a:spcPts val="0"/>
              </a:spcBef>
              <a:spcAft>
                <a:spcPts val="0"/>
              </a:spcAft>
              <a:buNone/>
            </a:pPr>
            <a:r>
              <a:t/>
            </a:r>
            <a:endParaRPr>
              <a:latin typeface="Calibri"/>
              <a:ea typeface="Calibri"/>
              <a:cs typeface="Calibri"/>
              <a:sym typeface="Calibri"/>
            </a:endParaRPr>
          </a:p>
        </p:txBody>
      </p:sp>
      <p:sp>
        <p:nvSpPr>
          <p:cNvPr id="612" name="Google Shape;612;g23cedaa62fa_2_80"/>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a:t>Solution AD</a:t>
            </a:r>
            <a:endParaRPr/>
          </a:p>
        </p:txBody>
      </p:sp>
      <p:pic>
        <p:nvPicPr>
          <p:cNvPr id="613" name="Google Shape;613;g23cedaa62fa_2_80"/>
          <p:cNvPicPr preferRelativeResize="0"/>
          <p:nvPr/>
        </p:nvPicPr>
        <p:blipFill>
          <a:blip r:embed="rId3">
            <a:alphaModFix/>
          </a:blip>
          <a:stretch>
            <a:fillRect/>
          </a:stretch>
        </p:blipFill>
        <p:spPr>
          <a:xfrm>
            <a:off x="5610225" y="2079475"/>
            <a:ext cx="3533775" cy="292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23cedaa62fa_2_92"/>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a:t>Devis (Contrat à complétion)</a:t>
            </a:r>
            <a:endParaRPr sz="2600">
              <a:solidFill>
                <a:srgbClr val="1A1A1A"/>
              </a:solidFill>
              <a:latin typeface="Raleway"/>
              <a:ea typeface="Raleway"/>
              <a:cs typeface="Raleway"/>
              <a:sym typeface="Raleway"/>
            </a:endParaRPr>
          </a:p>
          <a:p>
            <a:pPr indent="0" lvl="0" marL="0" rtl="0" algn="ctr">
              <a:spcBef>
                <a:spcPts val="0"/>
              </a:spcBef>
              <a:spcAft>
                <a:spcPts val="0"/>
              </a:spcAft>
              <a:buNone/>
            </a:pPr>
            <a:r>
              <a:t/>
            </a:r>
            <a:endParaRPr/>
          </a:p>
        </p:txBody>
      </p:sp>
      <p:pic>
        <p:nvPicPr>
          <p:cNvPr id="619" name="Google Shape;619;g23cedaa62fa_2_92"/>
          <p:cNvPicPr preferRelativeResize="0"/>
          <p:nvPr/>
        </p:nvPicPr>
        <p:blipFill>
          <a:blip r:embed="rId3">
            <a:alphaModFix/>
          </a:blip>
          <a:stretch>
            <a:fillRect/>
          </a:stretch>
        </p:blipFill>
        <p:spPr>
          <a:xfrm>
            <a:off x="727650" y="1260625"/>
            <a:ext cx="3904750" cy="3882875"/>
          </a:xfrm>
          <a:prstGeom prst="rect">
            <a:avLst/>
          </a:prstGeom>
          <a:noFill/>
          <a:ln>
            <a:noFill/>
          </a:ln>
        </p:spPr>
      </p:pic>
      <p:pic>
        <p:nvPicPr>
          <p:cNvPr id="620" name="Google Shape;620;g23cedaa62fa_2_92"/>
          <p:cNvPicPr preferRelativeResize="0"/>
          <p:nvPr/>
        </p:nvPicPr>
        <p:blipFill>
          <a:blip r:embed="rId4">
            <a:alphaModFix/>
          </a:blip>
          <a:stretch>
            <a:fillRect/>
          </a:stretch>
        </p:blipFill>
        <p:spPr>
          <a:xfrm>
            <a:off x="5224922" y="1116300"/>
            <a:ext cx="3695853" cy="402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23cedaa62fa_2_99"/>
          <p:cNvSpPr txBox="1"/>
          <p:nvPr>
            <p:ph idx="1" type="body"/>
          </p:nvPr>
        </p:nvSpPr>
        <p:spPr>
          <a:xfrm>
            <a:off x="273600" y="971250"/>
            <a:ext cx="8686500" cy="41721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fr-FR" sz="1200">
                <a:solidFill>
                  <a:srgbClr val="595959"/>
                </a:solidFill>
                <a:latin typeface="Calibri"/>
                <a:ea typeface="Calibri"/>
                <a:cs typeface="Calibri"/>
                <a:sym typeface="Calibri"/>
              </a:rPr>
              <a:t>Pour mettre à jour des ordinateurs à l'aide d'un Active Directory, voici les étapes à suivre :</a:t>
            </a:r>
            <a:endParaRPr sz="1200">
              <a:solidFill>
                <a:srgbClr val="595959"/>
              </a:solidFill>
              <a:latin typeface="Calibri"/>
              <a:ea typeface="Calibri"/>
              <a:cs typeface="Calibri"/>
              <a:sym typeface="Calibri"/>
            </a:endParaRPr>
          </a:p>
          <a:p>
            <a:pPr indent="0" lvl="0" marL="0" rtl="0" algn="l">
              <a:lnSpc>
                <a:spcPct val="115000"/>
              </a:lnSpc>
              <a:spcBef>
                <a:spcPts val="1200"/>
              </a:spcBef>
              <a:spcAft>
                <a:spcPts val="0"/>
              </a:spcAft>
              <a:buNone/>
            </a:pPr>
            <a:r>
              <a:rPr lang="fr-FR" sz="1200" u="sng">
                <a:solidFill>
                  <a:srgbClr val="595959"/>
                </a:solidFill>
                <a:latin typeface="Calibri"/>
                <a:ea typeface="Calibri"/>
                <a:cs typeface="Calibri"/>
                <a:sym typeface="Calibri"/>
              </a:rPr>
              <a:t>Créer une stratégie de groupe pour les mises à jour :</a:t>
            </a:r>
            <a:r>
              <a:rPr lang="fr-FR" sz="1200">
                <a:solidFill>
                  <a:srgbClr val="595959"/>
                </a:solidFill>
                <a:latin typeface="Calibri"/>
                <a:ea typeface="Calibri"/>
                <a:cs typeface="Calibri"/>
                <a:sym typeface="Calibri"/>
              </a:rPr>
              <a:t> Dans l'Active Directory, vous pouvez créer une stratégie de groupe qui spécifie les paramètres pour les mises à jour. Par exemple, vous pouvez définir les horaires de mise à jour, les types de mises à jour à installer, les sources de mises à jour, etc.</a:t>
            </a:r>
            <a:endParaRPr sz="1200">
              <a:solidFill>
                <a:srgbClr val="595959"/>
              </a:solidFill>
              <a:latin typeface="Calibri"/>
              <a:ea typeface="Calibri"/>
              <a:cs typeface="Calibri"/>
              <a:sym typeface="Calibri"/>
            </a:endParaRPr>
          </a:p>
          <a:p>
            <a:pPr indent="0" lvl="0" marL="0" rtl="0" algn="l">
              <a:lnSpc>
                <a:spcPct val="115000"/>
              </a:lnSpc>
              <a:spcBef>
                <a:spcPts val="1200"/>
              </a:spcBef>
              <a:spcAft>
                <a:spcPts val="0"/>
              </a:spcAft>
              <a:buNone/>
            </a:pPr>
            <a:r>
              <a:rPr lang="fr-FR" sz="1200" u="sng">
                <a:solidFill>
                  <a:srgbClr val="595959"/>
                </a:solidFill>
                <a:latin typeface="Calibri"/>
                <a:ea typeface="Calibri"/>
                <a:cs typeface="Calibri"/>
                <a:sym typeface="Calibri"/>
              </a:rPr>
              <a:t>Appliquer la stratégie de groupe aux ordinateurs :</a:t>
            </a:r>
            <a:r>
              <a:rPr lang="fr-FR" sz="1200">
                <a:solidFill>
                  <a:srgbClr val="595959"/>
                </a:solidFill>
                <a:latin typeface="Calibri"/>
                <a:ea typeface="Calibri"/>
                <a:cs typeface="Calibri"/>
                <a:sym typeface="Calibri"/>
              </a:rPr>
              <a:t> Une fois que vous avez créé la stratégie de groupe, vous pouvez l'appliquer aux ordinateurs que vous souhaitez mettre à jour. Vous pouvez le faire en ajoutant les ordinateurs à un groupe spécifique, qui est lié à la stratégie de groupe pour les mises à jour.</a:t>
            </a:r>
            <a:endParaRPr sz="1200">
              <a:solidFill>
                <a:srgbClr val="595959"/>
              </a:solidFill>
              <a:latin typeface="Calibri"/>
              <a:ea typeface="Calibri"/>
              <a:cs typeface="Calibri"/>
              <a:sym typeface="Calibri"/>
            </a:endParaRPr>
          </a:p>
          <a:p>
            <a:pPr indent="0" lvl="0" marL="0" rtl="0" algn="l">
              <a:lnSpc>
                <a:spcPct val="115000"/>
              </a:lnSpc>
              <a:spcBef>
                <a:spcPts val="1200"/>
              </a:spcBef>
              <a:spcAft>
                <a:spcPts val="0"/>
              </a:spcAft>
              <a:buNone/>
            </a:pPr>
            <a:r>
              <a:rPr lang="fr-FR" sz="1200" u="sng">
                <a:solidFill>
                  <a:srgbClr val="595959"/>
                </a:solidFill>
                <a:latin typeface="Calibri"/>
                <a:ea typeface="Calibri"/>
                <a:cs typeface="Calibri"/>
                <a:sym typeface="Calibri"/>
              </a:rPr>
              <a:t>Vérifier les mises à jour :</a:t>
            </a:r>
            <a:r>
              <a:rPr lang="fr-FR" sz="1200">
                <a:solidFill>
                  <a:srgbClr val="595959"/>
                </a:solidFill>
                <a:latin typeface="Calibri"/>
                <a:ea typeface="Calibri"/>
                <a:cs typeface="Calibri"/>
                <a:sym typeface="Calibri"/>
              </a:rPr>
              <a:t> Une fois que la stratégie de groupe est appliquée aux ordinateurs, ils recevront les mises à jour automatiquement selon les paramètres que vous avez définis dans la stratégie de groupe. Vous pouvez vérifier que les mises à jour ont été installées en vérifiant l'historique des mises à jour sur chaque ordinateur.</a:t>
            </a:r>
            <a:endParaRPr sz="1200">
              <a:solidFill>
                <a:srgbClr val="595959"/>
              </a:solidFill>
              <a:latin typeface="Calibri"/>
              <a:ea typeface="Calibri"/>
              <a:cs typeface="Calibri"/>
              <a:sym typeface="Calibri"/>
            </a:endParaRPr>
          </a:p>
          <a:p>
            <a:pPr indent="0" lvl="0" marL="0" rtl="0" algn="l">
              <a:lnSpc>
                <a:spcPct val="115000"/>
              </a:lnSpc>
              <a:spcBef>
                <a:spcPts val="1200"/>
              </a:spcBef>
              <a:spcAft>
                <a:spcPts val="0"/>
              </a:spcAft>
              <a:buNone/>
            </a:pPr>
            <a:r>
              <a:rPr lang="fr-FR" sz="1200">
                <a:solidFill>
                  <a:srgbClr val="595959"/>
                </a:solidFill>
                <a:latin typeface="Calibri"/>
                <a:ea typeface="Calibri"/>
                <a:cs typeface="Calibri"/>
                <a:sym typeface="Calibri"/>
              </a:rPr>
              <a:t>Par exemple, si vous souhaitez installer une mise à jour de sécurité sur tous les ordinateurs de votre réseau, vous pouvez créer une stratégie de groupe qui spécifie les paramètres pour l'installation automatique des mises à jour de sécurité. Vous pouvez ensuite appliquer cette stratégie de groupe aux ordinateurs que vous souhaitez mettre à jour. Les ordinateurs recevront alors automatiquement la mise à jour de sécurité selon les paramètres que vous avez définis dans la stratégie de groupe</a:t>
            </a:r>
            <a:r>
              <a:rPr lang="fr-FR" sz="1300">
                <a:solidFill>
                  <a:srgbClr val="595959"/>
                </a:solidFill>
                <a:latin typeface="Calibri"/>
                <a:ea typeface="Calibri"/>
                <a:cs typeface="Calibri"/>
                <a:sym typeface="Calibri"/>
              </a:rPr>
              <a:t>.</a:t>
            </a:r>
            <a:endParaRPr sz="1300">
              <a:solidFill>
                <a:srgbClr val="595959"/>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626" name="Google Shape;626;g23cedaa62fa_2_99"/>
          <p:cNvSpPr txBox="1"/>
          <p:nvPr>
            <p:ph type="title"/>
          </p:nvPr>
        </p:nvSpPr>
        <p:spPr>
          <a:xfrm>
            <a:off x="273600" y="0"/>
            <a:ext cx="8686500" cy="8619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Activation des mise à jour automatique sur l’AD</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ph type="title"/>
          </p:nvPr>
        </p:nvSpPr>
        <p:spPr>
          <a:xfrm>
            <a:off x="782850" y="556250"/>
            <a:ext cx="7578300" cy="5232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Organisation</a:t>
            </a:r>
            <a:endParaRPr/>
          </a:p>
        </p:txBody>
      </p:sp>
      <p:sp>
        <p:nvSpPr>
          <p:cNvPr id="226" name="Google Shape;226;p2"/>
          <p:cNvSpPr txBox="1"/>
          <p:nvPr/>
        </p:nvSpPr>
        <p:spPr>
          <a:xfrm>
            <a:off x="782846" y="1272727"/>
            <a:ext cx="6943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fr-FR" sz="1600" u="none" cap="none" strike="noStrike">
                <a:solidFill>
                  <a:srgbClr val="3A467A"/>
                </a:solidFill>
              </a:rPr>
              <a:t>Pour la réalisation des Projet VELANNE et SURPARC nous nous sommes organisés par le biais d’un Trello, </a:t>
            </a:r>
            <a:r>
              <a:rPr lang="fr-FR" sz="1600">
                <a:solidFill>
                  <a:srgbClr val="3A467A"/>
                </a:solidFill>
              </a:rPr>
              <a:t>dans un travail fait main dans la main par le biais de réunions dans nos locaux et sur Teams.</a:t>
            </a:r>
            <a:endParaRPr sz="1600">
              <a:solidFill>
                <a:srgbClr val="3A467A"/>
              </a:solidFill>
            </a:endParaRPr>
          </a:p>
          <a:p>
            <a:pPr indent="0" lvl="0" marL="0" marR="0" rtl="0" algn="l">
              <a:lnSpc>
                <a:spcPct val="100000"/>
              </a:lnSpc>
              <a:spcBef>
                <a:spcPts val="0"/>
              </a:spcBef>
              <a:spcAft>
                <a:spcPts val="0"/>
              </a:spcAft>
              <a:buNone/>
            </a:pPr>
            <a:r>
              <a:rPr lang="fr-FR" sz="1600">
                <a:solidFill>
                  <a:srgbClr val="3A467A"/>
                </a:solidFill>
              </a:rPr>
              <a:t>P</a:t>
            </a:r>
            <a:r>
              <a:rPr i="0" lang="fr-FR" sz="1600" u="none" cap="none" strike="noStrike">
                <a:solidFill>
                  <a:srgbClr val="3A467A"/>
                </a:solidFill>
              </a:rPr>
              <a:t>our</a:t>
            </a:r>
            <a:r>
              <a:rPr lang="fr-FR" sz="1600">
                <a:solidFill>
                  <a:srgbClr val="3A467A"/>
                </a:solidFill>
              </a:rPr>
              <a:t> l</a:t>
            </a:r>
            <a:r>
              <a:rPr i="0" lang="fr-FR" sz="1600" u="none" cap="none" strike="noStrike">
                <a:solidFill>
                  <a:srgbClr val="3A467A"/>
                </a:solidFill>
              </a:rPr>
              <a:t>a réalisation </a:t>
            </a:r>
            <a:r>
              <a:rPr lang="fr-FR" sz="1600">
                <a:solidFill>
                  <a:srgbClr val="3A467A"/>
                </a:solidFill>
              </a:rPr>
              <a:t>du travail, nous avons réparti les tâches entre les deux équipes de notre pôle technique</a:t>
            </a:r>
            <a:r>
              <a:rPr i="0" lang="fr-FR" sz="1600" u="none" cap="none" strike="noStrike">
                <a:solidFill>
                  <a:srgbClr val="3A467A"/>
                </a:solidFill>
              </a:rPr>
              <a:t>.</a:t>
            </a:r>
            <a:endParaRPr/>
          </a:p>
        </p:txBody>
      </p:sp>
      <p:pic>
        <p:nvPicPr>
          <p:cNvPr id="227" name="Google Shape;227;p2"/>
          <p:cNvPicPr preferRelativeResize="0"/>
          <p:nvPr/>
        </p:nvPicPr>
        <p:blipFill rotWithShape="1">
          <a:blip r:embed="rId3">
            <a:alphaModFix/>
          </a:blip>
          <a:srcRect b="0" l="0" r="0" t="0"/>
          <a:stretch/>
        </p:blipFill>
        <p:spPr>
          <a:xfrm>
            <a:off x="2134000" y="2596325"/>
            <a:ext cx="5002200" cy="2456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23cedaa62fa_2_104"/>
          <p:cNvSpPr txBox="1"/>
          <p:nvPr>
            <p:ph idx="1" type="body"/>
          </p:nvPr>
        </p:nvSpPr>
        <p:spPr>
          <a:xfrm>
            <a:off x="290250" y="850050"/>
            <a:ext cx="8563500" cy="40881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fr-FR" sz="1200">
                <a:solidFill>
                  <a:srgbClr val="000080"/>
                </a:solidFill>
                <a:latin typeface="Arial"/>
                <a:ea typeface="Arial"/>
                <a:cs typeface="Arial"/>
                <a:sym typeface="Arial"/>
              </a:rPr>
              <a:t>Pour installer un logiciel sur plusieurs ordinateurs à l'aide d'Active Directory, vous pouvez suivre les étapes suivantes :</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Assurez-vous que le logiciel que vous souhaitez installer est compatible avec l'environnement de votre réseau et que vous disposez des droits d'administration nécessaires pour effectuer l'installation.</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Créez un package d'installation MSI ou un fichier d'installation EXE pour le logiciel que vous souhaitez installer.</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Ajoutez ce package d'installation au partage de fichiers réseau de votre Active Directory afin que les ordinateurs du domaine puissent y accéder.</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Créez un objet de stratégie de groupe dans Active Directory pour spécifier les ordinateurs sur lesquels le logiciel doit être installé et déployé.</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Configurer la stratégie de groupe pour déployer le package d'installation sur les ordinateurs sélectionnés. Vous pouvez spécifier les options d'installation, telles que le chemin d'installation, le mode silencieux, etc.</a:t>
            </a:r>
            <a:endParaRPr sz="1200">
              <a:solidFill>
                <a:srgbClr val="000080"/>
              </a:solidFill>
              <a:latin typeface="Arial"/>
              <a:ea typeface="Arial"/>
              <a:cs typeface="Arial"/>
              <a:sym typeface="Arial"/>
            </a:endParaRPr>
          </a:p>
          <a:p>
            <a:pPr indent="0" lvl="0" marL="0" rtl="0" algn="l">
              <a:lnSpc>
                <a:spcPct val="115000"/>
              </a:lnSpc>
              <a:spcBef>
                <a:spcPts val="1200"/>
              </a:spcBef>
              <a:spcAft>
                <a:spcPts val="0"/>
              </a:spcAft>
              <a:buNone/>
            </a:pPr>
            <a:r>
              <a:rPr lang="fr-FR" sz="1200">
                <a:solidFill>
                  <a:srgbClr val="000080"/>
                </a:solidFill>
                <a:latin typeface="Arial"/>
                <a:ea typeface="Arial"/>
                <a:cs typeface="Arial"/>
                <a:sym typeface="Arial"/>
              </a:rPr>
              <a:t>Vérifiez que les ordinateurs ont accès au partage de fichiers réseau contenant le package d'installation et que la stratégie de groupe a été appliquée à ces ordinateurs.</a:t>
            </a:r>
            <a:endParaRPr sz="1200">
              <a:solidFill>
                <a:srgbClr val="000080"/>
              </a:solidFill>
              <a:latin typeface="Arial"/>
              <a:ea typeface="Arial"/>
              <a:cs typeface="Arial"/>
              <a:sym typeface="Arial"/>
            </a:endParaRPr>
          </a:p>
          <a:p>
            <a:pPr indent="0" lvl="0" marL="0" rtl="0" algn="l">
              <a:lnSpc>
                <a:spcPct val="115000"/>
              </a:lnSpc>
              <a:spcBef>
                <a:spcPts val="1200"/>
              </a:spcBef>
              <a:spcAft>
                <a:spcPts val="1200"/>
              </a:spcAft>
              <a:buNone/>
            </a:pPr>
            <a:r>
              <a:rPr lang="fr-FR" sz="1200">
                <a:solidFill>
                  <a:srgbClr val="000080"/>
                </a:solidFill>
                <a:latin typeface="Arial"/>
                <a:ea typeface="Arial"/>
                <a:cs typeface="Arial"/>
                <a:sym typeface="Arial"/>
              </a:rPr>
              <a:t>Sur chaque ordinateur, le logiciel sera installé automatiquement lors du prochain redémarrage ou de la prochaine connexion de l'utilisateur.</a:t>
            </a:r>
            <a:endParaRPr sz="1500">
              <a:solidFill>
                <a:srgbClr val="000080"/>
              </a:solidFill>
              <a:latin typeface="Arial"/>
              <a:ea typeface="Arial"/>
              <a:cs typeface="Arial"/>
              <a:sym typeface="Arial"/>
            </a:endParaRPr>
          </a:p>
        </p:txBody>
      </p:sp>
      <p:sp>
        <p:nvSpPr>
          <p:cNvPr id="632" name="Google Shape;632;g23cedaa62fa_2_104"/>
          <p:cNvSpPr txBox="1"/>
          <p:nvPr>
            <p:ph type="title"/>
          </p:nvPr>
        </p:nvSpPr>
        <p:spPr>
          <a:xfrm>
            <a:off x="782850" y="0"/>
            <a:ext cx="7578300" cy="921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Faire des installation logicielle grâce à l’AD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3cedaa62fa_2_119"/>
          <p:cNvSpPr txBox="1"/>
          <p:nvPr>
            <p:ph idx="1" type="body"/>
          </p:nvPr>
        </p:nvSpPr>
        <p:spPr>
          <a:xfrm>
            <a:off x="1001750" y="1518425"/>
            <a:ext cx="3774900" cy="3283200"/>
          </a:xfrm>
          <a:prstGeom prst="rect">
            <a:avLst/>
          </a:prstGeom>
        </p:spPr>
        <p:txBody>
          <a:bodyPr anchorCtr="0" anchor="t" bIns="0" lIns="91425" spcFirstLastPara="1" rIns="91425" wrap="square" tIns="0">
            <a:noAutofit/>
          </a:bodyPr>
          <a:lstStyle/>
          <a:p>
            <a:pPr indent="0" lvl="0" marL="0" rtl="0" algn="l">
              <a:spcBef>
                <a:spcPts val="0"/>
              </a:spcBef>
              <a:spcAft>
                <a:spcPts val="0"/>
              </a:spcAft>
              <a:buClr>
                <a:srgbClr val="000000"/>
              </a:buClr>
              <a:buFont typeface="Arial"/>
              <a:buNone/>
            </a:pPr>
            <a:r>
              <a:rPr b="1" lang="fr-FR" sz="1800">
                <a:solidFill>
                  <a:srgbClr val="3A467A"/>
                </a:solidFill>
                <a:latin typeface="Arial"/>
                <a:ea typeface="Arial"/>
                <a:cs typeface="Arial"/>
                <a:sym typeface="Arial"/>
              </a:rPr>
              <a:t>Pour la première solution</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Points forts : </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Expertise sur place</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Configuration personnalisée</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Aucun blocage de poste (continuité du service)</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Points faibles :</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Plus longue mise en place</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Coût plus important</a:t>
            </a:r>
            <a:endParaRPr sz="1800">
              <a:solidFill>
                <a:srgbClr val="3A467A"/>
              </a:solidFill>
              <a:latin typeface="Arial"/>
              <a:ea typeface="Arial"/>
              <a:cs typeface="Arial"/>
              <a:sym typeface="Arial"/>
            </a:endParaRPr>
          </a:p>
          <a:p>
            <a:pPr indent="0" lvl="0" marL="0" rtl="0" algn="l">
              <a:spcBef>
                <a:spcPts val="0"/>
              </a:spcBef>
              <a:spcAft>
                <a:spcPts val="0"/>
              </a:spcAft>
              <a:buClr>
                <a:srgbClr val="000000"/>
              </a:buClr>
              <a:buFont typeface="Arial"/>
              <a:buNone/>
            </a:pPr>
            <a:r>
              <a:rPr lang="fr-FR" sz="1800">
                <a:solidFill>
                  <a:srgbClr val="3A467A"/>
                </a:solidFill>
                <a:latin typeface="Arial"/>
                <a:ea typeface="Arial"/>
                <a:cs typeface="Arial"/>
                <a:sym typeface="Arial"/>
              </a:rPr>
              <a:t>	</a:t>
            </a:r>
            <a:endParaRPr sz="1800">
              <a:solidFill>
                <a:srgbClr val="3A467A"/>
              </a:solidFill>
              <a:latin typeface="Arial"/>
              <a:ea typeface="Arial"/>
              <a:cs typeface="Arial"/>
              <a:sym typeface="Arial"/>
            </a:endParaRPr>
          </a:p>
          <a:p>
            <a:pPr indent="0" lvl="0" marL="0" rtl="0" algn="l">
              <a:spcBef>
                <a:spcPts val="0"/>
              </a:spcBef>
              <a:spcAft>
                <a:spcPts val="0"/>
              </a:spcAft>
              <a:buNone/>
            </a:pPr>
            <a:r>
              <a:t/>
            </a:r>
            <a:endParaRPr/>
          </a:p>
        </p:txBody>
      </p:sp>
      <p:sp>
        <p:nvSpPr>
          <p:cNvPr id="638" name="Google Shape;638;g23cedaa62fa_2_119"/>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Conclusion</a:t>
            </a:r>
            <a:endParaRPr/>
          </a:p>
        </p:txBody>
      </p:sp>
      <p:sp>
        <p:nvSpPr>
          <p:cNvPr id="639" name="Google Shape;639;g23cedaa62fa_2_119"/>
          <p:cNvSpPr txBox="1"/>
          <p:nvPr/>
        </p:nvSpPr>
        <p:spPr>
          <a:xfrm>
            <a:off x="5225450" y="1518425"/>
            <a:ext cx="3365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800">
                <a:solidFill>
                  <a:srgbClr val="3A467A"/>
                </a:solidFill>
              </a:rPr>
              <a:t>Pour la deuxième solution</a:t>
            </a:r>
            <a:endParaRPr/>
          </a:p>
          <a:p>
            <a:pPr indent="0" lvl="0" marL="0" rtl="0" algn="l">
              <a:spcBef>
                <a:spcPts val="0"/>
              </a:spcBef>
              <a:spcAft>
                <a:spcPts val="0"/>
              </a:spcAft>
              <a:buNone/>
            </a:pPr>
            <a:r>
              <a:t/>
            </a:r>
            <a:endParaRPr sz="1800">
              <a:solidFill>
                <a:srgbClr val="3A467A"/>
              </a:solidFill>
            </a:endParaRPr>
          </a:p>
          <a:p>
            <a:pPr indent="0" lvl="0" marL="0" rtl="0" algn="l">
              <a:spcBef>
                <a:spcPts val="0"/>
              </a:spcBef>
              <a:spcAft>
                <a:spcPts val="0"/>
              </a:spcAft>
              <a:buNone/>
            </a:pPr>
            <a:r>
              <a:rPr lang="fr-FR" sz="1800">
                <a:solidFill>
                  <a:srgbClr val="3A467A"/>
                </a:solidFill>
              </a:rPr>
              <a:t>Points forts :</a:t>
            </a:r>
            <a:endParaRPr/>
          </a:p>
          <a:p>
            <a:pPr indent="0" lvl="0" marL="0" rtl="0" algn="l">
              <a:spcBef>
                <a:spcPts val="0"/>
              </a:spcBef>
              <a:spcAft>
                <a:spcPts val="0"/>
              </a:spcAft>
              <a:buNone/>
            </a:pPr>
            <a:r>
              <a:rPr lang="fr-FR" sz="1800">
                <a:solidFill>
                  <a:srgbClr val="3A467A"/>
                </a:solidFill>
              </a:rPr>
              <a:t>	Mise en place rapide</a:t>
            </a:r>
            <a:endParaRPr sz="1800">
              <a:solidFill>
                <a:srgbClr val="3A467A"/>
              </a:solidFill>
            </a:endParaRPr>
          </a:p>
          <a:p>
            <a:pPr indent="0" lvl="0" marL="0" rtl="0" algn="l">
              <a:spcBef>
                <a:spcPts val="0"/>
              </a:spcBef>
              <a:spcAft>
                <a:spcPts val="0"/>
              </a:spcAft>
              <a:buNone/>
            </a:pPr>
            <a:r>
              <a:rPr lang="fr-FR" sz="1800">
                <a:solidFill>
                  <a:srgbClr val="3A467A"/>
                </a:solidFill>
              </a:rPr>
              <a:t>	</a:t>
            </a:r>
            <a:r>
              <a:rPr lang="fr-FR" sz="1800">
                <a:solidFill>
                  <a:srgbClr val="3A467A"/>
                </a:solidFill>
              </a:rPr>
              <a:t>Coût</a:t>
            </a:r>
            <a:r>
              <a:rPr lang="fr-FR" sz="1800">
                <a:solidFill>
                  <a:srgbClr val="3A467A"/>
                </a:solidFill>
              </a:rPr>
              <a:t> </a:t>
            </a:r>
            <a:r>
              <a:rPr lang="fr-FR" sz="1800">
                <a:solidFill>
                  <a:srgbClr val="3A467A"/>
                </a:solidFill>
              </a:rPr>
              <a:t>amoindris</a:t>
            </a:r>
            <a:endParaRPr sz="1800">
              <a:solidFill>
                <a:srgbClr val="3A467A"/>
              </a:solidFill>
            </a:endParaRPr>
          </a:p>
          <a:p>
            <a:pPr indent="0" lvl="0" marL="0" rtl="0" algn="l">
              <a:spcBef>
                <a:spcPts val="0"/>
              </a:spcBef>
              <a:spcAft>
                <a:spcPts val="0"/>
              </a:spcAft>
              <a:buNone/>
            </a:pPr>
            <a:r>
              <a:t/>
            </a:r>
            <a:endParaRPr sz="1800">
              <a:solidFill>
                <a:srgbClr val="3A467A"/>
              </a:solidFill>
            </a:endParaRPr>
          </a:p>
          <a:p>
            <a:pPr indent="0" lvl="0" marL="0" rtl="0" algn="l">
              <a:spcBef>
                <a:spcPts val="0"/>
              </a:spcBef>
              <a:spcAft>
                <a:spcPts val="0"/>
              </a:spcAft>
              <a:buNone/>
            </a:pPr>
            <a:r>
              <a:rPr lang="fr-FR" sz="1800">
                <a:solidFill>
                  <a:srgbClr val="3A467A"/>
                </a:solidFill>
              </a:rPr>
              <a:t>Points faibles :</a:t>
            </a:r>
            <a:endParaRPr/>
          </a:p>
          <a:p>
            <a:pPr indent="0" lvl="0" marL="0" rtl="0" algn="l">
              <a:spcBef>
                <a:spcPts val="0"/>
              </a:spcBef>
              <a:spcAft>
                <a:spcPts val="0"/>
              </a:spcAft>
              <a:buNone/>
            </a:pPr>
            <a:r>
              <a:rPr lang="fr-FR" sz="1800"/>
              <a:t>	</a:t>
            </a:r>
            <a:r>
              <a:rPr lang="fr-FR" sz="1800">
                <a:solidFill>
                  <a:srgbClr val="3A467A"/>
                </a:solidFill>
              </a:rPr>
              <a:t>Active Directory peut être capricieux</a:t>
            </a:r>
            <a:endParaRPr sz="1800">
              <a:solidFill>
                <a:srgbClr val="3A467A"/>
              </a:solidFill>
            </a:endParaRPr>
          </a:p>
          <a:p>
            <a:pPr indent="0" lvl="0" marL="0" rtl="0" algn="l">
              <a:spcBef>
                <a:spcPts val="0"/>
              </a:spcBef>
              <a:spcAft>
                <a:spcPts val="0"/>
              </a:spcAft>
              <a:buNone/>
            </a:pPr>
            <a:r>
              <a:rPr lang="fr-FR" sz="1800">
                <a:solidFill>
                  <a:srgbClr val="3A467A"/>
                </a:solidFill>
              </a:rPr>
              <a:t>	Neutralise un poste durant la main d’oeuvre</a:t>
            </a:r>
            <a:endParaRPr sz="1800">
              <a:solidFill>
                <a:srgbClr val="3A467A"/>
              </a:solidFill>
            </a:endParaRPr>
          </a:p>
          <a:p>
            <a:pPr indent="0" lvl="0" marL="0" rtl="0" algn="l">
              <a:spcBef>
                <a:spcPts val="0"/>
              </a:spcBef>
              <a:spcAft>
                <a:spcPts val="0"/>
              </a:spcAft>
              <a:buNone/>
            </a:pPr>
            <a:r>
              <a:t/>
            </a:r>
            <a:endParaRPr sz="1800">
              <a:solidFill>
                <a:srgbClr val="3A467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23cedaa62fa_2_109"/>
          <p:cNvSpPr txBox="1"/>
          <p:nvPr>
            <p:ph idx="1" type="body"/>
          </p:nvPr>
        </p:nvSpPr>
        <p:spPr>
          <a:xfrm>
            <a:off x="2424625" y="2112300"/>
            <a:ext cx="5279700" cy="2239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fr-FR" sz="2300"/>
              <a:t>Merci pour votre attention :)</a:t>
            </a:r>
            <a:endParaRPr sz="2300"/>
          </a:p>
        </p:txBody>
      </p:sp>
      <p:sp>
        <p:nvSpPr>
          <p:cNvPr id="645" name="Google Shape;645;g23cedaa62fa_2_109"/>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fr-FR"/>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
          <p:cNvSpPr txBox="1"/>
          <p:nvPr>
            <p:ph type="ctrTitle"/>
          </p:nvPr>
        </p:nvSpPr>
        <p:spPr>
          <a:xfrm flipH="1">
            <a:off x="630499" y="1790697"/>
            <a:ext cx="6952800" cy="13395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5200"/>
              <a:buNone/>
            </a:pPr>
            <a:r>
              <a:rPr b="0" lang="fr-FR">
                <a:latin typeface="Montserrat Medium"/>
                <a:ea typeface="Montserrat Medium"/>
                <a:cs typeface="Montserrat Medium"/>
                <a:sym typeface="Montserrat Medium"/>
              </a:rPr>
              <a:t>Projet VELANNE</a:t>
            </a:r>
            <a:endParaRPr/>
          </a:p>
        </p:txBody>
      </p:sp>
      <p:sp>
        <p:nvSpPr>
          <p:cNvPr id="233" name="Google Shape;233;p1"/>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1"/>
          <p:cNvGrpSpPr/>
          <p:nvPr/>
        </p:nvGrpSpPr>
        <p:grpSpPr>
          <a:xfrm flipH="1">
            <a:off x="5870297" y="3482200"/>
            <a:ext cx="1929500" cy="2210100"/>
            <a:chOff x="295725" y="-3462825"/>
            <a:chExt cx="1929500" cy="2210100"/>
          </a:xfrm>
        </p:grpSpPr>
        <p:sp>
          <p:nvSpPr>
            <p:cNvPr id="235" name="Google Shape;235;p1"/>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1"/>
          <p:cNvGrpSpPr/>
          <p:nvPr/>
        </p:nvGrpSpPr>
        <p:grpSpPr>
          <a:xfrm>
            <a:off x="948060" y="3973813"/>
            <a:ext cx="1040637" cy="901375"/>
            <a:chOff x="948060" y="3972813"/>
            <a:chExt cx="1040637" cy="901375"/>
          </a:xfrm>
        </p:grpSpPr>
        <p:grpSp>
          <p:nvGrpSpPr>
            <p:cNvPr id="261" name="Google Shape;261;p1"/>
            <p:cNvGrpSpPr/>
            <p:nvPr/>
          </p:nvGrpSpPr>
          <p:grpSpPr>
            <a:xfrm flipH="1">
              <a:off x="948060" y="3972813"/>
              <a:ext cx="716725" cy="901375"/>
              <a:chOff x="-3888525" y="-2483300"/>
              <a:chExt cx="716725" cy="901375"/>
            </a:xfrm>
          </p:grpSpPr>
          <p:sp>
            <p:nvSpPr>
              <p:cNvPr id="262" name="Google Shape;262;p1"/>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1"/>
            <p:cNvGrpSpPr/>
            <p:nvPr/>
          </p:nvGrpSpPr>
          <p:grpSpPr>
            <a:xfrm flipH="1">
              <a:off x="1664772" y="4493938"/>
              <a:ext cx="323925" cy="323650"/>
              <a:chOff x="1608625" y="299800"/>
              <a:chExt cx="323925" cy="323650"/>
            </a:xfrm>
          </p:grpSpPr>
          <p:sp>
            <p:nvSpPr>
              <p:cNvPr id="265" name="Google Shape;265;p1"/>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8" name="Google Shape;268;p1"/>
          <p:cNvGrpSpPr/>
          <p:nvPr/>
        </p:nvGrpSpPr>
        <p:grpSpPr>
          <a:xfrm>
            <a:off x="630499" y="2496135"/>
            <a:ext cx="4208350" cy="192185"/>
            <a:chOff x="948060" y="2996029"/>
            <a:chExt cx="4208350" cy="192185"/>
          </a:xfrm>
        </p:grpSpPr>
        <p:sp>
          <p:nvSpPr>
            <p:cNvPr id="269" name="Google Shape;269;p1"/>
            <p:cNvSpPr/>
            <p:nvPr/>
          </p:nvSpPr>
          <p:spPr>
            <a:xfrm flipH="1" rot="-2700000">
              <a:off x="1692865"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0" name="Google Shape;270;p1"/>
            <p:cNvCxnSpPr>
              <a:stCxn id="271" idx="6"/>
              <a:endCxn id="272" idx="2"/>
            </p:cNvCxnSpPr>
            <p:nvPr/>
          </p:nvCxnSpPr>
          <p:spPr>
            <a:xfrm rot="10800000">
              <a:off x="1005010" y="3091118"/>
              <a:ext cx="4094400" cy="0"/>
            </a:xfrm>
            <a:prstGeom prst="straightConnector1">
              <a:avLst/>
            </a:prstGeom>
            <a:noFill/>
            <a:ln cap="flat" cmpd="sng" w="9525">
              <a:solidFill>
                <a:schemeClr val="lt1"/>
              </a:solidFill>
              <a:prstDash val="solid"/>
              <a:round/>
              <a:headEnd len="sm" w="sm" type="none"/>
              <a:tailEnd len="sm" w="sm" type="none"/>
            </a:ln>
          </p:spPr>
        </p:cxnSp>
        <p:sp>
          <p:nvSpPr>
            <p:cNvPr id="271" name="Google Shape;271;p1"/>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
          <p:cNvSpPr txBox="1"/>
          <p:nvPr>
            <p:ph type="title"/>
          </p:nvPr>
        </p:nvSpPr>
        <p:spPr>
          <a:xfrm>
            <a:off x="782850" y="556250"/>
            <a:ext cx="7578300" cy="5232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Les demandes de M2L</a:t>
            </a:r>
            <a:endParaRPr/>
          </a:p>
        </p:txBody>
      </p:sp>
      <p:sp>
        <p:nvSpPr>
          <p:cNvPr id="278" name="Google Shape;278;p3"/>
          <p:cNvSpPr txBox="1"/>
          <p:nvPr/>
        </p:nvSpPr>
        <p:spPr>
          <a:xfrm>
            <a:off x="572130" y="1546155"/>
            <a:ext cx="7707000" cy="3232500"/>
          </a:xfrm>
          <a:prstGeom prst="rect">
            <a:avLst/>
          </a:prstGeom>
          <a:noFill/>
          <a:ln>
            <a:noFill/>
          </a:ln>
        </p:spPr>
        <p:txBody>
          <a:bodyPr anchorCtr="0" anchor="t" bIns="91425" lIns="91425" spcFirstLastPara="1" rIns="0" wrap="square" tIns="91425">
            <a:spAutoFit/>
          </a:bodyPr>
          <a:lstStyle/>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par ligue,</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"public" wifi regroupant l'ensemble des points d'accès sans fil,</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"public" filaire regroupant les prises Ethernet des salles ressources,</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regroupant les bureaux administratifs, la salle de reprographie et la salle multimédia,</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regroupant les trois écrans d'affichage,</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de type DMZ dans lequel on trouve un ensemble de serveurs accessibles depuis l'extérieur,</a:t>
            </a:r>
            <a:endParaRPr i="0" sz="1800" u="none" cap="none" strike="noStrike">
              <a:solidFill>
                <a:srgbClr val="000080"/>
              </a:solidFill>
            </a:endParaRPr>
          </a:p>
          <a:p>
            <a:pPr indent="-285750" lvl="0" marL="285750" marR="0" rtl="0" algn="just">
              <a:lnSpc>
                <a:spcPct val="100000"/>
              </a:lnSpc>
              <a:spcBef>
                <a:spcPts val="0"/>
              </a:spcBef>
              <a:spcAft>
                <a:spcPts val="0"/>
              </a:spcAft>
              <a:buClr>
                <a:srgbClr val="000000"/>
              </a:buClr>
              <a:buSzPts val="1800"/>
              <a:buChar char="⮚"/>
            </a:pPr>
            <a:r>
              <a:rPr i="0" lang="fr-FR" sz="1800" u="none" cap="none" strike="noStrike">
                <a:solidFill>
                  <a:srgbClr val="000080"/>
                </a:solidFill>
              </a:rPr>
              <a:t>Un réseau d'administration des commutateurs.</a:t>
            </a:r>
            <a:endParaRPr i="0" sz="1800" u="none" cap="none" strike="noStrike">
              <a:solidFill>
                <a:srgbClr val="000080"/>
              </a:solidFill>
            </a:endParaRPr>
          </a:p>
        </p:txBody>
      </p:sp>
      <p:grpSp>
        <p:nvGrpSpPr>
          <p:cNvPr id="279" name="Google Shape;279;p3"/>
          <p:cNvGrpSpPr/>
          <p:nvPr/>
        </p:nvGrpSpPr>
        <p:grpSpPr>
          <a:xfrm>
            <a:off x="1611150" y="1050283"/>
            <a:ext cx="5921700" cy="192185"/>
            <a:chOff x="902597" y="1069304"/>
            <a:chExt cx="5921700" cy="192185"/>
          </a:xfrm>
        </p:grpSpPr>
        <p:grpSp>
          <p:nvGrpSpPr>
            <p:cNvPr id="280" name="Google Shape;280;p3"/>
            <p:cNvGrpSpPr/>
            <p:nvPr/>
          </p:nvGrpSpPr>
          <p:grpSpPr>
            <a:xfrm>
              <a:off x="902597" y="1069304"/>
              <a:ext cx="5864700" cy="192185"/>
              <a:chOff x="2335097" y="1069304"/>
              <a:chExt cx="5864700" cy="192185"/>
            </a:xfrm>
          </p:grpSpPr>
          <p:sp>
            <p:nvSpPr>
              <p:cNvPr id="281" name="Google Shape;281;p3"/>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2" name="Google Shape;282;p3"/>
              <p:cNvCxnSpPr>
                <a:stCxn id="283" idx="6"/>
                <a:endCxn id="284"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284" name="Google Shape;284;p3"/>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3"/>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
          <p:cNvSpPr txBox="1"/>
          <p:nvPr>
            <p:ph type="title"/>
          </p:nvPr>
        </p:nvSpPr>
        <p:spPr>
          <a:xfrm>
            <a:off x="782850" y="697519"/>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Solutions proposées</a:t>
            </a:r>
            <a:endParaRPr/>
          </a:p>
        </p:txBody>
      </p:sp>
      <p:grpSp>
        <p:nvGrpSpPr>
          <p:cNvPr id="290" name="Google Shape;290;p7"/>
          <p:cNvGrpSpPr/>
          <p:nvPr/>
        </p:nvGrpSpPr>
        <p:grpSpPr>
          <a:xfrm>
            <a:off x="708769" y="229268"/>
            <a:ext cx="1019565" cy="1290805"/>
            <a:chOff x="-4017975" y="-49702"/>
            <a:chExt cx="1162825" cy="1472177"/>
          </a:xfrm>
        </p:grpSpPr>
        <p:sp>
          <p:nvSpPr>
            <p:cNvPr id="291" name="Google Shape;291;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7"/>
          <p:cNvGrpSpPr/>
          <p:nvPr/>
        </p:nvGrpSpPr>
        <p:grpSpPr>
          <a:xfrm>
            <a:off x="6056447" y="3828300"/>
            <a:ext cx="1929500" cy="2210100"/>
            <a:chOff x="295725" y="-3462825"/>
            <a:chExt cx="1929500" cy="2210100"/>
          </a:xfrm>
        </p:grpSpPr>
        <p:sp>
          <p:nvSpPr>
            <p:cNvPr id="299" name="Google Shape;299;p7"/>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7"/>
          <p:cNvGrpSpPr/>
          <p:nvPr/>
        </p:nvGrpSpPr>
        <p:grpSpPr>
          <a:xfrm>
            <a:off x="7840825" y="1807363"/>
            <a:ext cx="1040637" cy="901375"/>
            <a:chOff x="8457538" y="810363"/>
            <a:chExt cx="1040637" cy="901375"/>
          </a:xfrm>
        </p:grpSpPr>
        <p:grpSp>
          <p:nvGrpSpPr>
            <p:cNvPr id="325" name="Google Shape;325;p7"/>
            <p:cNvGrpSpPr/>
            <p:nvPr/>
          </p:nvGrpSpPr>
          <p:grpSpPr>
            <a:xfrm>
              <a:off x="8781450" y="810363"/>
              <a:ext cx="716725" cy="901375"/>
              <a:chOff x="-3888525" y="-2483300"/>
              <a:chExt cx="716725" cy="901375"/>
            </a:xfrm>
          </p:grpSpPr>
          <p:sp>
            <p:nvSpPr>
              <p:cNvPr id="326" name="Google Shape;326;p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7"/>
            <p:cNvGrpSpPr/>
            <p:nvPr/>
          </p:nvGrpSpPr>
          <p:grpSpPr>
            <a:xfrm>
              <a:off x="8457538" y="1331488"/>
              <a:ext cx="323925" cy="323650"/>
              <a:chOff x="1608625" y="299800"/>
              <a:chExt cx="323925" cy="323650"/>
            </a:xfrm>
          </p:grpSpPr>
          <p:sp>
            <p:nvSpPr>
              <p:cNvPr id="329" name="Google Shape;329;p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2" name="Google Shape;332;p7"/>
          <p:cNvGrpSpPr/>
          <p:nvPr/>
        </p:nvGrpSpPr>
        <p:grpSpPr>
          <a:xfrm>
            <a:off x="2868450" y="1095986"/>
            <a:ext cx="3407100" cy="192185"/>
            <a:chOff x="1512197" y="1069304"/>
            <a:chExt cx="3407100" cy="192185"/>
          </a:xfrm>
        </p:grpSpPr>
        <p:grpSp>
          <p:nvGrpSpPr>
            <p:cNvPr id="333" name="Google Shape;333;p7"/>
            <p:cNvGrpSpPr/>
            <p:nvPr/>
          </p:nvGrpSpPr>
          <p:grpSpPr>
            <a:xfrm>
              <a:off x="1512197" y="1069304"/>
              <a:ext cx="3350100" cy="192185"/>
              <a:chOff x="2944697" y="1069304"/>
              <a:chExt cx="3350100" cy="192185"/>
            </a:xfrm>
          </p:grpSpPr>
          <p:sp>
            <p:nvSpPr>
              <p:cNvPr id="334" name="Google Shape;334;p7"/>
              <p:cNvSpPr/>
              <p:nvPr/>
            </p:nvSpPr>
            <p:spPr>
              <a:xfrm flipH="1" rot="-2700000">
                <a:off x="5498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 name="Google Shape;335;p7"/>
              <p:cNvCxnSpPr>
                <a:stCxn id="336" idx="6"/>
                <a:endCxn id="337" idx="2"/>
              </p:cNvCxnSpPr>
              <p:nvPr/>
            </p:nvCxnSpPr>
            <p:spPr>
              <a:xfrm rot="10800000">
                <a:off x="3001697" y="1164492"/>
                <a:ext cx="3293100" cy="900"/>
              </a:xfrm>
              <a:prstGeom prst="straightConnector1">
                <a:avLst/>
              </a:prstGeom>
              <a:noFill/>
              <a:ln cap="flat" cmpd="sng" w="9525">
                <a:solidFill>
                  <a:schemeClr val="lt1"/>
                </a:solidFill>
                <a:prstDash val="solid"/>
                <a:round/>
                <a:headEnd len="sm" w="sm" type="none"/>
                <a:tailEnd len="sm" w="sm" type="none"/>
              </a:ln>
            </p:spPr>
          </p:cxnSp>
          <p:sp>
            <p:nvSpPr>
              <p:cNvPr id="337" name="Google Shape;337;p7"/>
              <p:cNvSpPr/>
              <p:nvPr/>
            </p:nvSpPr>
            <p:spPr>
              <a:xfrm flipH="1">
                <a:off x="29446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7"/>
            <p:cNvSpPr/>
            <p:nvPr/>
          </p:nvSpPr>
          <p:spPr>
            <a:xfrm flipH="1">
              <a:off x="4862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7"/>
          <p:cNvSpPr txBox="1"/>
          <p:nvPr/>
        </p:nvSpPr>
        <p:spPr>
          <a:xfrm>
            <a:off x="1046088" y="1901799"/>
            <a:ext cx="3339053"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La première solution est de conserver les équipements déjà acquis de M2L, le seul coût sera celui de la configuration des VLAN.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7"/>
          <p:cNvSpPr txBox="1"/>
          <p:nvPr/>
        </p:nvSpPr>
        <p:spPr>
          <a:xfrm>
            <a:off x="4571993" y="1901799"/>
            <a:ext cx="3339053"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La deuxième solution est de remplacer tous les switchs par des nouveaux switchs cisco, ce qui facilitera la configuration par nos équipes.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Quel est l'intérêt d’un VLAN ?</a:t>
            </a:r>
            <a:endParaRPr/>
          </a:p>
        </p:txBody>
      </p:sp>
      <p:grpSp>
        <p:nvGrpSpPr>
          <p:cNvPr id="345" name="Google Shape;345;p4"/>
          <p:cNvGrpSpPr/>
          <p:nvPr/>
        </p:nvGrpSpPr>
        <p:grpSpPr>
          <a:xfrm>
            <a:off x="1611150" y="1050283"/>
            <a:ext cx="5921700" cy="192185"/>
            <a:chOff x="902597" y="1069304"/>
            <a:chExt cx="5921700" cy="192185"/>
          </a:xfrm>
        </p:grpSpPr>
        <p:grpSp>
          <p:nvGrpSpPr>
            <p:cNvPr id="346" name="Google Shape;346;p4"/>
            <p:cNvGrpSpPr/>
            <p:nvPr/>
          </p:nvGrpSpPr>
          <p:grpSpPr>
            <a:xfrm>
              <a:off x="902597" y="1069304"/>
              <a:ext cx="5864700" cy="192185"/>
              <a:chOff x="2335097" y="1069304"/>
              <a:chExt cx="5864700" cy="192185"/>
            </a:xfrm>
          </p:grpSpPr>
          <p:sp>
            <p:nvSpPr>
              <p:cNvPr id="347" name="Google Shape;347;p4"/>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8" name="Google Shape;348;p4"/>
              <p:cNvCxnSpPr>
                <a:stCxn id="349" idx="6"/>
                <a:endCxn id="350"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350" name="Google Shape;350;p4"/>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4"/>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 name="Google Shape;351;p4"/>
          <p:cNvGrpSpPr/>
          <p:nvPr/>
        </p:nvGrpSpPr>
        <p:grpSpPr>
          <a:xfrm>
            <a:off x="6541944" y="4287300"/>
            <a:ext cx="713803" cy="706547"/>
            <a:chOff x="-4017975" y="616650"/>
            <a:chExt cx="814100" cy="805825"/>
          </a:xfrm>
        </p:grpSpPr>
        <p:sp>
          <p:nvSpPr>
            <p:cNvPr id="352" name="Google Shape;352;p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 name="Google Shape;356;p4"/>
          <p:cNvGrpSpPr/>
          <p:nvPr/>
        </p:nvGrpSpPr>
        <p:grpSpPr>
          <a:xfrm>
            <a:off x="7462488" y="3721438"/>
            <a:ext cx="1040637" cy="901375"/>
            <a:chOff x="8457538" y="810363"/>
            <a:chExt cx="1040637" cy="901375"/>
          </a:xfrm>
        </p:grpSpPr>
        <p:grpSp>
          <p:nvGrpSpPr>
            <p:cNvPr id="357" name="Google Shape;357;p4"/>
            <p:cNvGrpSpPr/>
            <p:nvPr/>
          </p:nvGrpSpPr>
          <p:grpSpPr>
            <a:xfrm>
              <a:off x="8781450" y="810363"/>
              <a:ext cx="716725" cy="901375"/>
              <a:chOff x="-3888525" y="-2483300"/>
              <a:chExt cx="716725" cy="901375"/>
            </a:xfrm>
          </p:grpSpPr>
          <p:sp>
            <p:nvSpPr>
              <p:cNvPr id="358" name="Google Shape;358;p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4"/>
            <p:cNvGrpSpPr/>
            <p:nvPr/>
          </p:nvGrpSpPr>
          <p:grpSpPr>
            <a:xfrm>
              <a:off x="8457538" y="1331488"/>
              <a:ext cx="323925" cy="323650"/>
              <a:chOff x="1608625" y="299800"/>
              <a:chExt cx="323925" cy="323650"/>
            </a:xfrm>
          </p:grpSpPr>
          <p:sp>
            <p:nvSpPr>
              <p:cNvPr id="361" name="Google Shape;361;p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4" name="Google Shape;364;p4"/>
          <p:cNvSpPr txBox="1"/>
          <p:nvPr/>
        </p:nvSpPr>
        <p:spPr>
          <a:xfrm>
            <a:off x="1327242" y="1686530"/>
            <a:ext cx="634886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3A467A"/>
                </a:solidFill>
                <a:latin typeface="Arial"/>
                <a:ea typeface="Arial"/>
                <a:cs typeface="Arial"/>
                <a:sym typeface="Arial"/>
              </a:rPr>
              <a:t>Un VLAN va permettre de segmenter un réseau en plusieurs parties afin d’avoir un meilleur trafic en réduisant les paquets inutiles (broadcast). Un Vlan renforce la sécurité car il permet d’isoler les données sensibles dans un sous réseau et il facilitera la gestion du réseau.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Comment configurer un VLAN</a:t>
            </a:r>
            <a:endParaRPr/>
          </a:p>
        </p:txBody>
      </p:sp>
      <p:grpSp>
        <p:nvGrpSpPr>
          <p:cNvPr id="370" name="Google Shape;370;p5"/>
          <p:cNvGrpSpPr/>
          <p:nvPr/>
        </p:nvGrpSpPr>
        <p:grpSpPr>
          <a:xfrm>
            <a:off x="1611150" y="1050283"/>
            <a:ext cx="5921700" cy="192185"/>
            <a:chOff x="902597" y="1069304"/>
            <a:chExt cx="5921700" cy="192185"/>
          </a:xfrm>
        </p:grpSpPr>
        <p:grpSp>
          <p:nvGrpSpPr>
            <p:cNvPr id="371" name="Google Shape;371;p5"/>
            <p:cNvGrpSpPr/>
            <p:nvPr/>
          </p:nvGrpSpPr>
          <p:grpSpPr>
            <a:xfrm>
              <a:off x="902597" y="1069304"/>
              <a:ext cx="5864700" cy="192185"/>
              <a:chOff x="2335097" y="1069304"/>
              <a:chExt cx="5864700" cy="192185"/>
            </a:xfrm>
          </p:grpSpPr>
          <p:sp>
            <p:nvSpPr>
              <p:cNvPr id="372" name="Google Shape;372;p5"/>
              <p:cNvSpPr/>
              <p:nvPr/>
            </p:nvSpPr>
            <p:spPr>
              <a:xfrm flipH="1" rot="-2700000">
                <a:off x="3212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5"/>
              <p:cNvCxnSpPr>
                <a:stCxn id="374" idx="6"/>
                <a:endCxn id="375" idx="2"/>
              </p:cNvCxnSpPr>
              <p:nvPr/>
            </p:nvCxnSpPr>
            <p:spPr>
              <a:xfrm rot="10800000">
                <a:off x="2392097" y="1164492"/>
                <a:ext cx="5807700" cy="900"/>
              </a:xfrm>
              <a:prstGeom prst="straightConnector1">
                <a:avLst/>
              </a:prstGeom>
              <a:noFill/>
              <a:ln cap="flat" cmpd="sng" w="9525">
                <a:solidFill>
                  <a:schemeClr val="lt1"/>
                </a:solidFill>
                <a:prstDash val="solid"/>
                <a:round/>
                <a:headEnd len="sm" w="sm" type="none"/>
                <a:tailEnd len="sm" w="sm" type="none"/>
              </a:ln>
            </p:spPr>
          </p:cxnSp>
          <p:sp>
            <p:nvSpPr>
              <p:cNvPr id="375" name="Google Shape;375;p5"/>
              <p:cNvSpPr/>
              <p:nvPr/>
            </p:nvSpPr>
            <p:spPr>
              <a:xfrm flipH="1">
                <a:off x="23350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5"/>
            <p:cNvSpPr/>
            <p:nvPr/>
          </p:nvSpPr>
          <p:spPr>
            <a:xfrm flipH="1">
              <a:off x="6767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5"/>
          <p:cNvGrpSpPr/>
          <p:nvPr/>
        </p:nvGrpSpPr>
        <p:grpSpPr>
          <a:xfrm>
            <a:off x="6541944" y="4287300"/>
            <a:ext cx="713803" cy="706547"/>
            <a:chOff x="-4017975" y="616650"/>
            <a:chExt cx="814100" cy="805825"/>
          </a:xfrm>
        </p:grpSpPr>
        <p:sp>
          <p:nvSpPr>
            <p:cNvPr id="377" name="Google Shape;377;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
          <p:cNvGrpSpPr/>
          <p:nvPr/>
        </p:nvGrpSpPr>
        <p:grpSpPr>
          <a:xfrm>
            <a:off x="7462488" y="3721438"/>
            <a:ext cx="1040637" cy="901375"/>
            <a:chOff x="8457538" y="810363"/>
            <a:chExt cx="1040637" cy="901375"/>
          </a:xfrm>
        </p:grpSpPr>
        <p:grpSp>
          <p:nvGrpSpPr>
            <p:cNvPr id="382" name="Google Shape;382;p5"/>
            <p:cNvGrpSpPr/>
            <p:nvPr/>
          </p:nvGrpSpPr>
          <p:grpSpPr>
            <a:xfrm>
              <a:off x="8781450" y="810363"/>
              <a:ext cx="716725" cy="901375"/>
              <a:chOff x="-3888525" y="-2483300"/>
              <a:chExt cx="716725" cy="901375"/>
            </a:xfrm>
          </p:grpSpPr>
          <p:sp>
            <p:nvSpPr>
              <p:cNvPr id="383" name="Google Shape;383;p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5"/>
            <p:cNvGrpSpPr/>
            <p:nvPr/>
          </p:nvGrpSpPr>
          <p:grpSpPr>
            <a:xfrm>
              <a:off x="8457538" y="1331488"/>
              <a:ext cx="323925" cy="323650"/>
              <a:chOff x="1608625" y="299800"/>
              <a:chExt cx="323925" cy="323650"/>
            </a:xfrm>
          </p:grpSpPr>
          <p:sp>
            <p:nvSpPr>
              <p:cNvPr id="386" name="Google Shape;386;p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9" name="Google Shape;389;p5"/>
          <p:cNvSpPr txBox="1"/>
          <p:nvPr/>
        </p:nvSpPr>
        <p:spPr>
          <a:xfrm>
            <a:off x="267629" y="1425550"/>
            <a:ext cx="786780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Voici les commandes à effectuer pour créer un VLAN (commandes cisco) :</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Config t (Pour accéder au mode de configuration)</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Vlan 1 (Pour créer un VLAN)</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Name RéseauDMZ (Pour nommer le VLAN créer)</a:t>
            </a:r>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Interface F0/1 (Pour accéder à l’interface de ce port)</a:t>
            </a:r>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Switchport mode trunk (Pour que la liaison n’accepte que les VLAN associés)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No Shutdown (Pour activer l’interface de connexion)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
          <p:cNvSpPr txBox="1"/>
          <p:nvPr>
            <p:ph type="title"/>
          </p:nvPr>
        </p:nvSpPr>
        <p:spPr>
          <a:xfrm>
            <a:off x="782850" y="162173"/>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Détail de l'adressage IP des VLAN et de l’équipement</a:t>
            </a:r>
            <a:endParaRPr/>
          </a:p>
        </p:txBody>
      </p:sp>
      <p:grpSp>
        <p:nvGrpSpPr>
          <p:cNvPr id="395" name="Google Shape;395;p6"/>
          <p:cNvGrpSpPr/>
          <p:nvPr/>
        </p:nvGrpSpPr>
        <p:grpSpPr>
          <a:xfrm>
            <a:off x="708769" y="229268"/>
            <a:ext cx="1019565" cy="1290805"/>
            <a:chOff x="-4017975" y="-49702"/>
            <a:chExt cx="1162825" cy="1472177"/>
          </a:xfrm>
        </p:grpSpPr>
        <p:sp>
          <p:nvSpPr>
            <p:cNvPr id="396" name="Google Shape;396;p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6"/>
          <p:cNvGrpSpPr/>
          <p:nvPr/>
        </p:nvGrpSpPr>
        <p:grpSpPr>
          <a:xfrm>
            <a:off x="6056447" y="3828300"/>
            <a:ext cx="1929500" cy="2210100"/>
            <a:chOff x="295725" y="-3462825"/>
            <a:chExt cx="1929500" cy="2210100"/>
          </a:xfrm>
        </p:grpSpPr>
        <p:sp>
          <p:nvSpPr>
            <p:cNvPr id="404" name="Google Shape;404;p6"/>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6"/>
          <p:cNvGrpSpPr/>
          <p:nvPr/>
        </p:nvGrpSpPr>
        <p:grpSpPr>
          <a:xfrm>
            <a:off x="7840825" y="1807363"/>
            <a:ext cx="1040637" cy="901375"/>
            <a:chOff x="8457538" y="810363"/>
            <a:chExt cx="1040637" cy="901375"/>
          </a:xfrm>
        </p:grpSpPr>
        <p:grpSp>
          <p:nvGrpSpPr>
            <p:cNvPr id="430" name="Google Shape;430;p6"/>
            <p:cNvGrpSpPr/>
            <p:nvPr/>
          </p:nvGrpSpPr>
          <p:grpSpPr>
            <a:xfrm>
              <a:off x="8781450" y="810363"/>
              <a:ext cx="716725" cy="901375"/>
              <a:chOff x="-3888525" y="-2483300"/>
              <a:chExt cx="716725" cy="901375"/>
            </a:xfrm>
          </p:grpSpPr>
          <p:sp>
            <p:nvSpPr>
              <p:cNvPr id="431" name="Google Shape;431;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6"/>
            <p:cNvGrpSpPr/>
            <p:nvPr/>
          </p:nvGrpSpPr>
          <p:grpSpPr>
            <a:xfrm>
              <a:off x="8457538" y="1331488"/>
              <a:ext cx="323925" cy="323650"/>
              <a:chOff x="1608625" y="299800"/>
              <a:chExt cx="323925" cy="323650"/>
            </a:xfrm>
          </p:grpSpPr>
          <p:sp>
            <p:nvSpPr>
              <p:cNvPr id="434" name="Google Shape;434;p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7" name="Google Shape;437;p6"/>
          <p:cNvGrpSpPr/>
          <p:nvPr/>
        </p:nvGrpSpPr>
        <p:grpSpPr>
          <a:xfrm>
            <a:off x="2868450" y="516183"/>
            <a:ext cx="3407100" cy="192185"/>
            <a:chOff x="1512197" y="1069304"/>
            <a:chExt cx="3407100" cy="192185"/>
          </a:xfrm>
        </p:grpSpPr>
        <p:grpSp>
          <p:nvGrpSpPr>
            <p:cNvPr id="438" name="Google Shape;438;p6"/>
            <p:cNvGrpSpPr/>
            <p:nvPr/>
          </p:nvGrpSpPr>
          <p:grpSpPr>
            <a:xfrm>
              <a:off x="1512197" y="1069304"/>
              <a:ext cx="3350100" cy="192185"/>
              <a:chOff x="2944697" y="1069304"/>
              <a:chExt cx="3350100" cy="192185"/>
            </a:xfrm>
          </p:grpSpPr>
          <p:sp>
            <p:nvSpPr>
              <p:cNvPr id="439" name="Google Shape;439;p6"/>
              <p:cNvSpPr/>
              <p:nvPr/>
            </p:nvSpPr>
            <p:spPr>
              <a:xfrm flipH="1" rot="-2700000">
                <a:off x="5498640" y="1097509"/>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0" name="Google Shape;440;p6"/>
              <p:cNvCxnSpPr>
                <a:stCxn id="441" idx="6"/>
                <a:endCxn id="442" idx="2"/>
              </p:cNvCxnSpPr>
              <p:nvPr/>
            </p:nvCxnSpPr>
            <p:spPr>
              <a:xfrm rot="10800000">
                <a:off x="3001697" y="1164492"/>
                <a:ext cx="3293100" cy="900"/>
              </a:xfrm>
              <a:prstGeom prst="straightConnector1">
                <a:avLst/>
              </a:prstGeom>
              <a:noFill/>
              <a:ln cap="flat" cmpd="sng" w="9525">
                <a:solidFill>
                  <a:schemeClr val="lt1"/>
                </a:solidFill>
                <a:prstDash val="solid"/>
                <a:round/>
                <a:headEnd len="sm" w="sm" type="none"/>
                <a:tailEnd len="sm" w="sm" type="none"/>
              </a:ln>
            </p:spPr>
          </p:cxnSp>
          <p:sp>
            <p:nvSpPr>
              <p:cNvPr id="442" name="Google Shape;442;p6"/>
              <p:cNvSpPr/>
              <p:nvPr/>
            </p:nvSpPr>
            <p:spPr>
              <a:xfrm flipH="1">
                <a:off x="2944697" y="1135917"/>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6"/>
            <p:cNvSpPr/>
            <p:nvPr/>
          </p:nvSpPr>
          <p:spPr>
            <a:xfrm flipH="1">
              <a:off x="4862297" y="113689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3" name="Google Shape;443;p6"/>
          <p:cNvPicPr preferRelativeResize="0"/>
          <p:nvPr/>
        </p:nvPicPr>
        <p:blipFill rotWithShape="1">
          <a:blip r:embed="rId3">
            <a:alphaModFix/>
          </a:blip>
          <a:srcRect b="0" l="0" r="0" t="0"/>
          <a:stretch/>
        </p:blipFill>
        <p:spPr>
          <a:xfrm>
            <a:off x="227421" y="1035597"/>
            <a:ext cx="3883733" cy="3421884"/>
          </a:xfrm>
          <a:prstGeom prst="rect">
            <a:avLst/>
          </a:prstGeom>
          <a:noFill/>
          <a:ln>
            <a:noFill/>
          </a:ln>
        </p:spPr>
      </p:pic>
      <p:pic>
        <p:nvPicPr>
          <p:cNvPr id="444" name="Google Shape;444;p6"/>
          <p:cNvPicPr preferRelativeResize="0"/>
          <p:nvPr/>
        </p:nvPicPr>
        <p:blipFill rotWithShape="1">
          <a:blip r:embed="rId4">
            <a:alphaModFix/>
          </a:blip>
          <a:srcRect b="0" l="0" r="0" t="0"/>
          <a:stretch/>
        </p:blipFill>
        <p:spPr>
          <a:xfrm>
            <a:off x="5839269" y="708375"/>
            <a:ext cx="2883707" cy="2254636"/>
          </a:xfrm>
          <a:prstGeom prst="rect">
            <a:avLst/>
          </a:prstGeom>
          <a:noFill/>
          <a:ln>
            <a:noFill/>
          </a:ln>
        </p:spPr>
      </p:pic>
      <p:pic>
        <p:nvPicPr>
          <p:cNvPr id="445" name="Google Shape;445;p6"/>
          <p:cNvPicPr preferRelativeResize="0"/>
          <p:nvPr/>
        </p:nvPicPr>
        <p:blipFill rotWithShape="1">
          <a:blip r:embed="rId5">
            <a:alphaModFix/>
          </a:blip>
          <a:srcRect b="0" l="0" r="0" t="0"/>
          <a:stretch/>
        </p:blipFill>
        <p:spPr>
          <a:xfrm>
            <a:off x="4117813" y="2906464"/>
            <a:ext cx="3196284" cy="2245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
          <p:cNvSpPr txBox="1"/>
          <p:nvPr>
            <p:ph type="title"/>
          </p:nvPr>
        </p:nvSpPr>
        <p:spPr>
          <a:xfrm>
            <a:off x="782850" y="556250"/>
            <a:ext cx="7578300" cy="572700"/>
          </a:xfrm>
          <a:prstGeom prst="rect">
            <a:avLst/>
          </a:prstGeom>
          <a:noFill/>
          <a:ln>
            <a:noFill/>
          </a:ln>
        </p:spPr>
        <p:txBody>
          <a:bodyPr anchorCtr="0" anchor="t" bIns="0" lIns="91425" spcFirstLastPara="1" rIns="91425" wrap="square" tIns="0">
            <a:noAutofit/>
          </a:bodyPr>
          <a:lstStyle/>
          <a:p>
            <a:pPr indent="0" lvl="0" marL="0" rtl="0" algn="ctr">
              <a:lnSpc>
                <a:spcPct val="100000"/>
              </a:lnSpc>
              <a:spcBef>
                <a:spcPts val="0"/>
              </a:spcBef>
              <a:spcAft>
                <a:spcPts val="0"/>
              </a:spcAft>
              <a:buSzPts val="2800"/>
              <a:buNone/>
            </a:pPr>
            <a:r>
              <a:rPr lang="fr-FR"/>
              <a:t>Estimation des coûts et délais</a:t>
            </a:r>
            <a:endParaRPr/>
          </a:p>
        </p:txBody>
      </p:sp>
      <p:pic>
        <p:nvPicPr>
          <p:cNvPr id="451" name="Google Shape;451;p8"/>
          <p:cNvPicPr preferRelativeResize="0"/>
          <p:nvPr/>
        </p:nvPicPr>
        <p:blipFill rotWithShape="1">
          <a:blip r:embed="rId3">
            <a:alphaModFix/>
          </a:blip>
          <a:srcRect b="0" l="0" r="0" t="0"/>
          <a:stretch/>
        </p:blipFill>
        <p:spPr>
          <a:xfrm>
            <a:off x="5386259" y="1768286"/>
            <a:ext cx="2911810" cy="2239199"/>
          </a:xfrm>
          <a:prstGeom prst="rect">
            <a:avLst/>
          </a:prstGeom>
          <a:noFill/>
          <a:ln>
            <a:noFill/>
          </a:ln>
        </p:spPr>
      </p:pic>
      <p:sp>
        <p:nvSpPr>
          <p:cNvPr id="452" name="Google Shape;452;p8"/>
          <p:cNvSpPr txBox="1"/>
          <p:nvPr/>
        </p:nvSpPr>
        <p:spPr>
          <a:xfrm>
            <a:off x="1085386" y="1204332"/>
            <a:ext cx="4230029"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Pour la première solution :</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Délais court (environ 3 semaines)</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Peu coûteux 1 200€ TTC</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Pour la seconde solution :</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Délais plus long (de 5 à 6 semaines)</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Plus coûteux 5 327,42€ TTC</a:t>
            </a:r>
            <a:endParaRPr/>
          </a:p>
          <a:p>
            <a:pPr indent="0" lvl="0" marL="0" marR="0" rtl="0" algn="l">
              <a:lnSpc>
                <a:spcPct val="100000"/>
              </a:lnSpc>
              <a:spcBef>
                <a:spcPts val="0"/>
              </a:spcBef>
              <a:spcAft>
                <a:spcPts val="0"/>
              </a:spcAft>
              <a:buNone/>
            </a:pPr>
            <a:r>
              <a:t/>
            </a:r>
            <a:endParaRPr b="0" i="0" sz="1600" u="none" cap="none" strike="noStrike">
              <a:solidFill>
                <a:srgbClr val="3A467A"/>
              </a:solidFill>
              <a:latin typeface="Arial"/>
              <a:ea typeface="Arial"/>
              <a:cs typeface="Arial"/>
              <a:sym typeface="Arial"/>
            </a:endParaRPr>
          </a:p>
          <a:p>
            <a:pPr indent="0" lvl="0" marL="0" marR="0" rtl="0" algn="l">
              <a:lnSpc>
                <a:spcPct val="100000"/>
              </a:lnSpc>
              <a:spcBef>
                <a:spcPts val="0"/>
              </a:spcBef>
              <a:spcAft>
                <a:spcPts val="0"/>
              </a:spcAft>
              <a:buNone/>
            </a:pPr>
            <a:r>
              <a:rPr b="0" i="0" lang="fr-FR" sz="1600" u="none" cap="none" strike="noStrike">
                <a:solidFill>
                  <a:srgbClr val="3A467A"/>
                </a:solidFill>
                <a:latin typeface="Arial"/>
                <a:ea typeface="Arial"/>
                <a:cs typeface="Arial"/>
                <a:sym typeface="Arial"/>
              </a:rPr>
              <a:t>Matériel Neuf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