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0" r:id="rId1"/>
  </p:sldMasterIdLst>
  <p:notesMasterIdLst>
    <p:notesMasterId r:id="rId10"/>
  </p:notesMasterIdLst>
  <p:sldIdLst>
    <p:sldId id="256" r:id="rId2"/>
    <p:sldId id="268" r:id="rId3"/>
    <p:sldId id="263" r:id="rId4"/>
    <p:sldId id="269" r:id="rId5"/>
    <p:sldId id="271" r:id="rId6"/>
    <p:sldId id="272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ixw\OneDrive\Dokumente\HTL\3.Klasse\Cansat\cansatdat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ixw\OneDrive\Dokumente\HTL\3.Klasse\Cansat\cansatdat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ixw\OneDrive\Dokumente\HTL\3.Klasse\Cansat\cansatdat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ixw\OneDrive\Dokumente\HTL\3.Klasse\Cansat\cansatdat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ixw\OneDrive\Dokumente\HTL\3.Klasse\Cansat\cansatdate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Höhe&amp;Beschleunigung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42336481444093"/>
          <c:y val="0.13497088791848616"/>
          <c:w val="0.67825635043482813"/>
          <c:h val="0.61268811103852205"/>
        </c:manualLayout>
      </c:layout>
      <c:lineChart>
        <c:grouping val="standard"/>
        <c:varyColors val="0"/>
        <c:ser>
          <c:idx val="0"/>
          <c:order val="0"/>
          <c:tx>
            <c:v>Höhe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Berechnungen!$E$2:$E$185</c:f>
              <c:numCache>
                <c:formatCode>0.0</c:formatCode>
                <c:ptCount val="184"/>
                <c:pt idx="0">
                  <c:v>8.8914534471813909</c:v>
                </c:pt>
                <c:pt idx="1">
                  <c:v>8.9945765163303122</c:v>
                </c:pt>
                <c:pt idx="2">
                  <c:v>9.0374883329568547</c:v>
                </c:pt>
                <c:pt idx="3">
                  <c:v>8.6591720321874845</c:v>
                </c:pt>
                <c:pt idx="4">
                  <c:v>8.9944564447250741</c:v>
                </c:pt>
                <c:pt idx="5">
                  <c:v>8.8826773585311116</c:v>
                </c:pt>
                <c:pt idx="6">
                  <c:v>9.1062540644177261</c:v>
                </c:pt>
                <c:pt idx="7">
                  <c:v>8.9344215764004389</c:v>
                </c:pt>
                <c:pt idx="8">
                  <c:v>8.6506138709039533</c:v>
                </c:pt>
                <c:pt idx="9">
                  <c:v>8.7279660180145129</c:v>
                </c:pt>
                <c:pt idx="10">
                  <c:v>8.7539267014423672</c:v>
                </c:pt>
                <c:pt idx="11">
                  <c:v>8.7192291061975311</c:v>
                </c:pt>
                <c:pt idx="12">
                  <c:v>6.4571260041233813</c:v>
                </c:pt>
                <c:pt idx="13">
                  <c:v>9.8545242402875033</c:v>
                </c:pt>
                <c:pt idx="14">
                  <c:v>13.58957024490644</c:v>
                </c:pt>
                <c:pt idx="15">
                  <c:v>19.71867250967631</c:v>
                </c:pt>
                <c:pt idx="16">
                  <c:v>34.38614908975461</c:v>
                </c:pt>
                <c:pt idx="17">
                  <c:v>55.061811857479086</c:v>
                </c:pt>
                <c:pt idx="18">
                  <c:v>140.8169539427463</c:v>
                </c:pt>
                <c:pt idx="19">
                  <c:v>168.0659988027557</c:v>
                </c:pt>
                <c:pt idx="20">
                  <c:v>150.87789331598896</c:v>
                </c:pt>
                <c:pt idx="21">
                  <c:v>175.29408460175557</c:v>
                </c:pt>
                <c:pt idx="22">
                  <c:v>206.11141598219513</c:v>
                </c:pt>
                <c:pt idx="23">
                  <c:v>241.6464446433165</c:v>
                </c:pt>
                <c:pt idx="24">
                  <c:v>248.4934211368452</c:v>
                </c:pt>
                <c:pt idx="25">
                  <c:v>264.1870646593668</c:v>
                </c:pt>
                <c:pt idx="26">
                  <c:v>263.9302356657787</c:v>
                </c:pt>
                <c:pt idx="27">
                  <c:v>288.86237921091799</c:v>
                </c:pt>
                <c:pt idx="28">
                  <c:v>313.27752810577374</c:v>
                </c:pt>
                <c:pt idx="29">
                  <c:v>321.93285689670404</c:v>
                </c:pt>
                <c:pt idx="30">
                  <c:v>351.30643389829504</c:v>
                </c:pt>
                <c:pt idx="31">
                  <c:v>350.93751099183419</c:v>
                </c:pt>
                <c:pt idx="32">
                  <c:v>365.86413699824732</c:v>
                </c:pt>
                <c:pt idx="33">
                  <c:v>373.49019833055161</c:v>
                </c:pt>
                <c:pt idx="34">
                  <c:v>395.51510549551119</c:v>
                </c:pt>
                <c:pt idx="35">
                  <c:v>397.11238003219421</c:v>
                </c:pt>
                <c:pt idx="36">
                  <c:v>403.47744391883407</c:v>
                </c:pt>
                <c:pt idx="37">
                  <c:v>405.80941175464932</c:v>
                </c:pt>
                <c:pt idx="38">
                  <c:v>406.60688239330977</c:v>
                </c:pt>
                <c:pt idx="39">
                  <c:v>410.13864516136505</c:v>
                </c:pt>
                <c:pt idx="40">
                  <c:v>419.13252575995102</c:v>
                </c:pt>
                <c:pt idx="41">
                  <c:v>418.68455854219008</c:v>
                </c:pt>
                <c:pt idx="42">
                  <c:v>443.16786644098829</c:v>
                </c:pt>
                <c:pt idx="43">
                  <c:v>404.52454699388682</c:v>
                </c:pt>
                <c:pt idx="44">
                  <c:v>393.19689537777083</c:v>
                </c:pt>
                <c:pt idx="45">
                  <c:v>391.57606985928089</c:v>
                </c:pt>
                <c:pt idx="46">
                  <c:v>417.14966486600156</c:v>
                </c:pt>
                <c:pt idx="47">
                  <c:v>408.22501595462893</c:v>
                </c:pt>
                <c:pt idx="48">
                  <c:v>414.23605142276483</c:v>
                </c:pt>
                <c:pt idx="49">
                  <c:v>412.07457029676118</c:v>
                </c:pt>
                <c:pt idx="50">
                  <c:v>409.95624406618924</c:v>
                </c:pt>
                <c:pt idx="51">
                  <c:v>408.16918878017054</c:v>
                </c:pt>
                <c:pt idx="52">
                  <c:v>401.47809305646956</c:v>
                </c:pt>
                <c:pt idx="53">
                  <c:v>402.32610368473524</c:v>
                </c:pt>
                <c:pt idx="54">
                  <c:v>398.70512864258694</c:v>
                </c:pt>
                <c:pt idx="55">
                  <c:v>395.23541288308695</c:v>
                </c:pt>
                <c:pt idx="56">
                  <c:v>392.59171530948254</c:v>
                </c:pt>
                <c:pt idx="57">
                  <c:v>389.65141334926045</c:v>
                </c:pt>
                <c:pt idx="58">
                  <c:v>386.30269275093167</c:v>
                </c:pt>
                <c:pt idx="59">
                  <c:v>383.19094883718856</c:v>
                </c:pt>
                <c:pt idx="60">
                  <c:v>380.00640929125234</c:v>
                </c:pt>
                <c:pt idx="61">
                  <c:v>375.81852928437581</c:v>
                </c:pt>
                <c:pt idx="62">
                  <c:v>374.49974799961501</c:v>
                </c:pt>
                <c:pt idx="63">
                  <c:v>371.17584870719509</c:v>
                </c:pt>
                <c:pt idx="64">
                  <c:v>367.19259023979191</c:v>
                </c:pt>
                <c:pt idx="65">
                  <c:v>362.22752093129191</c:v>
                </c:pt>
                <c:pt idx="66">
                  <c:v>361.82785886546264</c:v>
                </c:pt>
                <c:pt idx="67">
                  <c:v>359.4515560257172</c:v>
                </c:pt>
                <c:pt idx="68">
                  <c:v>356.53781587454796</c:v>
                </c:pt>
                <c:pt idx="69">
                  <c:v>352.03755993691686</c:v>
                </c:pt>
                <c:pt idx="70">
                  <c:v>349.7683492110923</c:v>
                </c:pt>
                <c:pt idx="71">
                  <c:v>344.3553599765753</c:v>
                </c:pt>
                <c:pt idx="72">
                  <c:v>344.52755377312405</c:v>
                </c:pt>
                <c:pt idx="73">
                  <c:v>338.83793179289432</c:v>
                </c:pt>
                <c:pt idx="74">
                  <c:v>338.17357713117792</c:v>
                </c:pt>
                <c:pt idx="75">
                  <c:v>334.99455039112343</c:v>
                </c:pt>
                <c:pt idx="76">
                  <c:v>333.2430229823666</c:v>
                </c:pt>
                <c:pt idx="77">
                  <c:v>329.27500287973112</c:v>
                </c:pt>
                <c:pt idx="78">
                  <c:v>324.63615731122343</c:v>
                </c:pt>
                <c:pt idx="79">
                  <c:v>324.20050207498889</c:v>
                </c:pt>
                <c:pt idx="80">
                  <c:v>319.97524261021499</c:v>
                </c:pt>
                <c:pt idx="81">
                  <c:v>317.04489905441778</c:v>
                </c:pt>
                <c:pt idx="82">
                  <c:v>313.69825439266822</c:v>
                </c:pt>
                <c:pt idx="83">
                  <c:v>312.01399427796468</c:v>
                </c:pt>
                <c:pt idx="84">
                  <c:v>309.32739151189469</c:v>
                </c:pt>
                <c:pt idx="85">
                  <c:v>306.17107345366537</c:v>
                </c:pt>
                <c:pt idx="86">
                  <c:v>303.07743265398221</c:v>
                </c:pt>
                <c:pt idx="87">
                  <c:v>299.54387187251336</c:v>
                </c:pt>
                <c:pt idx="88">
                  <c:v>297.30985776407624</c:v>
                </c:pt>
                <c:pt idx="89">
                  <c:v>294.08724903584334</c:v>
                </c:pt>
                <c:pt idx="90">
                  <c:v>289.83879139186899</c:v>
                </c:pt>
                <c:pt idx="91">
                  <c:v>287.86894742322579</c:v>
                </c:pt>
                <c:pt idx="92">
                  <c:v>284.49354844586389</c:v>
                </c:pt>
                <c:pt idx="93">
                  <c:v>282.29786803922855</c:v>
                </c:pt>
                <c:pt idx="94">
                  <c:v>279.93459053152253</c:v>
                </c:pt>
                <c:pt idx="95">
                  <c:v>276.04881250837605</c:v>
                </c:pt>
                <c:pt idx="96">
                  <c:v>273.72421269785116</c:v>
                </c:pt>
                <c:pt idx="97">
                  <c:v>270.01597170717946</c:v>
                </c:pt>
                <c:pt idx="98">
                  <c:v>267.31384111379305</c:v>
                </c:pt>
                <c:pt idx="99">
                  <c:v>263.50592709195848</c:v>
                </c:pt>
                <c:pt idx="100">
                  <c:v>260.60998887223184</c:v>
                </c:pt>
                <c:pt idx="101">
                  <c:v>258.31244393650843</c:v>
                </c:pt>
                <c:pt idx="102">
                  <c:v>254.33850777251405</c:v>
                </c:pt>
                <c:pt idx="103">
                  <c:v>252.1767183691876</c:v>
                </c:pt>
                <c:pt idx="104">
                  <c:v>248.1718443117112</c:v>
                </c:pt>
                <c:pt idx="105">
                  <c:v>245.99078415290614</c:v>
                </c:pt>
                <c:pt idx="106">
                  <c:v>241.90840920959886</c:v>
                </c:pt>
                <c:pt idx="107">
                  <c:v>238.61104425595215</c:v>
                </c:pt>
                <c:pt idx="108">
                  <c:v>236.24341171615504</c:v>
                </c:pt>
                <c:pt idx="109">
                  <c:v>232.15169704046434</c:v>
                </c:pt>
                <c:pt idx="110">
                  <c:v>229.32712381056933</c:v>
                </c:pt>
                <c:pt idx="111">
                  <c:v>225.80712237147497</c:v>
                </c:pt>
                <c:pt idx="112">
                  <c:v>223.81483317383572</c:v>
                </c:pt>
                <c:pt idx="113">
                  <c:v>220.6742595991019</c:v>
                </c:pt>
                <c:pt idx="114">
                  <c:v>216.95676592028622</c:v>
                </c:pt>
                <c:pt idx="115">
                  <c:v>214.19329890278129</c:v>
                </c:pt>
                <c:pt idx="116">
                  <c:v>210.60791904869961</c:v>
                </c:pt>
                <c:pt idx="117">
                  <c:v>207.43212762736903</c:v>
                </c:pt>
                <c:pt idx="118">
                  <c:v>203.62321859298947</c:v>
                </c:pt>
                <c:pt idx="119">
                  <c:v>200.24078786493112</c:v>
                </c:pt>
                <c:pt idx="120">
                  <c:v>197.59626629469494</c:v>
                </c:pt>
                <c:pt idx="121">
                  <c:v>194.31455398067317</c:v>
                </c:pt>
                <c:pt idx="122">
                  <c:v>191.15739564624721</c:v>
                </c:pt>
                <c:pt idx="123">
                  <c:v>187.41006368341539</c:v>
                </c:pt>
                <c:pt idx="124">
                  <c:v>182.49877645515488</c:v>
                </c:pt>
                <c:pt idx="125">
                  <c:v>179.48821079601322</c:v>
                </c:pt>
                <c:pt idx="126">
                  <c:v>177.00483755591586</c:v>
                </c:pt>
                <c:pt idx="127">
                  <c:v>173.36036473052701</c:v>
                </c:pt>
                <c:pt idx="128">
                  <c:v>170.49147654607054</c:v>
                </c:pt>
                <c:pt idx="129">
                  <c:v>166.62200662334413</c:v>
                </c:pt>
                <c:pt idx="130">
                  <c:v>163.81123108448725</c:v>
                </c:pt>
                <c:pt idx="131">
                  <c:v>161.37152805083599</c:v>
                </c:pt>
                <c:pt idx="132">
                  <c:v>157.422212377189</c:v>
                </c:pt>
                <c:pt idx="133">
                  <c:v>153.4717776519816</c:v>
                </c:pt>
                <c:pt idx="134">
                  <c:v>150.17142416484808</c:v>
                </c:pt>
                <c:pt idx="135">
                  <c:v>148.06189661656509</c:v>
                </c:pt>
                <c:pt idx="136">
                  <c:v>145.7017489683891</c:v>
                </c:pt>
                <c:pt idx="137">
                  <c:v>140.88607780953396</c:v>
                </c:pt>
                <c:pt idx="138">
                  <c:v>138.12647978896177</c:v>
                </c:pt>
                <c:pt idx="139">
                  <c:v>134.40904724472404</c:v>
                </c:pt>
                <c:pt idx="140">
                  <c:v>130.58186453682998</c:v>
                </c:pt>
                <c:pt idx="141">
                  <c:v>127.83275690730642</c:v>
                </c:pt>
                <c:pt idx="142">
                  <c:v>123.0463022763139</c:v>
                </c:pt>
                <c:pt idx="143">
                  <c:v>120.23265808102553</c:v>
                </c:pt>
                <c:pt idx="144">
                  <c:v>114.91764098508577</c:v>
                </c:pt>
                <c:pt idx="145">
                  <c:v>112.2189682389041</c:v>
                </c:pt>
                <c:pt idx="146">
                  <c:v>108.85550666184292</c:v>
                </c:pt>
                <c:pt idx="147">
                  <c:v>106.52275634942777</c:v>
                </c:pt>
                <c:pt idx="148">
                  <c:v>102.93212121448482</c:v>
                </c:pt>
                <c:pt idx="149">
                  <c:v>96.944033440120961</c:v>
                </c:pt>
                <c:pt idx="150">
                  <c:v>94.714261700958389</c:v>
                </c:pt>
                <c:pt idx="151">
                  <c:v>90.464288372109138</c:v>
                </c:pt>
                <c:pt idx="152">
                  <c:v>88.505961097019508</c:v>
                </c:pt>
                <c:pt idx="153">
                  <c:v>85.329881154573513</c:v>
                </c:pt>
                <c:pt idx="154">
                  <c:v>79.370604436425651</c:v>
                </c:pt>
                <c:pt idx="155">
                  <c:v>78.369159410137911</c:v>
                </c:pt>
                <c:pt idx="156">
                  <c:v>70.999877623341433</c:v>
                </c:pt>
                <c:pt idx="157">
                  <c:v>70.51305434884614</c:v>
                </c:pt>
                <c:pt idx="158">
                  <c:v>68.143913702249847</c:v>
                </c:pt>
                <c:pt idx="159">
                  <c:v>63.387185833972353</c:v>
                </c:pt>
                <c:pt idx="160">
                  <c:v>60.531285511672365</c:v>
                </c:pt>
                <c:pt idx="161">
                  <c:v>54.343832259111196</c:v>
                </c:pt>
                <c:pt idx="162">
                  <c:v>53.227789189083353</c:v>
                </c:pt>
                <c:pt idx="163">
                  <c:v>47.815647872663362</c:v>
                </c:pt>
                <c:pt idx="164">
                  <c:v>46.104178998870168</c:v>
                </c:pt>
                <c:pt idx="165">
                  <c:v>41.469899744363204</c:v>
                </c:pt>
                <c:pt idx="166">
                  <c:v>38.285742032142821</c:v>
                </c:pt>
                <c:pt idx="167">
                  <c:v>34.146160321298623</c:v>
                </c:pt>
                <c:pt idx="168">
                  <c:v>31.89574879413351</c:v>
                </c:pt>
                <c:pt idx="169">
                  <c:v>29.08480685663568</c:v>
                </c:pt>
                <c:pt idx="170">
                  <c:v>24.896485300043139</c:v>
                </c:pt>
                <c:pt idx="171">
                  <c:v>20.339720006922164</c:v>
                </c:pt>
                <c:pt idx="172">
                  <c:v>16.627890341494322</c:v>
                </c:pt>
                <c:pt idx="173">
                  <c:v>13.021667421475797</c:v>
                </c:pt>
                <c:pt idx="174">
                  <c:v>5.5195934301328293</c:v>
                </c:pt>
                <c:pt idx="175">
                  <c:v>4.4017124748248193</c:v>
                </c:pt>
                <c:pt idx="176">
                  <c:v>4.633867015763883</c:v>
                </c:pt>
                <c:pt idx="177">
                  <c:v>4.6080082996595593</c:v>
                </c:pt>
                <c:pt idx="178">
                  <c:v>5.132183211514473</c:v>
                </c:pt>
                <c:pt idx="179">
                  <c:v>4.4617814426593441</c:v>
                </c:pt>
                <c:pt idx="180">
                  <c:v>4.1092856709599914</c:v>
                </c:pt>
                <c:pt idx="181">
                  <c:v>4.685245180539539</c:v>
                </c:pt>
                <c:pt idx="182">
                  <c:v>4.7454802973222741</c:v>
                </c:pt>
                <c:pt idx="183">
                  <c:v>4.2554706255806991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4-4554-A250-CFC7F1858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510352"/>
        <c:axId val="69508864"/>
      </c:lineChart>
      <c:lineChart>
        <c:grouping val="standard"/>
        <c:varyColors val="0"/>
        <c:ser>
          <c:idx val="1"/>
          <c:order val="1"/>
          <c:tx>
            <c:v>Beschleunigung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Berechnungen!$F$2:$F$185</c:f>
              <c:numCache>
                <c:formatCode>0.0</c:formatCode>
                <c:ptCount val="184"/>
                <c:pt idx="0">
                  <c:v>0.9825688073394494</c:v>
                </c:pt>
                <c:pt idx="1">
                  <c:v>0.98032619775739049</c:v>
                </c:pt>
                <c:pt idx="2">
                  <c:v>0.9832823649337411</c:v>
                </c:pt>
                <c:pt idx="3">
                  <c:v>0.9829765545361876</c:v>
                </c:pt>
                <c:pt idx="4">
                  <c:v>0.98837920489296627</c:v>
                </c:pt>
                <c:pt idx="5">
                  <c:v>0.98685015290519862</c:v>
                </c:pt>
                <c:pt idx="6">
                  <c:v>0.98175331294597346</c:v>
                </c:pt>
                <c:pt idx="7">
                  <c:v>0.98603465851172267</c:v>
                </c:pt>
                <c:pt idx="8">
                  <c:v>0.98103975535168197</c:v>
                </c:pt>
                <c:pt idx="9">
                  <c:v>0.98175331294597346</c:v>
                </c:pt>
                <c:pt idx="10">
                  <c:v>0.97747196738022424</c:v>
                </c:pt>
                <c:pt idx="11">
                  <c:v>0.98888888888888893</c:v>
                </c:pt>
                <c:pt idx="12">
                  <c:v>7.7331294597349638</c:v>
                </c:pt>
                <c:pt idx="13">
                  <c:v>7.8568807339449531</c:v>
                </c:pt>
                <c:pt idx="14">
                  <c:v>7.6141692150866449</c:v>
                </c:pt>
                <c:pt idx="15">
                  <c:v>7.1760448521916418</c:v>
                </c:pt>
                <c:pt idx="16">
                  <c:v>3.3689092762487256</c:v>
                </c:pt>
                <c:pt idx="17">
                  <c:v>0.47624872579001015</c:v>
                </c:pt>
                <c:pt idx="18">
                  <c:v>0.39510703363914368</c:v>
                </c:pt>
                <c:pt idx="19">
                  <c:v>0.28980632008154944</c:v>
                </c:pt>
                <c:pt idx="20">
                  <c:v>0.35973496432212027</c:v>
                </c:pt>
                <c:pt idx="21">
                  <c:v>0.28552497451580022</c:v>
                </c:pt>
                <c:pt idx="22">
                  <c:v>0.27461773700305808</c:v>
                </c:pt>
                <c:pt idx="23">
                  <c:v>0.24311926605504583</c:v>
                </c:pt>
                <c:pt idx="24">
                  <c:v>0.2020387359836901</c:v>
                </c:pt>
                <c:pt idx="25">
                  <c:v>0.1982670744138634</c:v>
                </c:pt>
                <c:pt idx="26">
                  <c:v>0.23924566768603464</c:v>
                </c:pt>
                <c:pt idx="27">
                  <c:v>0.25361875637104991</c:v>
                </c:pt>
                <c:pt idx="28">
                  <c:v>0.15565749235474005</c:v>
                </c:pt>
                <c:pt idx="29">
                  <c:v>0.13873598369011211</c:v>
                </c:pt>
                <c:pt idx="30">
                  <c:v>0.20122324159021404</c:v>
                </c:pt>
                <c:pt idx="31">
                  <c:v>0.19785932721712537</c:v>
                </c:pt>
                <c:pt idx="32">
                  <c:v>0.20988786952089705</c:v>
                </c:pt>
                <c:pt idx="33">
                  <c:v>0.20356778797145769</c:v>
                </c:pt>
                <c:pt idx="34">
                  <c:v>0.16666666666666666</c:v>
                </c:pt>
                <c:pt idx="35">
                  <c:v>0.14821610601427115</c:v>
                </c:pt>
                <c:pt idx="36">
                  <c:v>0.14536187563710498</c:v>
                </c:pt>
                <c:pt idx="37">
                  <c:v>0.13679918450560652</c:v>
                </c:pt>
                <c:pt idx="38">
                  <c:v>0.12252803261977573</c:v>
                </c:pt>
                <c:pt idx="39">
                  <c:v>1.3761467889908258E-2</c:v>
                </c:pt>
                <c:pt idx="40">
                  <c:v>0.13700305810397553</c:v>
                </c:pt>
                <c:pt idx="41">
                  <c:v>0.13414882772680939</c:v>
                </c:pt>
                <c:pt idx="42">
                  <c:v>5.6778797145769624E-2</c:v>
                </c:pt>
                <c:pt idx="43">
                  <c:v>0.14699286442405707</c:v>
                </c:pt>
                <c:pt idx="44">
                  <c:v>0.30244648318042811</c:v>
                </c:pt>
                <c:pt idx="45">
                  <c:v>8.0607543323139641</c:v>
                </c:pt>
                <c:pt idx="46">
                  <c:v>0.5517838939857288</c:v>
                </c:pt>
                <c:pt idx="47">
                  <c:v>1.374821610601427</c:v>
                </c:pt>
                <c:pt idx="48">
                  <c:v>7.4088685015290512</c:v>
                </c:pt>
                <c:pt idx="49">
                  <c:v>2.4588175331294595</c:v>
                </c:pt>
                <c:pt idx="50">
                  <c:v>2.0164118246687051</c:v>
                </c:pt>
                <c:pt idx="51">
                  <c:v>3.4518858307849132</c:v>
                </c:pt>
                <c:pt idx="52">
                  <c:v>0.78450560652395507</c:v>
                </c:pt>
                <c:pt idx="53">
                  <c:v>1.6440366972477063</c:v>
                </c:pt>
                <c:pt idx="54">
                  <c:v>0.71498470948012227</c:v>
                </c:pt>
                <c:pt idx="55">
                  <c:v>1.2096839959225281</c:v>
                </c:pt>
                <c:pt idx="56">
                  <c:v>0.93598369011213045</c:v>
                </c:pt>
                <c:pt idx="57">
                  <c:v>1.3577981651376145</c:v>
                </c:pt>
                <c:pt idx="58">
                  <c:v>1.0191641182466868</c:v>
                </c:pt>
                <c:pt idx="59">
                  <c:v>1.2414882772680937</c:v>
                </c:pt>
                <c:pt idx="60">
                  <c:v>1.5904179408766563</c:v>
                </c:pt>
                <c:pt idx="61">
                  <c:v>8.7359836901121299E-2</c:v>
                </c:pt>
                <c:pt idx="62">
                  <c:v>1.2821610601427114</c:v>
                </c:pt>
                <c:pt idx="63">
                  <c:v>1.5797145769622833</c:v>
                </c:pt>
                <c:pt idx="64">
                  <c:v>1.0026503567787972</c:v>
                </c:pt>
                <c:pt idx="65">
                  <c:v>1.4672782874617736</c:v>
                </c:pt>
                <c:pt idx="66">
                  <c:v>1.1838939857288482</c:v>
                </c:pt>
                <c:pt idx="67">
                  <c:v>1.3951070336391436</c:v>
                </c:pt>
                <c:pt idx="68">
                  <c:v>1.6063200815494392</c:v>
                </c:pt>
                <c:pt idx="69">
                  <c:v>1.1050968399592251</c:v>
                </c:pt>
                <c:pt idx="70">
                  <c:v>2.0416921508664627</c:v>
                </c:pt>
                <c:pt idx="71">
                  <c:v>1.5099898063200816</c:v>
                </c:pt>
                <c:pt idx="72">
                  <c:v>1.5584097859327217</c:v>
                </c:pt>
                <c:pt idx="73">
                  <c:v>1.5387359836901122</c:v>
                </c:pt>
                <c:pt idx="74">
                  <c:v>1.2361875637104995</c:v>
                </c:pt>
                <c:pt idx="75">
                  <c:v>1.2296636085626911</c:v>
                </c:pt>
                <c:pt idx="76">
                  <c:v>1.1131498470948014</c:v>
                </c:pt>
                <c:pt idx="77">
                  <c:v>1.6666666666666667</c:v>
                </c:pt>
                <c:pt idx="78">
                  <c:v>1.4336391437308869</c:v>
                </c:pt>
                <c:pt idx="79">
                  <c:v>1.2765545361875636</c:v>
                </c:pt>
                <c:pt idx="80">
                  <c:v>1.3184505606523953</c:v>
                </c:pt>
                <c:pt idx="81">
                  <c:v>1.383690112130479</c:v>
                </c:pt>
                <c:pt idx="82">
                  <c:v>1.4129459734964323</c:v>
                </c:pt>
                <c:pt idx="83">
                  <c:v>1.5988786952089704</c:v>
                </c:pt>
                <c:pt idx="84">
                  <c:v>1.272782874617737</c:v>
                </c:pt>
                <c:pt idx="85">
                  <c:v>1.3863404689092764</c:v>
                </c:pt>
                <c:pt idx="86">
                  <c:v>1.2958205912334351</c:v>
                </c:pt>
                <c:pt idx="87">
                  <c:v>1.5450560652395513</c:v>
                </c:pt>
                <c:pt idx="88">
                  <c:v>1.22986748216106</c:v>
                </c:pt>
                <c:pt idx="89">
                  <c:v>1.4449541284403671</c:v>
                </c:pt>
                <c:pt idx="90">
                  <c:v>1.4156982670744138</c:v>
                </c:pt>
                <c:pt idx="91">
                  <c:v>1.5796126401630988</c:v>
                </c:pt>
                <c:pt idx="92">
                  <c:v>1.4443425076452598</c:v>
                </c:pt>
                <c:pt idx="93">
                  <c:v>1.1978593272171252</c:v>
                </c:pt>
                <c:pt idx="94">
                  <c:v>1.3053007135575942</c:v>
                </c:pt>
                <c:pt idx="95">
                  <c:v>1.3083588175331295</c:v>
                </c:pt>
                <c:pt idx="96">
                  <c:v>1.2875637104994904</c:v>
                </c:pt>
                <c:pt idx="97">
                  <c:v>1.4067278287461773</c:v>
                </c:pt>
                <c:pt idx="98">
                  <c:v>1.2903160040774719</c:v>
                </c:pt>
                <c:pt idx="99">
                  <c:v>1.3358817533129459</c:v>
                </c:pt>
                <c:pt idx="100">
                  <c:v>1.4392456676860346</c:v>
                </c:pt>
                <c:pt idx="101">
                  <c:v>1.5423037716615697</c:v>
                </c:pt>
                <c:pt idx="102">
                  <c:v>1.2981651376146788</c:v>
                </c:pt>
                <c:pt idx="103">
                  <c:v>1.3625891946992865</c:v>
                </c:pt>
                <c:pt idx="104">
                  <c:v>1.4318042813455656</c:v>
                </c:pt>
                <c:pt idx="105">
                  <c:v>1.3873598369011211</c:v>
                </c:pt>
                <c:pt idx="106">
                  <c:v>1.4114169215086645</c:v>
                </c:pt>
                <c:pt idx="107">
                  <c:v>1.4342507645259939</c:v>
                </c:pt>
                <c:pt idx="108">
                  <c:v>1.2902140672782874</c:v>
                </c:pt>
                <c:pt idx="109">
                  <c:v>1.284097859327217</c:v>
                </c:pt>
                <c:pt idx="110">
                  <c:v>1.4056065239551476</c:v>
                </c:pt>
                <c:pt idx="111">
                  <c:v>1.235270132517839</c:v>
                </c:pt>
                <c:pt idx="112">
                  <c:v>1.3394495412844036</c:v>
                </c:pt>
                <c:pt idx="113">
                  <c:v>1.4106014271151883</c:v>
                </c:pt>
                <c:pt idx="114">
                  <c:v>1.43710499490316</c:v>
                </c:pt>
                <c:pt idx="115">
                  <c:v>1.5280326197757392</c:v>
                </c:pt>
                <c:pt idx="116">
                  <c:v>1.3539245667686035</c:v>
                </c:pt>
                <c:pt idx="117">
                  <c:v>1.4110091743119266</c:v>
                </c:pt>
                <c:pt idx="118">
                  <c:v>1.2778797145769623</c:v>
                </c:pt>
                <c:pt idx="119">
                  <c:v>1.5372069317023445</c:v>
                </c:pt>
                <c:pt idx="120">
                  <c:v>1.5042813455657491</c:v>
                </c:pt>
                <c:pt idx="121">
                  <c:v>1.3960244648318043</c:v>
                </c:pt>
                <c:pt idx="122">
                  <c:v>1.4958205912334352</c:v>
                </c:pt>
                <c:pt idx="123">
                  <c:v>1.2795107033639144</c:v>
                </c:pt>
                <c:pt idx="124">
                  <c:v>1.4809378185524975</c:v>
                </c:pt>
                <c:pt idx="125">
                  <c:v>1.4264016309887868</c:v>
                </c:pt>
                <c:pt idx="126">
                  <c:v>1.34434250764526</c:v>
                </c:pt>
                <c:pt idx="127">
                  <c:v>1.3423037716615698</c:v>
                </c:pt>
                <c:pt idx="128">
                  <c:v>1.3502548419979612</c:v>
                </c:pt>
                <c:pt idx="129">
                  <c:v>1.3012232415902141</c:v>
                </c:pt>
                <c:pt idx="130">
                  <c:v>1.2207951070336391</c:v>
                </c:pt>
                <c:pt idx="131">
                  <c:v>1.1446483180428133</c:v>
                </c:pt>
                <c:pt idx="132">
                  <c:v>1.2619775739041792</c:v>
                </c:pt>
                <c:pt idx="133">
                  <c:v>1.3547400611620795</c:v>
                </c:pt>
                <c:pt idx="134">
                  <c:v>1.3212028542303771</c:v>
                </c:pt>
                <c:pt idx="135">
                  <c:v>1.4047910295616717</c:v>
                </c:pt>
                <c:pt idx="136">
                  <c:v>1.2629969418960245</c:v>
                </c:pt>
                <c:pt idx="137">
                  <c:v>1.2640163098878694</c:v>
                </c:pt>
                <c:pt idx="138">
                  <c:v>1.3188583078491336</c:v>
                </c:pt>
                <c:pt idx="139">
                  <c:v>1.2543323139653415</c:v>
                </c:pt>
                <c:pt idx="140">
                  <c:v>1.3073394495412842</c:v>
                </c:pt>
                <c:pt idx="141">
                  <c:v>1.4168195718654433</c:v>
                </c:pt>
                <c:pt idx="142">
                  <c:v>1.474006116207951</c:v>
                </c:pt>
                <c:pt idx="143">
                  <c:v>1.474006116207951</c:v>
                </c:pt>
                <c:pt idx="144">
                  <c:v>1.2599388379204892</c:v>
                </c:pt>
                <c:pt idx="145">
                  <c:v>1.4328236493374107</c:v>
                </c:pt>
                <c:pt idx="146">
                  <c:v>1.3330275229357798</c:v>
                </c:pt>
                <c:pt idx="147">
                  <c:v>1.6433231396534147</c:v>
                </c:pt>
                <c:pt idx="148">
                  <c:v>1.6219164118246685</c:v>
                </c:pt>
                <c:pt idx="149">
                  <c:v>1.1434250764525993</c:v>
                </c:pt>
                <c:pt idx="150">
                  <c:v>1.2525993883792048</c:v>
                </c:pt>
                <c:pt idx="151">
                  <c:v>1.2322120285423037</c:v>
                </c:pt>
                <c:pt idx="152">
                  <c:v>1.5691131498470947</c:v>
                </c:pt>
                <c:pt idx="153">
                  <c:v>1.5819571865443425</c:v>
                </c:pt>
                <c:pt idx="154">
                  <c:v>1.0870540265035677</c:v>
                </c:pt>
                <c:pt idx="155">
                  <c:v>1.2946992864424056</c:v>
                </c:pt>
                <c:pt idx="156">
                  <c:v>1.2138634046890926</c:v>
                </c:pt>
                <c:pt idx="157">
                  <c:v>1.4613659531090724</c:v>
                </c:pt>
                <c:pt idx="158">
                  <c:v>1.3245667686034657</c:v>
                </c:pt>
                <c:pt idx="159">
                  <c:v>1.3699286442405707</c:v>
                </c:pt>
                <c:pt idx="160">
                  <c:v>1.2742099898063199</c:v>
                </c:pt>
                <c:pt idx="161">
                  <c:v>1.3479102956167177</c:v>
                </c:pt>
                <c:pt idx="162">
                  <c:v>1.5142711518858307</c:v>
                </c:pt>
                <c:pt idx="163">
                  <c:v>1.3137614678899081</c:v>
                </c:pt>
                <c:pt idx="164">
                  <c:v>1.4232415902140672</c:v>
                </c:pt>
                <c:pt idx="165">
                  <c:v>1.6075433231396532</c:v>
                </c:pt>
                <c:pt idx="166">
                  <c:v>1.6437308868501528</c:v>
                </c:pt>
                <c:pt idx="167">
                  <c:v>1.4183486238532108</c:v>
                </c:pt>
                <c:pt idx="168">
                  <c:v>1.617125382262997</c:v>
                </c:pt>
                <c:pt idx="169">
                  <c:v>1.5608562691131498</c:v>
                </c:pt>
                <c:pt idx="170">
                  <c:v>1.4417940876656472</c:v>
                </c:pt>
                <c:pt idx="171">
                  <c:v>1.2367991845056063</c:v>
                </c:pt>
                <c:pt idx="172">
                  <c:v>1.2710499490316003</c:v>
                </c:pt>
                <c:pt idx="173">
                  <c:v>1.6200815494393477</c:v>
                </c:pt>
                <c:pt idx="174">
                  <c:v>1.3378185524974515</c:v>
                </c:pt>
                <c:pt idx="175">
                  <c:v>9.2780835881753312</c:v>
                </c:pt>
                <c:pt idx="176">
                  <c:v>11.829561671763507</c:v>
                </c:pt>
                <c:pt idx="177">
                  <c:v>2.9539245667686034</c:v>
                </c:pt>
                <c:pt idx="178">
                  <c:v>1.1027522935779817</c:v>
                </c:pt>
                <c:pt idx="179">
                  <c:v>1.0977573904179407</c:v>
                </c:pt>
                <c:pt idx="180">
                  <c:v>1.0316004077471967</c:v>
                </c:pt>
                <c:pt idx="181">
                  <c:v>1.0129459734964321</c:v>
                </c:pt>
                <c:pt idx="182">
                  <c:v>1.0108053007135576</c:v>
                </c:pt>
                <c:pt idx="183">
                  <c:v>1.0155963302752293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D4-4554-A250-CFC7F1858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430368"/>
        <c:axId val="508435288"/>
      </c:lineChart>
      <c:catAx>
        <c:axId val="8865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Zeit ab Raketenstart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508864"/>
        <c:crosses val="autoZero"/>
        <c:auto val="1"/>
        <c:lblAlgn val="ctr"/>
        <c:lblOffset val="100"/>
        <c:tickMarkSkip val="5"/>
        <c:noMultiLvlLbl val="0"/>
      </c:catAx>
      <c:valAx>
        <c:axId val="6950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Höhe in Meter</a:t>
                </a:r>
              </a:p>
            </c:rich>
          </c:tx>
          <c:layout>
            <c:manualLayout>
              <c:xMode val="edge"/>
              <c:yMode val="edge"/>
              <c:x val="2.3057446030344174E-2"/>
              <c:y val="0.82378742718225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86510352"/>
        <c:crosses val="autoZero"/>
        <c:crossBetween val="between"/>
      </c:valAx>
      <c:valAx>
        <c:axId val="508435288"/>
        <c:scaling>
          <c:orientation val="minMax"/>
          <c:max val="13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Beschleunigung in g</a:t>
                </a:r>
              </a:p>
            </c:rich>
          </c:tx>
          <c:layout>
            <c:manualLayout>
              <c:xMode val="edge"/>
              <c:yMode val="edge"/>
              <c:x val="0.76494884387166184"/>
              <c:y val="0.84591747519935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8430368"/>
        <c:crosses val="max"/>
        <c:crossBetween val="between"/>
        <c:majorUnit val="1"/>
      </c:valAx>
      <c:catAx>
        <c:axId val="508430368"/>
        <c:scaling>
          <c:orientation val="minMax"/>
        </c:scaling>
        <c:delete val="1"/>
        <c:axPos val="b"/>
        <c:majorTickMark val="out"/>
        <c:minorTickMark val="none"/>
        <c:tickLblPos val="nextTo"/>
        <c:crossAx val="508435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44619062534884"/>
          <c:y val="0.88493143714178601"/>
          <c:w val="0.19988622821324289"/>
          <c:h val="0.114796721838341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Luftdruck Satellit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Fehlerverbesserung!$D$2:$D$185</c:f>
              <c:numCache>
                <c:formatCode>0.0</c:formatCode>
                <c:ptCount val="184"/>
                <c:pt idx="0">
                  <c:v>973.19600000000003</c:v>
                </c:pt>
                <c:pt idx="1">
                  <c:v>973.19600000000003</c:v>
                </c:pt>
                <c:pt idx="2">
                  <c:v>973.202</c:v>
                </c:pt>
                <c:pt idx="3">
                  <c:v>973.22400000000005</c:v>
                </c:pt>
                <c:pt idx="4">
                  <c:v>973.20899999999995</c:v>
                </c:pt>
                <c:pt idx="5">
                  <c:v>973.21600000000001</c:v>
                </c:pt>
                <c:pt idx="6">
                  <c:v>973.19999999999993</c:v>
                </c:pt>
                <c:pt idx="7">
                  <c:v>973.19600000000003</c:v>
                </c:pt>
                <c:pt idx="8">
                  <c:v>973.22</c:v>
                </c:pt>
                <c:pt idx="9">
                  <c:v>973.21900000000005</c:v>
                </c:pt>
                <c:pt idx="10">
                  <c:v>973.19899999999996</c:v>
                </c:pt>
                <c:pt idx="11">
                  <c:v>973.23500000000001</c:v>
                </c:pt>
                <c:pt idx="12">
                  <c:v>973.48299999999995</c:v>
                </c:pt>
                <c:pt idx="13">
                  <c:v>973.13199999999995</c:v>
                </c:pt>
                <c:pt idx="14">
                  <c:v>972.65499999999997</c:v>
                </c:pt>
                <c:pt idx="15">
                  <c:v>971.97500000000002</c:v>
                </c:pt>
                <c:pt idx="16">
                  <c:v>970.26300000000003</c:v>
                </c:pt>
                <c:pt idx="17">
                  <c:v>967.84999999999991</c:v>
                </c:pt>
                <c:pt idx="18">
                  <c:v>957.976</c:v>
                </c:pt>
                <c:pt idx="19">
                  <c:v>954.84400000000005</c:v>
                </c:pt>
                <c:pt idx="20">
                  <c:v>956.81600000000003</c:v>
                </c:pt>
                <c:pt idx="21">
                  <c:v>954.01400000000001</c:v>
                </c:pt>
                <c:pt idx="22">
                  <c:v>950.50599999999997</c:v>
                </c:pt>
                <c:pt idx="23">
                  <c:v>946.47699999999998</c:v>
                </c:pt>
                <c:pt idx="24">
                  <c:v>945.66899999999998</c:v>
                </c:pt>
                <c:pt idx="25">
                  <c:v>943.88800000000003</c:v>
                </c:pt>
                <c:pt idx="26">
                  <c:v>943.92100000000005</c:v>
                </c:pt>
                <c:pt idx="27">
                  <c:v>941.09900000000005</c:v>
                </c:pt>
                <c:pt idx="28">
                  <c:v>938.37300000000005</c:v>
                </c:pt>
                <c:pt idx="29">
                  <c:v>937.38499999999999</c:v>
                </c:pt>
                <c:pt idx="30">
                  <c:v>934.06299999999999</c:v>
                </c:pt>
                <c:pt idx="31">
                  <c:v>934.13900000000001</c:v>
                </c:pt>
                <c:pt idx="32">
                  <c:v>932.43299999999999</c:v>
                </c:pt>
                <c:pt idx="33">
                  <c:v>931.55600000000004</c:v>
                </c:pt>
                <c:pt idx="34">
                  <c:v>929.09799999999996</c:v>
                </c:pt>
                <c:pt idx="35">
                  <c:v>928.923</c:v>
                </c:pt>
                <c:pt idx="36">
                  <c:v>928.22500000000002</c:v>
                </c:pt>
                <c:pt idx="37">
                  <c:v>927.947</c:v>
                </c:pt>
                <c:pt idx="38">
                  <c:v>927.83399999999995</c:v>
                </c:pt>
                <c:pt idx="39">
                  <c:v>927.44100000000003</c:v>
                </c:pt>
                <c:pt idx="40">
                  <c:v>926.47400000000005</c:v>
                </c:pt>
                <c:pt idx="41">
                  <c:v>926.48599999999999</c:v>
                </c:pt>
                <c:pt idx="42">
                  <c:v>923.76199999999994</c:v>
                </c:pt>
                <c:pt idx="43">
                  <c:v>928.08500000000004</c:v>
                </c:pt>
                <c:pt idx="44">
                  <c:v>929.32799999999997</c:v>
                </c:pt>
                <c:pt idx="45">
                  <c:v>929.54100000000005</c:v>
                </c:pt>
                <c:pt idx="46">
                  <c:v>926.68600000000004</c:v>
                </c:pt>
                <c:pt idx="47">
                  <c:v>927.67399999999998</c:v>
                </c:pt>
                <c:pt idx="48">
                  <c:v>927.00300000000004</c:v>
                </c:pt>
                <c:pt idx="49">
                  <c:v>927.25599999999997</c:v>
                </c:pt>
                <c:pt idx="50">
                  <c:v>927.48900000000003</c:v>
                </c:pt>
                <c:pt idx="51">
                  <c:v>927.70500000000004</c:v>
                </c:pt>
                <c:pt idx="52">
                  <c:v>928.40200000000004</c:v>
                </c:pt>
                <c:pt idx="53">
                  <c:v>928.34999999999991</c:v>
                </c:pt>
                <c:pt idx="54">
                  <c:v>928.73900000000003</c:v>
                </c:pt>
                <c:pt idx="55">
                  <c:v>929.07399999999996</c:v>
                </c:pt>
                <c:pt idx="56">
                  <c:v>929.39099999999996</c:v>
                </c:pt>
                <c:pt idx="57">
                  <c:v>929.72699999999998</c:v>
                </c:pt>
                <c:pt idx="58">
                  <c:v>930.10599999999999</c:v>
                </c:pt>
                <c:pt idx="59">
                  <c:v>930.428</c:v>
                </c:pt>
                <c:pt idx="60">
                  <c:v>930.78499999999997</c:v>
                </c:pt>
                <c:pt idx="61">
                  <c:v>931.24699999999996</c:v>
                </c:pt>
                <c:pt idx="62">
                  <c:v>931.43700000000001</c:v>
                </c:pt>
                <c:pt idx="63">
                  <c:v>931.78700000000003</c:v>
                </c:pt>
                <c:pt idx="64">
                  <c:v>932.23599999999999</c:v>
                </c:pt>
                <c:pt idx="65">
                  <c:v>932.82799999999997</c:v>
                </c:pt>
                <c:pt idx="66">
                  <c:v>932.89300000000003</c:v>
                </c:pt>
                <c:pt idx="67">
                  <c:v>933.15899999999999</c:v>
                </c:pt>
                <c:pt idx="68">
                  <c:v>933.49599999999998</c:v>
                </c:pt>
                <c:pt idx="69">
                  <c:v>933.976</c:v>
                </c:pt>
                <c:pt idx="70">
                  <c:v>934.23500000000001</c:v>
                </c:pt>
                <c:pt idx="71">
                  <c:v>934.88900000000001</c:v>
                </c:pt>
                <c:pt idx="72">
                  <c:v>934.83699999999999</c:v>
                </c:pt>
                <c:pt idx="73">
                  <c:v>935.46199999999999</c:v>
                </c:pt>
                <c:pt idx="74">
                  <c:v>935.55600000000004</c:v>
                </c:pt>
                <c:pt idx="75">
                  <c:v>935.88900000000001</c:v>
                </c:pt>
                <c:pt idx="76">
                  <c:v>936.09299999999996</c:v>
                </c:pt>
                <c:pt idx="77">
                  <c:v>936.56600000000003</c:v>
                </c:pt>
                <c:pt idx="78">
                  <c:v>937.06000000000006</c:v>
                </c:pt>
                <c:pt idx="79">
                  <c:v>937.11199999999997</c:v>
                </c:pt>
                <c:pt idx="80">
                  <c:v>937.59999999999991</c:v>
                </c:pt>
                <c:pt idx="81">
                  <c:v>937.91899999999998</c:v>
                </c:pt>
                <c:pt idx="82">
                  <c:v>938.33900000000006</c:v>
                </c:pt>
                <c:pt idx="83">
                  <c:v>938.55799999999999</c:v>
                </c:pt>
                <c:pt idx="84">
                  <c:v>938.84299999999996</c:v>
                </c:pt>
                <c:pt idx="85">
                  <c:v>939.21100000000001</c:v>
                </c:pt>
                <c:pt idx="86">
                  <c:v>939.54600000000005</c:v>
                </c:pt>
                <c:pt idx="87">
                  <c:v>939.95299999999997</c:v>
                </c:pt>
                <c:pt idx="88">
                  <c:v>940.19200000000001</c:v>
                </c:pt>
                <c:pt idx="89">
                  <c:v>940.53800000000001</c:v>
                </c:pt>
                <c:pt idx="90">
                  <c:v>941.00400000000002</c:v>
                </c:pt>
                <c:pt idx="91">
                  <c:v>941.25099999999998</c:v>
                </c:pt>
                <c:pt idx="92">
                  <c:v>941.63199999999995</c:v>
                </c:pt>
                <c:pt idx="93">
                  <c:v>941.86699999999996</c:v>
                </c:pt>
                <c:pt idx="94">
                  <c:v>942.15099999999995</c:v>
                </c:pt>
                <c:pt idx="95">
                  <c:v>942.62300000000005</c:v>
                </c:pt>
                <c:pt idx="96">
                  <c:v>942.86699999999996</c:v>
                </c:pt>
                <c:pt idx="97">
                  <c:v>943.29399999999998</c:v>
                </c:pt>
                <c:pt idx="98">
                  <c:v>943.57899999999995</c:v>
                </c:pt>
                <c:pt idx="99">
                  <c:v>944.00400000000002</c:v>
                </c:pt>
                <c:pt idx="100">
                  <c:v>944.31600000000003</c:v>
                </c:pt>
                <c:pt idx="101">
                  <c:v>944.56600000000003</c:v>
                </c:pt>
                <c:pt idx="102">
                  <c:v>945.04899999999998</c:v>
                </c:pt>
                <c:pt idx="103">
                  <c:v>945.30799999999999</c:v>
                </c:pt>
                <c:pt idx="104">
                  <c:v>945.75599999999997</c:v>
                </c:pt>
                <c:pt idx="105">
                  <c:v>946.029</c:v>
                </c:pt>
                <c:pt idx="106">
                  <c:v>946.48900000000003</c:v>
                </c:pt>
                <c:pt idx="107">
                  <c:v>946.82299999999998</c:v>
                </c:pt>
                <c:pt idx="108">
                  <c:v>947.09900000000005</c:v>
                </c:pt>
                <c:pt idx="109">
                  <c:v>947.54200000000003</c:v>
                </c:pt>
                <c:pt idx="110">
                  <c:v>947.87599999999998</c:v>
                </c:pt>
                <c:pt idx="111">
                  <c:v>948.26199999999994</c:v>
                </c:pt>
                <c:pt idx="112">
                  <c:v>948.51800000000003</c:v>
                </c:pt>
                <c:pt idx="113">
                  <c:v>948.86099999999999</c:v>
                </c:pt>
                <c:pt idx="114">
                  <c:v>949.30100000000004</c:v>
                </c:pt>
                <c:pt idx="115">
                  <c:v>949.61099999999999</c:v>
                </c:pt>
                <c:pt idx="116">
                  <c:v>950.04499999999996</c:v>
                </c:pt>
                <c:pt idx="117">
                  <c:v>950.37099999999998</c:v>
                </c:pt>
                <c:pt idx="118">
                  <c:v>950.822</c:v>
                </c:pt>
                <c:pt idx="119">
                  <c:v>951.16300000000001</c:v>
                </c:pt>
                <c:pt idx="120">
                  <c:v>951.49800000000005</c:v>
                </c:pt>
                <c:pt idx="121">
                  <c:v>951.85699999999997</c:v>
                </c:pt>
                <c:pt idx="122">
                  <c:v>952.24</c:v>
                </c:pt>
                <c:pt idx="123">
                  <c:v>952.67100000000005</c:v>
                </c:pt>
                <c:pt idx="124">
                  <c:v>953.19899999999996</c:v>
                </c:pt>
                <c:pt idx="125">
                  <c:v>953.55100000000004</c:v>
                </c:pt>
                <c:pt idx="126">
                  <c:v>953.83399999999995</c:v>
                </c:pt>
                <c:pt idx="127">
                  <c:v>954.245</c:v>
                </c:pt>
                <c:pt idx="128">
                  <c:v>954.58600000000001</c:v>
                </c:pt>
                <c:pt idx="129">
                  <c:v>955.024</c:v>
                </c:pt>
                <c:pt idx="130">
                  <c:v>955.33699999999999</c:v>
                </c:pt>
                <c:pt idx="131">
                  <c:v>955.58600000000001</c:v>
                </c:pt>
                <c:pt idx="132">
                  <c:v>956.00800000000004</c:v>
                </c:pt>
                <c:pt idx="133">
                  <c:v>956.44500000000005</c:v>
                </c:pt>
                <c:pt idx="134">
                  <c:v>956.84199999999998</c:v>
                </c:pt>
                <c:pt idx="135">
                  <c:v>957.13400000000001</c:v>
                </c:pt>
                <c:pt idx="136">
                  <c:v>957.38800000000003</c:v>
                </c:pt>
                <c:pt idx="137">
                  <c:v>957.97199999999998</c:v>
                </c:pt>
                <c:pt idx="138">
                  <c:v>958.274</c:v>
                </c:pt>
                <c:pt idx="139">
                  <c:v>958.69</c:v>
                </c:pt>
                <c:pt idx="140">
                  <c:v>959.10299999999995</c:v>
                </c:pt>
                <c:pt idx="141">
                  <c:v>959.40899999999999</c:v>
                </c:pt>
                <c:pt idx="142">
                  <c:v>959.96699999999998</c:v>
                </c:pt>
                <c:pt idx="143">
                  <c:v>960.32500000000005</c:v>
                </c:pt>
                <c:pt idx="144">
                  <c:v>960.89</c:v>
                </c:pt>
                <c:pt idx="145">
                  <c:v>961.23900000000003</c:v>
                </c:pt>
                <c:pt idx="146">
                  <c:v>961.63699999999994</c:v>
                </c:pt>
                <c:pt idx="147">
                  <c:v>961.95100000000002</c:v>
                </c:pt>
                <c:pt idx="148">
                  <c:v>962.32799999999997</c:v>
                </c:pt>
                <c:pt idx="149">
                  <c:v>963.01499999999999</c:v>
                </c:pt>
                <c:pt idx="150">
                  <c:v>963.274</c:v>
                </c:pt>
                <c:pt idx="151">
                  <c:v>963.76800000000003</c:v>
                </c:pt>
                <c:pt idx="152">
                  <c:v>963.98199999999997</c:v>
                </c:pt>
                <c:pt idx="153">
                  <c:v>964.38900000000001</c:v>
                </c:pt>
                <c:pt idx="154">
                  <c:v>965.06</c:v>
                </c:pt>
                <c:pt idx="155">
                  <c:v>965.13599999999997</c:v>
                </c:pt>
                <c:pt idx="156">
                  <c:v>966.00699999999995</c:v>
                </c:pt>
                <c:pt idx="157">
                  <c:v>966.09299999999996</c:v>
                </c:pt>
                <c:pt idx="158">
                  <c:v>966.34199999999998</c:v>
                </c:pt>
                <c:pt idx="159">
                  <c:v>966.87900000000002</c:v>
                </c:pt>
                <c:pt idx="160">
                  <c:v>967.24699999999996</c:v>
                </c:pt>
                <c:pt idx="161">
                  <c:v>967.947</c:v>
                </c:pt>
                <c:pt idx="162">
                  <c:v>968.10299999999995</c:v>
                </c:pt>
                <c:pt idx="163">
                  <c:v>968.66300000000001</c:v>
                </c:pt>
                <c:pt idx="164">
                  <c:v>968.899</c:v>
                </c:pt>
                <c:pt idx="165">
                  <c:v>969.41399999999999</c:v>
                </c:pt>
                <c:pt idx="166">
                  <c:v>969.78800000000001</c:v>
                </c:pt>
                <c:pt idx="167">
                  <c:v>970.24900000000002</c:v>
                </c:pt>
                <c:pt idx="168">
                  <c:v>970.50400000000002</c:v>
                </c:pt>
                <c:pt idx="169">
                  <c:v>970.84699999999998</c:v>
                </c:pt>
                <c:pt idx="170">
                  <c:v>971.33399999999995</c:v>
                </c:pt>
                <c:pt idx="171">
                  <c:v>971.85500000000002</c:v>
                </c:pt>
                <c:pt idx="172">
                  <c:v>972.31799999999998</c:v>
                </c:pt>
                <c:pt idx="173">
                  <c:v>972.71199999999999</c:v>
                </c:pt>
                <c:pt idx="174">
                  <c:v>973.60900000000004</c:v>
                </c:pt>
                <c:pt idx="175">
                  <c:v>973.73199999999997</c:v>
                </c:pt>
                <c:pt idx="176">
                  <c:v>973.70899999999995</c:v>
                </c:pt>
                <c:pt idx="177">
                  <c:v>973.72500000000002</c:v>
                </c:pt>
                <c:pt idx="178">
                  <c:v>973.73500000000001</c:v>
                </c:pt>
                <c:pt idx="179">
                  <c:v>973.75199999999995</c:v>
                </c:pt>
                <c:pt idx="180">
                  <c:v>973.78200000000004</c:v>
                </c:pt>
                <c:pt idx="181">
                  <c:v>973.74800000000005</c:v>
                </c:pt>
                <c:pt idx="182">
                  <c:v>973.73199999999997</c:v>
                </c:pt>
                <c:pt idx="183">
                  <c:v>973.76300000000003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D9-4A09-BF70-21F0AE887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148464"/>
        <c:axId val="481149776"/>
      </c:lineChart>
      <c:catAx>
        <c:axId val="48114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1149776"/>
        <c:crosses val="autoZero"/>
        <c:auto val="1"/>
        <c:lblAlgn val="ctr"/>
        <c:lblOffset val="100"/>
        <c:noMultiLvlLbl val="0"/>
      </c:catAx>
      <c:valAx>
        <c:axId val="48114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114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</a:t>
            </a:r>
            <a:r>
              <a:rPr lang="en-US" baseline="0"/>
              <a:t> &amp; Luftfeuchtigkeit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59235752695169"/>
          <c:y val="0.13236970802327772"/>
          <c:w val="0.64795310821046703"/>
          <c:h val="0.6222390673948015"/>
        </c:manualLayout>
      </c:layout>
      <c:lineChart>
        <c:grouping val="standard"/>
        <c:varyColors val="0"/>
        <c:ser>
          <c:idx val="0"/>
          <c:order val="1"/>
          <c:tx>
            <c:v>Luftfeuchtigkeit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Fehlerverbesserung!$C$2:$C$185</c:f>
              <c:numCache>
                <c:formatCode>0.000</c:formatCode>
                <c:ptCount val="184"/>
                <c:pt idx="0">
                  <c:v>37.799999999999997</c:v>
                </c:pt>
                <c:pt idx="1">
                  <c:v>37.799999999999997</c:v>
                </c:pt>
                <c:pt idx="2">
                  <c:v>37.799999999999997</c:v>
                </c:pt>
                <c:pt idx="3">
                  <c:v>37.799999999999997</c:v>
                </c:pt>
                <c:pt idx="4">
                  <c:v>37.799999999999997</c:v>
                </c:pt>
                <c:pt idx="5">
                  <c:v>37.799999999999997</c:v>
                </c:pt>
                <c:pt idx="6">
                  <c:v>37.799999999999997</c:v>
                </c:pt>
                <c:pt idx="7">
                  <c:v>37.799999999999997</c:v>
                </c:pt>
                <c:pt idx="8">
                  <c:v>37.799999999999997</c:v>
                </c:pt>
                <c:pt idx="9">
                  <c:v>37.799999999999997</c:v>
                </c:pt>
                <c:pt idx="10">
                  <c:v>37.799999999999997</c:v>
                </c:pt>
                <c:pt idx="11">
                  <c:v>37.799999999999997</c:v>
                </c:pt>
                <c:pt idx="12">
                  <c:v>37.799999999999997</c:v>
                </c:pt>
                <c:pt idx="13">
                  <c:v>37.799999999999997</c:v>
                </c:pt>
                <c:pt idx="14">
                  <c:v>37.799999999999997</c:v>
                </c:pt>
                <c:pt idx="15">
                  <c:v>37.799999999999997</c:v>
                </c:pt>
                <c:pt idx="16">
                  <c:v>37.799999999999997</c:v>
                </c:pt>
                <c:pt idx="17">
                  <c:v>37.700000000000003</c:v>
                </c:pt>
                <c:pt idx="18">
                  <c:v>37.700000000000003</c:v>
                </c:pt>
                <c:pt idx="19">
                  <c:v>37.6</c:v>
                </c:pt>
                <c:pt idx="20">
                  <c:v>37.6</c:v>
                </c:pt>
                <c:pt idx="21">
                  <c:v>37.6</c:v>
                </c:pt>
                <c:pt idx="22">
                  <c:v>37.6</c:v>
                </c:pt>
                <c:pt idx="23">
                  <c:v>37.6</c:v>
                </c:pt>
                <c:pt idx="24">
                  <c:v>37.6</c:v>
                </c:pt>
                <c:pt idx="25">
                  <c:v>37.6</c:v>
                </c:pt>
                <c:pt idx="26">
                  <c:v>37.6</c:v>
                </c:pt>
                <c:pt idx="27">
                  <c:v>37.5</c:v>
                </c:pt>
                <c:pt idx="28">
                  <c:v>37.5</c:v>
                </c:pt>
                <c:pt idx="29">
                  <c:v>37.5</c:v>
                </c:pt>
                <c:pt idx="30">
                  <c:v>37.5</c:v>
                </c:pt>
                <c:pt idx="31">
                  <c:v>37.5</c:v>
                </c:pt>
                <c:pt idx="32">
                  <c:v>37.5</c:v>
                </c:pt>
                <c:pt idx="33">
                  <c:v>37.5</c:v>
                </c:pt>
                <c:pt idx="34">
                  <c:v>37.5</c:v>
                </c:pt>
                <c:pt idx="35">
                  <c:v>37.5</c:v>
                </c:pt>
                <c:pt idx="36">
                  <c:v>37.5</c:v>
                </c:pt>
                <c:pt idx="37">
                  <c:v>37.5</c:v>
                </c:pt>
                <c:pt idx="38">
                  <c:v>37.5</c:v>
                </c:pt>
                <c:pt idx="39">
                  <c:v>37.5</c:v>
                </c:pt>
                <c:pt idx="40">
                  <c:v>37.5</c:v>
                </c:pt>
                <c:pt idx="41">
                  <c:v>37.5</c:v>
                </c:pt>
                <c:pt idx="42">
                  <c:v>38.700000000000003</c:v>
                </c:pt>
                <c:pt idx="43">
                  <c:v>36.1</c:v>
                </c:pt>
                <c:pt idx="44">
                  <c:v>32.700000000000003</c:v>
                </c:pt>
                <c:pt idx="45">
                  <c:v>29.5</c:v>
                </c:pt>
                <c:pt idx="46">
                  <c:v>28.6</c:v>
                </c:pt>
                <c:pt idx="47">
                  <c:v>27.7</c:v>
                </c:pt>
                <c:pt idx="48">
                  <c:v>27</c:v>
                </c:pt>
                <c:pt idx="49">
                  <c:v>26</c:v>
                </c:pt>
                <c:pt idx="50">
                  <c:v>25.7</c:v>
                </c:pt>
                <c:pt idx="51">
                  <c:v>25.4</c:v>
                </c:pt>
                <c:pt idx="52">
                  <c:v>25</c:v>
                </c:pt>
                <c:pt idx="53">
                  <c:v>24.8</c:v>
                </c:pt>
                <c:pt idx="54">
                  <c:v>24.5</c:v>
                </c:pt>
                <c:pt idx="55">
                  <c:v>24.6</c:v>
                </c:pt>
                <c:pt idx="56">
                  <c:v>24.6</c:v>
                </c:pt>
                <c:pt idx="57">
                  <c:v>24.7</c:v>
                </c:pt>
                <c:pt idx="58">
                  <c:v>24.7</c:v>
                </c:pt>
                <c:pt idx="59">
                  <c:v>24.8</c:v>
                </c:pt>
                <c:pt idx="60">
                  <c:v>24.9</c:v>
                </c:pt>
                <c:pt idx="61">
                  <c:v>24.9</c:v>
                </c:pt>
                <c:pt idx="62">
                  <c:v>24.8</c:v>
                </c:pt>
                <c:pt idx="63">
                  <c:v>24.8</c:v>
                </c:pt>
                <c:pt idx="64">
                  <c:v>24.6</c:v>
                </c:pt>
                <c:pt idx="65">
                  <c:v>24.6</c:v>
                </c:pt>
                <c:pt idx="66">
                  <c:v>24.6</c:v>
                </c:pt>
                <c:pt idx="67">
                  <c:v>24.5</c:v>
                </c:pt>
                <c:pt idx="68">
                  <c:v>24.5</c:v>
                </c:pt>
                <c:pt idx="69">
                  <c:v>24.4</c:v>
                </c:pt>
                <c:pt idx="70">
                  <c:v>24.3</c:v>
                </c:pt>
                <c:pt idx="71">
                  <c:v>24.4</c:v>
                </c:pt>
                <c:pt idx="72">
                  <c:v>24.3</c:v>
                </c:pt>
                <c:pt idx="73">
                  <c:v>24.3</c:v>
                </c:pt>
                <c:pt idx="74">
                  <c:v>24.4</c:v>
                </c:pt>
                <c:pt idx="75">
                  <c:v>24.3</c:v>
                </c:pt>
                <c:pt idx="76">
                  <c:v>24.3</c:v>
                </c:pt>
                <c:pt idx="77">
                  <c:v>24.4</c:v>
                </c:pt>
                <c:pt idx="78">
                  <c:v>24.3</c:v>
                </c:pt>
                <c:pt idx="79">
                  <c:v>24.4</c:v>
                </c:pt>
                <c:pt idx="80">
                  <c:v>24.4</c:v>
                </c:pt>
                <c:pt idx="81">
                  <c:v>24.4</c:v>
                </c:pt>
                <c:pt idx="82">
                  <c:v>24.3</c:v>
                </c:pt>
                <c:pt idx="83">
                  <c:v>24.4</c:v>
                </c:pt>
                <c:pt idx="84">
                  <c:v>24.5</c:v>
                </c:pt>
                <c:pt idx="85">
                  <c:v>24.5</c:v>
                </c:pt>
                <c:pt idx="86">
                  <c:v>24.5</c:v>
                </c:pt>
                <c:pt idx="87">
                  <c:v>24.6</c:v>
                </c:pt>
                <c:pt idx="88">
                  <c:v>24.6</c:v>
                </c:pt>
                <c:pt idx="89">
                  <c:v>24.6</c:v>
                </c:pt>
                <c:pt idx="90">
                  <c:v>24.7</c:v>
                </c:pt>
                <c:pt idx="91">
                  <c:v>24.7</c:v>
                </c:pt>
                <c:pt idx="92">
                  <c:v>24.8</c:v>
                </c:pt>
                <c:pt idx="93">
                  <c:v>24.8</c:v>
                </c:pt>
                <c:pt idx="94">
                  <c:v>24.8</c:v>
                </c:pt>
                <c:pt idx="95">
                  <c:v>24.9</c:v>
                </c:pt>
                <c:pt idx="96">
                  <c:v>24.9</c:v>
                </c:pt>
                <c:pt idx="97">
                  <c:v>25</c:v>
                </c:pt>
                <c:pt idx="98">
                  <c:v>25</c:v>
                </c:pt>
                <c:pt idx="99">
                  <c:v>25.1</c:v>
                </c:pt>
                <c:pt idx="100">
                  <c:v>25.2</c:v>
                </c:pt>
                <c:pt idx="101">
                  <c:v>25.2</c:v>
                </c:pt>
                <c:pt idx="102">
                  <c:v>25.2</c:v>
                </c:pt>
                <c:pt idx="103">
                  <c:v>25.1</c:v>
                </c:pt>
                <c:pt idx="104">
                  <c:v>25.1</c:v>
                </c:pt>
                <c:pt idx="105">
                  <c:v>25.2</c:v>
                </c:pt>
                <c:pt idx="106">
                  <c:v>25.2</c:v>
                </c:pt>
                <c:pt idx="107">
                  <c:v>25.3</c:v>
                </c:pt>
                <c:pt idx="108">
                  <c:v>25.4</c:v>
                </c:pt>
                <c:pt idx="109">
                  <c:v>25.5</c:v>
                </c:pt>
                <c:pt idx="110">
                  <c:v>25.7</c:v>
                </c:pt>
                <c:pt idx="111">
                  <c:v>25.8</c:v>
                </c:pt>
                <c:pt idx="112">
                  <c:v>25.8</c:v>
                </c:pt>
                <c:pt idx="113">
                  <c:v>25.9</c:v>
                </c:pt>
                <c:pt idx="114">
                  <c:v>25.9</c:v>
                </c:pt>
                <c:pt idx="115">
                  <c:v>26</c:v>
                </c:pt>
                <c:pt idx="116">
                  <c:v>26.1</c:v>
                </c:pt>
                <c:pt idx="117">
                  <c:v>26.1</c:v>
                </c:pt>
                <c:pt idx="118">
                  <c:v>26.3</c:v>
                </c:pt>
                <c:pt idx="119">
                  <c:v>26.2</c:v>
                </c:pt>
                <c:pt idx="120">
                  <c:v>26.4</c:v>
                </c:pt>
                <c:pt idx="121">
                  <c:v>26.4</c:v>
                </c:pt>
                <c:pt idx="122">
                  <c:v>26.5</c:v>
                </c:pt>
                <c:pt idx="123">
                  <c:v>26.6</c:v>
                </c:pt>
                <c:pt idx="124">
                  <c:v>26.5</c:v>
                </c:pt>
                <c:pt idx="125">
                  <c:v>26.6</c:v>
                </c:pt>
                <c:pt idx="126">
                  <c:v>26.7</c:v>
                </c:pt>
                <c:pt idx="127">
                  <c:v>26.7</c:v>
                </c:pt>
                <c:pt idx="128">
                  <c:v>26.8</c:v>
                </c:pt>
                <c:pt idx="129">
                  <c:v>26.7</c:v>
                </c:pt>
                <c:pt idx="130">
                  <c:v>26.9</c:v>
                </c:pt>
                <c:pt idx="131">
                  <c:v>27</c:v>
                </c:pt>
                <c:pt idx="132">
                  <c:v>27</c:v>
                </c:pt>
                <c:pt idx="133">
                  <c:v>27.1</c:v>
                </c:pt>
                <c:pt idx="134">
                  <c:v>27</c:v>
                </c:pt>
                <c:pt idx="135">
                  <c:v>27.1</c:v>
                </c:pt>
                <c:pt idx="136">
                  <c:v>27.1</c:v>
                </c:pt>
                <c:pt idx="137">
                  <c:v>27.1</c:v>
                </c:pt>
                <c:pt idx="138">
                  <c:v>27.2</c:v>
                </c:pt>
                <c:pt idx="139">
                  <c:v>27.1</c:v>
                </c:pt>
                <c:pt idx="140">
                  <c:v>27.2</c:v>
                </c:pt>
                <c:pt idx="141">
                  <c:v>27.1</c:v>
                </c:pt>
                <c:pt idx="142">
                  <c:v>27.2</c:v>
                </c:pt>
                <c:pt idx="143">
                  <c:v>27.2</c:v>
                </c:pt>
                <c:pt idx="144">
                  <c:v>27.2</c:v>
                </c:pt>
                <c:pt idx="145">
                  <c:v>27.2</c:v>
                </c:pt>
                <c:pt idx="146">
                  <c:v>27.1</c:v>
                </c:pt>
                <c:pt idx="147">
                  <c:v>27.2</c:v>
                </c:pt>
                <c:pt idx="148">
                  <c:v>27.2</c:v>
                </c:pt>
                <c:pt idx="149">
                  <c:v>27.2</c:v>
                </c:pt>
                <c:pt idx="150">
                  <c:v>27.3</c:v>
                </c:pt>
                <c:pt idx="151">
                  <c:v>27.3</c:v>
                </c:pt>
                <c:pt idx="152">
                  <c:v>27.4</c:v>
                </c:pt>
                <c:pt idx="153">
                  <c:v>27.4</c:v>
                </c:pt>
                <c:pt idx="154">
                  <c:v>27.4</c:v>
                </c:pt>
                <c:pt idx="155">
                  <c:v>27.5</c:v>
                </c:pt>
                <c:pt idx="156">
                  <c:v>27.4</c:v>
                </c:pt>
                <c:pt idx="157">
                  <c:v>27.5</c:v>
                </c:pt>
                <c:pt idx="158">
                  <c:v>27.5</c:v>
                </c:pt>
                <c:pt idx="159">
                  <c:v>27.5</c:v>
                </c:pt>
                <c:pt idx="160">
                  <c:v>27.5</c:v>
                </c:pt>
                <c:pt idx="161">
                  <c:v>27.4</c:v>
                </c:pt>
                <c:pt idx="162">
                  <c:v>27.5</c:v>
                </c:pt>
                <c:pt idx="163">
                  <c:v>27.6</c:v>
                </c:pt>
                <c:pt idx="164">
                  <c:v>27.6</c:v>
                </c:pt>
                <c:pt idx="165">
                  <c:v>27.6</c:v>
                </c:pt>
                <c:pt idx="166">
                  <c:v>27.7</c:v>
                </c:pt>
                <c:pt idx="167">
                  <c:v>27.7</c:v>
                </c:pt>
                <c:pt idx="168">
                  <c:v>27.7</c:v>
                </c:pt>
                <c:pt idx="169">
                  <c:v>27.8</c:v>
                </c:pt>
                <c:pt idx="170">
                  <c:v>27.9</c:v>
                </c:pt>
                <c:pt idx="171">
                  <c:v>27.9</c:v>
                </c:pt>
                <c:pt idx="172">
                  <c:v>28</c:v>
                </c:pt>
                <c:pt idx="173">
                  <c:v>28</c:v>
                </c:pt>
                <c:pt idx="174">
                  <c:v>28.1</c:v>
                </c:pt>
                <c:pt idx="175">
                  <c:v>28.4</c:v>
                </c:pt>
                <c:pt idx="176">
                  <c:v>28.8</c:v>
                </c:pt>
                <c:pt idx="177">
                  <c:v>28.9</c:v>
                </c:pt>
                <c:pt idx="178">
                  <c:v>29.1</c:v>
                </c:pt>
                <c:pt idx="179">
                  <c:v>29.4</c:v>
                </c:pt>
                <c:pt idx="180">
                  <c:v>29.7</c:v>
                </c:pt>
                <c:pt idx="181">
                  <c:v>30</c:v>
                </c:pt>
                <c:pt idx="182">
                  <c:v>30.2</c:v>
                </c:pt>
                <c:pt idx="183">
                  <c:v>30.4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D-4B9D-B74D-D5D870373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510352"/>
        <c:axId val="69508864"/>
      </c:lineChart>
      <c:lineChart>
        <c:grouping val="standard"/>
        <c:varyColors val="0"/>
        <c:ser>
          <c:idx val="1"/>
          <c:order val="0"/>
          <c:tx>
            <c:v>temperatur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Fehlerverbesserung!$B$2:$B$185</c:f>
              <c:numCache>
                <c:formatCode>0.0</c:formatCode>
                <c:ptCount val="184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28.2</c:v>
                </c:pt>
                <c:pt idx="43">
                  <c:v>28.5</c:v>
                </c:pt>
                <c:pt idx="44">
                  <c:v>28.4</c:v>
                </c:pt>
                <c:pt idx="45">
                  <c:v>28.1</c:v>
                </c:pt>
                <c:pt idx="46">
                  <c:v>27.9</c:v>
                </c:pt>
                <c:pt idx="47">
                  <c:v>27.9</c:v>
                </c:pt>
                <c:pt idx="48">
                  <c:v>27.8</c:v>
                </c:pt>
                <c:pt idx="49">
                  <c:v>27.7</c:v>
                </c:pt>
                <c:pt idx="50">
                  <c:v>27.6</c:v>
                </c:pt>
                <c:pt idx="51">
                  <c:v>27.7</c:v>
                </c:pt>
                <c:pt idx="52">
                  <c:v>27.7</c:v>
                </c:pt>
                <c:pt idx="53">
                  <c:v>27.6</c:v>
                </c:pt>
                <c:pt idx="54">
                  <c:v>27.6</c:v>
                </c:pt>
                <c:pt idx="55">
                  <c:v>27.5</c:v>
                </c:pt>
                <c:pt idx="56">
                  <c:v>27.6</c:v>
                </c:pt>
                <c:pt idx="57">
                  <c:v>27.6</c:v>
                </c:pt>
                <c:pt idx="58">
                  <c:v>27.5</c:v>
                </c:pt>
                <c:pt idx="59">
                  <c:v>27.5</c:v>
                </c:pt>
                <c:pt idx="60">
                  <c:v>27.5</c:v>
                </c:pt>
                <c:pt idx="61">
                  <c:v>27.5</c:v>
                </c:pt>
                <c:pt idx="62">
                  <c:v>27.5</c:v>
                </c:pt>
                <c:pt idx="63">
                  <c:v>27.4</c:v>
                </c:pt>
                <c:pt idx="64">
                  <c:v>27.4</c:v>
                </c:pt>
                <c:pt idx="65">
                  <c:v>27.4</c:v>
                </c:pt>
                <c:pt idx="66">
                  <c:v>27.3</c:v>
                </c:pt>
                <c:pt idx="67">
                  <c:v>27.3</c:v>
                </c:pt>
                <c:pt idx="68">
                  <c:v>27.4</c:v>
                </c:pt>
                <c:pt idx="69">
                  <c:v>27.4</c:v>
                </c:pt>
                <c:pt idx="70">
                  <c:v>27.3</c:v>
                </c:pt>
                <c:pt idx="71">
                  <c:v>27.3</c:v>
                </c:pt>
                <c:pt idx="72">
                  <c:v>27.2</c:v>
                </c:pt>
                <c:pt idx="73">
                  <c:v>27.2</c:v>
                </c:pt>
                <c:pt idx="74">
                  <c:v>27.3</c:v>
                </c:pt>
                <c:pt idx="75">
                  <c:v>27.2</c:v>
                </c:pt>
                <c:pt idx="76">
                  <c:v>27.2</c:v>
                </c:pt>
                <c:pt idx="77">
                  <c:v>27.2</c:v>
                </c:pt>
                <c:pt idx="78">
                  <c:v>27.2</c:v>
                </c:pt>
                <c:pt idx="79">
                  <c:v>27.2</c:v>
                </c:pt>
                <c:pt idx="80">
                  <c:v>27.2</c:v>
                </c:pt>
                <c:pt idx="81">
                  <c:v>27.2</c:v>
                </c:pt>
                <c:pt idx="82">
                  <c:v>27.2</c:v>
                </c:pt>
                <c:pt idx="83">
                  <c:v>27.2</c:v>
                </c:pt>
                <c:pt idx="84">
                  <c:v>27.2</c:v>
                </c:pt>
                <c:pt idx="85">
                  <c:v>27.1</c:v>
                </c:pt>
                <c:pt idx="86">
                  <c:v>27.1</c:v>
                </c:pt>
                <c:pt idx="87">
                  <c:v>27.1</c:v>
                </c:pt>
                <c:pt idx="88">
                  <c:v>27.1</c:v>
                </c:pt>
                <c:pt idx="89">
                  <c:v>27.1</c:v>
                </c:pt>
                <c:pt idx="90">
                  <c:v>27</c:v>
                </c:pt>
                <c:pt idx="91">
                  <c:v>27</c:v>
                </c:pt>
                <c:pt idx="92">
                  <c:v>27</c:v>
                </c:pt>
                <c:pt idx="93">
                  <c:v>27</c:v>
                </c:pt>
                <c:pt idx="94">
                  <c:v>26.9</c:v>
                </c:pt>
                <c:pt idx="95">
                  <c:v>26.9</c:v>
                </c:pt>
                <c:pt idx="96">
                  <c:v>26.9</c:v>
                </c:pt>
                <c:pt idx="97">
                  <c:v>26.9</c:v>
                </c:pt>
                <c:pt idx="98">
                  <c:v>26.8</c:v>
                </c:pt>
                <c:pt idx="99">
                  <c:v>26.8</c:v>
                </c:pt>
                <c:pt idx="100">
                  <c:v>26.8</c:v>
                </c:pt>
                <c:pt idx="101">
                  <c:v>26.8</c:v>
                </c:pt>
                <c:pt idx="102">
                  <c:v>26.8</c:v>
                </c:pt>
                <c:pt idx="103">
                  <c:v>26.7</c:v>
                </c:pt>
                <c:pt idx="104">
                  <c:v>26.7</c:v>
                </c:pt>
                <c:pt idx="105">
                  <c:v>26.7</c:v>
                </c:pt>
                <c:pt idx="106">
                  <c:v>26.7</c:v>
                </c:pt>
                <c:pt idx="107">
                  <c:v>26.6</c:v>
                </c:pt>
                <c:pt idx="108">
                  <c:v>26.6</c:v>
                </c:pt>
                <c:pt idx="109">
                  <c:v>26.6</c:v>
                </c:pt>
                <c:pt idx="110">
                  <c:v>26.6</c:v>
                </c:pt>
                <c:pt idx="111">
                  <c:v>26.6</c:v>
                </c:pt>
                <c:pt idx="112">
                  <c:v>26.5</c:v>
                </c:pt>
                <c:pt idx="113">
                  <c:v>26.5</c:v>
                </c:pt>
                <c:pt idx="114">
                  <c:v>26.5</c:v>
                </c:pt>
                <c:pt idx="115">
                  <c:v>26.5</c:v>
                </c:pt>
                <c:pt idx="116">
                  <c:v>26.4</c:v>
                </c:pt>
                <c:pt idx="117">
                  <c:v>26.4</c:v>
                </c:pt>
                <c:pt idx="118">
                  <c:v>26.4</c:v>
                </c:pt>
                <c:pt idx="119">
                  <c:v>26.4</c:v>
                </c:pt>
                <c:pt idx="120">
                  <c:v>26.4</c:v>
                </c:pt>
                <c:pt idx="121">
                  <c:v>26.4</c:v>
                </c:pt>
                <c:pt idx="122">
                  <c:v>26.3</c:v>
                </c:pt>
                <c:pt idx="123">
                  <c:v>26.3</c:v>
                </c:pt>
                <c:pt idx="124">
                  <c:v>26.3</c:v>
                </c:pt>
                <c:pt idx="125">
                  <c:v>26.3</c:v>
                </c:pt>
                <c:pt idx="126">
                  <c:v>26.3</c:v>
                </c:pt>
                <c:pt idx="127">
                  <c:v>26.3</c:v>
                </c:pt>
                <c:pt idx="128">
                  <c:v>26.2</c:v>
                </c:pt>
                <c:pt idx="129">
                  <c:v>26.2</c:v>
                </c:pt>
                <c:pt idx="130">
                  <c:v>26.2</c:v>
                </c:pt>
                <c:pt idx="131">
                  <c:v>26.2</c:v>
                </c:pt>
                <c:pt idx="132">
                  <c:v>26.2</c:v>
                </c:pt>
                <c:pt idx="133">
                  <c:v>26.1</c:v>
                </c:pt>
                <c:pt idx="134">
                  <c:v>26.1</c:v>
                </c:pt>
                <c:pt idx="135">
                  <c:v>26.1</c:v>
                </c:pt>
                <c:pt idx="136">
                  <c:v>26.1</c:v>
                </c:pt>
                <c:pt idx="137">
                  <c:v>26.1</c:v>
                </c:pt>
                <c:pt idx="138">
                  <c:v>26.1</c:v>
                </c:pt>
                <c:pt idx="139">
                  <c:v>26.1</c:v>
                </c:pt>
                <c:pt idx="140">
                  <c:v>26</c:v>
                </c:pt>
                <c:pt idx="141">
                  <c:v>26</c:v>
                </c:pt>
                <c:pt idx="142">
                  <c:v>26</c:v>
                </c:pt>
                <c:pt idx="143">
                  <c:v>26</c:v>
                </c:pt>
                <c:pt idx="144">
                  <c:v>26</c:v>
                </c:pt>
                <c:pt idx="145">
                  <c:v>25.9</c:v>
                </c:pt>
                <c:pt idx="146">
                  <c:v>25.9</c:v>
                </c:pt>
                <c:pt idx="147">
                  <c:v>25.9</c:v>
                </c:pt>
                <c:pt idx="148">
                  <c:v>25.9</c:v>
                </c:pt>
                <c:pt idx="149">
                  <c:v>25.9</c:v>
                </c:pt>
                <c:pt idx="150">
                  <c:v>25.8</c:v>
                </c:pt>
                <c:pt idx="151">
                  <c:v>25.7</c:v>
                </c:pt>
                <c:pt idx="152">
                  <c:v>25.7</c:v>
                </c:pt>
                <c:pt idx="153">
                  <c:v>25.7</c:v>
                </c:pt>
                <c:pt idx="154">
                  <c:v>25.7</c:v>
                </c:pt>
                <c:pt idx="155">
                  <c:v>25.7</c:v>
                </c:pt>
                <c:pt idx="156">
                  <c:v>25.6</c:v>
                </c:pt>
                <c:pt idx="157">
                  <c:v>25.6</c:v>
                </c:pt>
                <c:pt idx="158">
                  <c:v>25.6</c:v>
                </c:pt>
                <c:pt idx="159">
                  <c:v>25.6</c:v>
                </c:pt>
                <c:pt idx="160">
                  <c:v>25.6</c:v>
                </c:pt>
                <c:pt idx="161">
                  <c:v>25.6</c:v>
                </c:pt>
                <c:pt idx="162">
                  <c:v>25.6</c:v>
                </c:pt>
                <c:pt idx="163">
                  <c:v>25.6</c:v>
                </c:pt>
                <c:pt idx="164">
                  <c:v>25.6</c:v>
                </c:pt>
                <c:pt idx="165">
                  <c:v>25.5</c:v>
                </c:pt>
                <c:pt idx="166">
                  <c:v>25.5</c:v>
                </c:pt>
                <c:pt idx="167">
                  <c:v>25.5</c:v>
                </c:pt>
                <c:pt idx="168">
                  <c:v>25.5</c:v>
                </c:pt>
                <c:pt idx="169">
                  <c:v>25.4</c:v>
                </c:pt>
                <c:pt idx="170">
                  <c:v>25.5</c:v>
                </c:pt>
                <c:pt idx="171">
                  <c:v>25.4</c:v>
                </c:pt>
                <c:pt idx="172">
                  <c:v>25.4</c:v>
                </c:pt>
                <c:pt idx="173">
                  <c:v>25.4</c:v>
                </c:pt>
                <c:pt idx="174">
                  <c:v>25.4</c:v>
                </c:pt>
                <c:pt idx="175">
                  <c:v>25.3</c:v>
                </c:pt>
                <c:pt idx="176">
                  <c:v>25.3</c:v>
                </c:pt>
                <c:pt idx="177">
                  <c:v>25.3</c:v>
                </c:pt>
                <c:pt idx="178">
                  <c:v>25.3</c:v>
                </c:pt>
                <c:pt idx="179">
                  <c:v>25.3</c:v>
                </c:pt>
                <c:pt idx="180">
                  <c:v>25.3</c:v>
                </c:pt>
                <c:pt idx="181">
                  <c:v>25.3</c:v>
                </c:pt>
                <c:pt idx="182">
                  <c:v>25.3</c:v>
                </c:pt>
                <c:pt idx="183">
                  <c:v>25.3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D-4B9D-B74D-D5D870373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539296"/>
        <c:axId val="977420808"/>
      </c:lineChart>
      <c:catAx>
        <c:axId val="8865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000" b="0" i="0" u="none" strike="noStrike" baseline="0">
                    <a:effectLst/>
                  </a:rPr>
                  <a:t>Zeit ab Raketenstart</a:t>
                </a:r>
                <a:endParaRPr lang="de-A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508864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6950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Luftfeuchtigkeit in %</a:t>
                </a:r>
              </a:p>
            </c:rich>
          </c:tx>
          <c:layout>
            <c:manualLayout>
              <c:xMode val="edge"/>
              <c:yMode val="edge"/>
              <c:x val="1.7957512022406596E-2"/>
              <c:y val="0.8295421111675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86510352"/>
        <c:crosses val="autoZero"/>
        <c:crossBetween val="between"/>
      </c:valAx>
      <c:valAx>
        <c:axId val="977420808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Temperatur in °C</a:t>
                </a:r>
              </a:p>
            </c:rich>
          </c:tx>
          <c:layout>
            <c:manualLayout>
              <c:xMode val="edge"/>
              <c:yMode val="edge"/>
              <c:x val="0.81350032588208354"/>
              <c:y val="0.820661618406570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74539296"/>
        <c:crosses val="max"/>
        <c:crossBetween val="between"/>
      </c:valAx>
      <c:catAx>
        <c:axId val="974539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7420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829612906839069"/>
          <c:y val="0.86985319266606742"/>
          <c:w val="0.36762862152933085"/>
          <c:h val="0.12109263911604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771506371842031"/>
          <c:y val="0.13478887396001477"/>
          <c:w val="0.78473797025371816"/>
          <c:h val="0.5961420603674541"/>
        </c:manualLayout>
      </c:layout>
      <c:lineChart>
        <c:grouping val="standard"/>
        <c:varyColors val="0"/>
        <c:ser>
          <c:idx val="0"/>
          <c:order val="0"/>
          <c:tx>
            <c:v>Taupunkt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Berechnungen!$H$2:$H$185</c:f>
              <c:numCache>
                <c:formatCode>_(* #,##0.00_);_(* \(#,##0.00\);_(* "-"??_);_(@_)</c:formatCode>
                <c:ptCount val="184"/>
                <c:pt idx="0">
                  <c:v>12.276762086081719</c:v>
                </c:pt>
                <c:pt idx="1">
                  <c:v>12.276762086081719</c:v>
                </c:pt>
                <c:pt idx="2">
                  <c:v>12.276762086081719</c:v>
                </c:pt>
                <c:pt idx="3">
                  <c:v>12.276762086081719</c:v>
                </c:pt>
                <c:pt idx="4">
                  <c:v>12.276762086081719</c:v>
                </c:pt>
                <c:pt idx="5">
                  <c:v>12.276762086081719</c:v>
                </c:pt>
                <c:pt idx="6">
                  <c:v>12.276762086081719</c:v>
                </c:pt>
                <c:pt idx="7">
                  <c:v>12.276762086081719</c:v>
                </c:pt>
                <c:pt idx="8">
                  <c:v>12.276762086081719</c:v>
                </c:pt>
                <c:pt idx="9">
                  <c:v>12.276762086081719</c:v>
                </c:pt>
                <c:pt idx="10">
                  <c:v>12.276762086081719</c:v>
                </c:pt>
                <c:pt idx="11">
                  <c:v>12.276762086081719</c:v>
                </c:pt>
                <c:pt idx="12">
                  <c:v>12.276762086081719</c:v>
                </c:pt>
                <c:pt idx="13">
                  <c:v>12.276762086081719</c:v>
                </c:pt>
                <c:pt idx="14">
                  <c:v>12.276762086081719</c:v>
                </c:pt>
                <c:pt idx="15">
                  <c:v>12.276762086081719</c:v>
                </c:pt>
                <c:pt idx="16">
                  <c:v>12.276762086081719</c:v>
                </c:pt>
                <c:pt idx="17">
                  <c:v>12.236456198930714</c:v>
                </c:pt>
                <c:pt idx="18">
                  <c:v>12.236456198930714</c:v>
                </c:pt>
                <c:pt idx="19">
                  <c:v>12.196056124819632</c:v>
                </c:pt>
                <c:pt idx="20">
                  <c:v>12.196056124819632</c:v>
                </c:pt>
                <c:pt idx="21">
                  <c:v>12.196056124819632</c:v>
                </c:pt>
                <c:pt idx="22">
                  <c:v>12.196056124819632</c:v>
                </c:pt>
                <c:pt idx="23">
                  <c:v>12.196056124819632</c:v>
                </c:pt>
                <c:pt idx="24">
                  <c:v>12.196056124819632</c:v>
                </c:pt>
                <c:pt idx="25">
                  <c:v>12.196056124819632</c:v>
                </c:pt>
                <c:pt idx="26">
                  <c:v>12.196056124819632</c:v>
                </c:pt>
                <c:pt idx="27">
                  <c:v>12.155561390213526</c:v>
                </c:pt>
                <c:pt idx="28">
                  <c:v>12.155561390213526</c:v>
                </c:pt>
                <c:pt idx="29">
                  <c:v>12.155561390213526</c:v>
                </c:pt>
                <c:pt idx="30">
                  <c:v>12.155561390213526</c:v>
                </c:pt>
                <c:pt idx="31">
                  <c:v>12.155561390213526</c:v>
                </c:pt>
                <c:pt idx="32">
                  <c:v>12.155561390213526</c:v>
                </c:pt>
                <c:pt idx="33">
                  <c:v>12.155561390213526</c:v>
                </c:pt>
                <c:pt idx="34">
                  <c:v>12.155561390213526</c:v>
                </c:pt>
                <c:pt idx="35">
                  <c:v>12.155561390213526</c:v>
                </c:pt>
                <c:pt idx="36">
                  <c:v>12.155561390213526</c:v>
                </c:pt>
                <c:pt idx="37">
                  <c:v>12.155561390213526</c:v>
                </c:pt>
                <c:pt idx="38">
                  <c:v>12.155561390213526</c:v>
                </c:pt>
                <c:pt idx="39">
                  <c:v>12.155561390213526</c:v>
                </c:pt>
                <c:pt idx="40">
                  <c:v>12.155561390213526</c:v>
                </c:pt>
                <c:pt idx="41">
                  <c:v>12.155561390213526</c:v>
                </c:pt>
                <c:pt idx="42">
                  <c:v>12.813166919967067</c:v>
                </c:pt>
                <c:pt idx="43">
                  <c:v>12.019230867898523</c:v>
                </c:pt>
                <c:pt idx="44">
                  <c:v>10.438711301588828</c:v>
                </c:pt>
                <c:pt idx="45">
                  <c:v>8.6453695709683043</c:v>
                </c:pt>
                <c:pt idx="46">
                  <c:v>8.0165899719890632</c:v>
                </c:pt>
                <c:pt idx="47">
                  <c:v>7.5471132585785856</c:v>
                </c:pt>
                <c:pt idx="48">
                  <c:v>7.0873775029441681</c:v>
                </c:pt>
                <c:pt idx="49">
                  <c:v>6.4527266549773765</c:v>
                </c:pt>
                <c:pt idx="50">
                  <c:v>6.1995437564075964</c:v>
                </c:pt>
                <c:pt idx="51">
                  <c:v>6.1140325205251829</c:v>
                </c:pt>
                <c:pt idx="52">
                  <c:v>5.8842905135101766</c:v>
                </c:pt>
                <c:pt idx="53">
                  <c:v>5.6838443550005691</c:v>
                </c:pt>
                <c:pt idx="54">
                  <c:v>5.5082688130815844</c:v>
                </c:pt>
                <c:pt idx="55">
                  <c:v>5.482723084264042</c:v>
                </c:pt>
                <c:pt idx="56">
                  <c:v>5.5670039312226942</c:v>
                </c:pt>
                <c:pt idx="57">
                  <c:v>5.6255285757555056</c:v>
                </c:pt>
                <c:pt idx="58">
                  <c:v>5.5412077538511184</c:v>
                </c:pt>
                <c:pt idx="59">
                  <c:v>5.5994836913907271</c:v>
                </c:pt>
                <c:pt idx="60">
                  <c:v>5.6575524854841834</c:v>
                </c:pt>
                <c:pt idx="61">
                  <c:v>5.6575524854841834</c:v>
                </c:pt>
                <c:pt idx="62">
                  <c:v>5.5994836913907271</c:v>
                </c:pt>
                <c:pt idx="63">
                  <c:v>5.5151179097585468</c:v>
                </c:pt>
                <c:pt idx="64">
                  <c:v>5.3984370968641091</c:v>
                </c:pt>
                <c:pt idx="65">
                  <c:v>5.3984370968641091</c:v>
                </c:pt>
                <c:pt idx="66">
                  <c:v>5.3141459685525856</c:v>
                </c:pt>
                <c:pt idx="67">
                  <c:v>5.2555311442035784</c:v>
                </c:pt>
                <c:pt idx="68">
                  <c:v>5.3397821858371941</c:v>
                </c:pt>
                <c:pt idx="69">
                  <c:v>5.2809154443115807</c:v>
                </c:pt>
                <c:pt idx="70">
                  <c:v>5.1376647659466155</c:v>
                </c:pt>
                <c:pt idx="71">
                  <c:v>5.1967046245449424</c:v>
                </c:pt>
                <c:pt idx="72">
                  <c:v>5.0534891290216715</c:v>
                </c:pt>
                <c:pt idx="73">
                  <c:v>5.0534891290216715</c:v>
                </c:pt>
                <c:pt idx="74">
                  <c:v>5.1967046245449424</c:v>
                </c:pt>
                <c:pt idx="75">
                  <c:v>5.0534891290216715</c:v>
                </c:pt>
                <c:pt idx="76">
                  <c:v>5.0534891290216715</c:v>
                </c:pt>
                <c:pt idx="77">
                  <c:v>5.1124886408565464</c:v>
                </c:pt>
                <c:pt idx="78">
                  <c:v>5.0534891290216715</c:v>
                </c:pt>
                <c:pt idx="79">
                  <c:v>5.1124886408565464</c:v>
                </c:pt>
                <c:pt idx="80">
                  <c:v>5.1124886408565464</c:v>
                </c:pt>
                <c:pt idx="81">
                  <c:v>5.1124886408565464</c:v>
                </c:pt>
                <c:pt idx="82">
                  <c:v>5.0534891290216715</c:v>
                </c:pt>
                <c:pt idx="83">
                  <c:v>5.1124886408565464</c:v>
                </c:pt>
                <c:pt idx="84">
                  <c:v>5.1712749499321813</c:v>
                </c:pt>
                <c:pt idx="85">
                  <c:v>5.087013602550293</c:v>
                </c:pt>
                <c:pt idx="86">
                  <c:v>5.087013602550293</c:v>
                </c:pt>
                <c:pt idx="87">
                  <c:v>5.1455482873133001</c:v>
                </c:pt>
                <c:pt idx="88">
                  <c:v>5.1455482873133001</c:v>
                </c:pt>
                <c:pt idx="89">
                  <c:v>5.1455482873133001</c:v>
                </c:pt>
                <c:pt idx="90">
                  <c:v>5.1195266966986734</c:v>
                </c:pt>
                <c:pt idx="91">
                  <c:v>5.1195266966986734</c:v>
                </c:pt>
                <c:pt idx="92">
                  <c:v>5.1776035936901881</c:v>
                </c:pt>
                <c:pt idx="93">
                  <c:v>5.1776035936901881</c:v>
                </c:pt>
                <c:pt idx="94">
                  <c:v>5.0932122149586556</c:v>
                </c:pt>
                <c:pt idx="95">
                  <c:v>5.1510429869564689</c:v>
                </c:pt>
                <c:pt idx="96">
                  <c:v>5.1510429869564689</c:v>
                </c:pt>
                <c:pt idx="97">
                  <c:v>5.2086689727889119</c:v>
                </c:pt>
                <c:pt idx="98">
                  <c:v>5.1241933418743404</c:v>
                </c:pt>
                <c:pt idx="99">
                  <c:v>5.1815767177835381</c:v>
                </c:pt>
                <c:pt idx="100">
                  <c:v>5.2387585114129598</c:v>
                </c:pt>
                <c:pt idx="101">
                  <c:v>5.2387585114129598</c:v>
                </c:pt>
                <c:pt idx="102">
                  <c:v>5.2387585114129598</c:v>
                </c:pt>
                <c:pt idx="103">
                  <c:v>5.0970566290430135</c:v>
                </c:pt>
                <c:pt idx="104">
                  <c:v>5.0970566290430135</c:v>
                </c:pt>
                <c:pt idx="105">
                  <c:v>5.1541991929392861</c:v>
                </c:pt>
                <c:pt idx="106">
                  <c:v>5.1541991929392861</c:v>
                </c:pt>
                <c:pt idx="107">
                  <c:v>5.1265383266673492</c:v>
                </c:pt>
                <c:pt idx="108">
                  <c:v>5.1832435310362666</c:v>
                </c:pt>
                <c:pt idx="109">
                  <c:v>5.2397518843367497</c:v>
                </c:pt>
                <c:pt idx="110">
                  <c:v>5.3521838502291041</c:v>
                </c:pt>
                <c:pt idx="111">
                  <c:v>5.4081103282047627</c:v>
                </c:pt>
                <c:pt idx="112">
                  <c:v>5.3233082688899174</c:v>
                </c:pt>
                <c:pt idx="113">
                  <c:v>5.3790052974648601</c:v>
                </c:pt>
                <c:pt idx="114">
                  <c:v>5.3790052974648601</c:v>
                </c:pt>
                <c:pt idx="115">
                  <c:v>5.4345127210237907</c:v>
                </c:pt>
                <c:pt idx="116">
                  <c:v>5.4049102534916482</c:v>
                </c:pt>
                <c:pt idx="117">
                  <c:v>5.4049102534916482</c:v>
                </c:pt>
                <c:pt idx="118">
                  <c:v>5.5149135967194836</c:v>
                </c:pt>
                <c:pt idx="119">
                  <c:v>5.460004625827203</c:v>
                </c:pt>
                <c:pt idx="120">
                  <c:v>5.5696384968886798</c:v>
                </c:pt>
                <c:pt idx="121">
                  <c:v>5.5696384968886798</c:v>
                </c:pt>
                <c:pt idx="122">
                  <c:v>5.5391029328211179</c:v>
                </c:pt>
                <c:pt idx="123">
                  <c:v>5.5934261528792835</c:v>
                </c:pt>
                <c:pt idx="124">
                  <c:v>5.5391029328211179</c:v>
                </c:pt>
                <c:pt idx="125">
                  <c:v>5.5934261528792835</c:v>
                </c:pt>
                <c:pt idx="126">
                  <c:v>5.6475693238367892</c:v>
                </c:pt>
                <c:pt idx="127">
                  <c:v>5.6475693238367892</c:v>
                </c:pt>
                <c:pt idx="128">
                  <c:v>5.6163390330078622</c:v>
                </c:pt>
                <c:pt idx="129">
                  <c:v>5.562411869121771</c:v>
                </c:pt>
                <c:pt idx="130">
                  <c:v>5.6700887943267562</c:v>
                </c:pt>
                <c:pt idx="131">
                  <c:v>5.7236623979909025</c:v>
                </c:pt>
                <c:pt idx="132">
                  <c:v>5.7236623979909025</c:v>
                </c:pt>
                <c:pt idx="133">
                  <c:v>5.6917505071742074</c:v>
                </c:pt>
                <c:pt idx="134">
                  <c:v>5.6383887090523457</c:v>
                </c:pt>
                <c:pt idx="135">
                  <c:v>5.6917505071742074</c:v>
                </c:pt>
                <c:pt idx="136">
                  <c:v>5.6917505071742074</c:v>
                </c:pt>
                <c:pt idx="137">
                  <c:v>5.6917505071742074</c:v>
                </c:pt>
                <c:pt idx="138">
                  <c:v>5.7449387097323426</c:v>
                </c:pt>
                <c:pt idx="139">
                  <c:v>5.6917505071742074</c:v>
                </c:pt>
                <c:pt idx="140">
                  <c:v>5.6595865108461236</c:v>
                </c:pt>
                <c:pt idx="141">
                  <c:v>5.6064350651210786</c:v>
                </c:pt>
                <c:pt idx="142">
                  <c:v>5.6595865108461236</c:v>
                </c:pt>
                <c:pt idx="143">
                  <c:v>5.6595865108461236</c:v>
                </c:pt>
                <c:pt idx="144">
                  <c:v>5.6595865108461236</c:v>
                </c:pt>
                <c:pt idx="145">
                  <c:v>5.5742294485155348</c:v>
                </c:pt>
                <c:pt idx="146">
                  <c:v>5.5211147490144823</c:v>
                </c:pt>
                <c:pt idx="147">
                  <c:v>5.5742294485155348</c:v>
                </c:pt>
                <c:pt idx="148">
                  <c:v>5.5742294485155348</c:v>
                </c:pt>
                <c:pt idx="149">
                  <c:v>5.5742294485155348</c:v>
                </c:pt>
                <c:pt idx="150">
                  <c:v>5.5417734291183196</c:v>
                </c:pt>
                <c:pt idx="151">
                  <c:v>5.4563700248393161</c:v>
                </c:pt>
                <c:pt idx="152">
                  <c:v>5.5090685609370276</c:v>
                </c:pt>
                <c:pt idx="153">
                  <c:v>5.5090685609370276</c:v>
                </c:pt>
                <c:pt idx="154">
                  <c:v>5.5090685609370276</c:v>
                </c:pt>
                <c:pt idx="155">
                  <c:v>5.5615975166377423</c:v>
                </c:pt>
                <c:pt idx="156">
                  <c:v>5.4236238097524447</c:v>
                </c:pt>
                <c:pt idx="157">
                  <c:v>5.476116382325209</c:v>
                </c:pt>
                <c:pt idx="158">
                  <c:v>5.476116382325209</c:v>
                </c:pt>
                <c:pt idx="159">
                  <c:v>5.476116382325209</c:v>
                </c:pt>
                <c:pt idx="160">
                  <c:v>5.476116382325209</c:v>
                </c:pt>
                <c:pt idx="161">
                  <c:v>5.4236238097524447</c:v>
                </c:pt>
                <c:pt idx="162">
                  <c:v>5.476116382325209</c:v>
                </c:pt>
                <c:pt idx="163">
                  <c:v>5.5284406475719443</c:v>
                </c:pt>
                <c:pt idx="164">
                  <c:v>5.5284406475719443</c:v>
                </c:pt>
                <c:pt idx="165">
                  <c:v>5.4429184161994506</c:v>
                </c:pt>
                <c:pt idx="166">
                  <c:v>5.4950393698726234</c:v>
                </c:pt>
                <c:pt idx="167">
                  <c:v>5.4950393698726234</c:v>
                </c:pt>
                <c:pt idx="168">
                  <c:v>5.4950393698726234</c:v>
                </c:pt>
                <c:pt idx="169">
                  <c:v>5.4613951769994182</c:v>
                </c:pt>
                <c:pt idx="170">
                  <c:v>5.5987846756081394</c:v>
                </c:pt>
                <c:pt idx="171">
                  <c:v>5.5131495077301178</c:v>
                </c:pt>
                <c:pt idx="172">
                  <c:v>5.5647402767328522</c:v>
                </c:pt>
                <c:pt idx="173">
                  <c:v>5.5647402767328522</c:v>
                </c:pt>
                <c:pt idx="174">
                  <c:v>5.6161685867971469</c:v>
                </c:pt>
                <c:pt idx="175">
                  <c:v>5.683671637050006</c:v>
                </c:pt>
                <c:pt idx="176">
                  <c:v>5.885749645247901</c:v>
                </c:pt>
                <c:pt idx="177">
                  <c:v>5.9358817651897429</c:v>
                </c:pt>
                <c:pt idx="178">
                  <c:v>6.0356882210484519</c:v>
                </c:pt>
                <c:pt idx="179">
                  <c:v>6.1842682296894464</c:v>
                </c:pt>
                <c:pt idx="180">
                  <c:v>6.3315157628911898</c:v>
                </c:pt>
                <c:pt idx="181">
                  <c:v>6.4774561531279113</c:v>
                </c:pt>
                <c:pt idx="182">
                  <c:v>6.5740357347299962</c:v>
                </c:pt>
                <c:pt idx="183">
                  <c:v>6.6700524281528724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2-426B-BC0A-3271E9EE2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5997184"/>
        <c:axId val="935991280"/>
      </c:lineChart>
      <c:catAx>
        <c:axId val="93599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Zeit</a:t>
                </a:r>
                <a:r>
                  <a:rPr lang="de-AT" baseline="0"/>
                  <a:t> ab Raketenstart</a:t>
                </a:r>
                <a:endParaRPr lang="de-A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5991280"/>
        <c:crosses val="autoZero"/>
        <c:auto val="1"/>
        <c:lblAlgn val="ctr"/>
        <c:lblOffset val="100"/>
        <c:noMultiLvlLbl val="0"/>
      </c:catAx>
      <c:valAx>
        <c:axId val="9359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Taupunkt in °C</a:t>
                </a:r>
              </a:p>
            </c:rich>
          </c:tx>
          <c:layout>
            <c:manualLayout>
              <c:xMode val="edge"/>
              <c:yMode val="edge"/>
              <c:x val="3.6456590206112909E-2"/>
              <c:y val="0.808959800786643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599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5355533683289584"/>
          <c:y val="0.88586417322834643"/>
          <c:w val="0.17977799650043744"/>
          <c:h val="7.0312992125984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Geschwindigkeit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Berechnungen!$L$1</c:f>
              <c:strCache>
                <c:ptCount val="1"/>
                <c:pt idx="0">
                  <c:v>Geschwindigkeit Durchschnitt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Berechnungen!$A$2:$A$185</c:f>
              <c:numCache>
                <c:formatCode>General</c:formatCode>
                <c:ptCount val="184"/>
                <c:pt idx="0">
                  <c:v>-3.7000000000043656</c:v>
                </c:pt>
                <c:pt idx="1">
                  <c:v>-3.3000000000029104</c:v>
                </c:pt>
                <c:pt idx="2">
                  <c:v>-3</c:v>
                </c:pt>
                <c:pt idx="3">
                  <c:v>-2.7000000000043656</c:v>
                </c:pt>
                <c:pt idx="4">
                  <c:v>-2.3000000000029104</c:v>
                </c:pt>
                <c:pt idx="5">
                  <c:v>-2</c:v>
                </c:pt>
                <c:pt idx="6">
                  <c:v>-1.7000000000043656</c:v>
                </c:pt>
                <c:pt idx="7">
                  <c:v>-1.3000000000029104</c:v>
                </c:pt>
                <c:pt idx="8">
                  <c:v>-1</c:v>
                </c:pt>
                <c:pt idx="9">
                  <c:v>-0.70000000000436557</c:v>
                </c:pt>
                <c:pt idx="10">
                  <c:v>-0.30000000000291038</c:v>
                </c:pt>
                <c:pt idx="11">
                  <c:v>0</c:v>
                </c:pt>
                <c:pt idx="12">
                  <c:v>0.29999999999563443</c:v>
                </c:pt>
                <c:pt idx="13">
                  <c:v>0.69999999999708962</c:v>
                </c:pt>
                <c:pt idx="14">
                  <c:v>1</c:v>
                </c:pt>
                <c:pt idx="15">
                  <c:v>1.2999999999956344</c:v>
                </c:pt>
                <c:pt idx="16">
                  <c:v>1.6999999999970896</c:v>
                </c:pt>
                <c:pt idx="17">
                  <c:v>2</c:v>
                </c:pt>
                <c:pt idx="18">
                  <c:v>2.2999999999956344</c:v>
                </c:pt>
                <c:pt idx="19">
                  <c:v>2.6999999999970896</c:v>
                </c:pt>
                <c:pt idx="20">
                  <c:v>3</c:v>
                </c:pt>
                <c:pt idx="21">
                  <c:v>3.2999999999956344</c:v>
                </c:pt>
                <c:pt idx="22">
                  <c:v>3.6999999999970896</c:v>
                </c:pt>
                <c:pt idx="23">
                  <c:v>4</c:v>
                </c:pt>
                <c:pt idx="24">
                  <c:v>4.2999999999956344</c:v>
                </c:pt>
                <c:pt idx="25">
                  <c:v>4.6999999999970896</c:v>
                </c:pt>
                <c:pt idx="26">
                  <c:v>5</c:v>
                </c:pt>
                <c:pt idx="27">
                  <c:v>5.2999999999956344</c:v>
                </c:pt>
                <c:pt idx="28">
                  <c:v>5.6999999999970896</c:v>
                </c:pt>
                <c:pt idx="29">
                  <c:v>6</c:v>
                </c:pt>
                <c:pt idx="30">
                  <c:v>6.2999999999956344</c:v>
                </c:pt>
                <c:pt idx="31">
                  <c:v>6.6999999999970896</c:v>
                </c:pt>
                <c:pt idx="32">
                  <c:v>7</c:v>
                </c:pt>
                <c:pt idx="33">
                  <c:v>7.2999999999956344</c:v>
                </c:pt>
                <c:pt idx="34">
                  <c:v>7.6999999999970896</c:v>
                </c:pt>
                <c:pt idx="35">
                  <c:v>8</c:v>
                </c:pt>
                <c:pt idx="36">
                  <c:v>8.2999999999956344</c:v>
                </c:pt>
                <c:pt idx="37">
                  <c:v>8.6999999999970896</c:v>
                </c:pt>
                <c:pt idx="38">
                  <c:v>9</c:v>
                </c:pt>
                <c:pt idx="39">
                  <c:v>9.2999999999956344</c:v>
                </c:pt>
                <c:pt idx="40">
                  <c:v>9.6999999999970896</c:v>
                </c:pt>
                <c:pt idx="41">
                  <c:v>10</c:v>
                </c:pt>
                <c:pt idx="42">
                  <c:v>10.299999999995634</c:v>
                </c:pt>
                <c:pt idx="43">
                  <c:v>10.69999999999709</c:v>
                </c:pt>
                <c:pt idx="44">
                  <c:v>11</c:v>
                </c:pt>
                <c:pt idx="45">
                  <c:v>11.299999999995634</c:v>
                </c:pt>
                <c:pt idx="46">
                  <c:v>11.69999999999709</c:v>
                </c:pt>
                <c:pt idx="47">
                  <c:v>12</c:v>
                </c:pt>
                <c:pt idx="48">
                  <c:v>12.299999999995634</c:v>
                </c:pt>
                <c:pt idx="49">
                  <c:v>12.69999999999709</c:v>
                </c:pt>
                <c:pt idx="50">
                  <c:v>13</c:v>
                </c:pt>
                <c:pt idx="51">
                  <c:v>13.299999999995634</c:v>
                </c:pt>
                <c:pt idx="52">
                  <c:v>13.69999999999709</c:v>
                </c:pt>
                <c:pt idx="53">
                  <c:v>14</c:v>
                </c:pt>
                <c:pt idx="54">
                  <c:v>14.299999999995634</c:v>
                </c:pt>
                <c:pt idx="55">
                  <c:v>14.69999999999709</c:v>
                </c:pt>
                <c:pt idx="56">
                  <c:v>15</c:v>
                </c:pt>
                <c:pt idx="57">
                  <c:v>15.299999999995634</c:v>
                </c:pt>
                <c:pt idx="58">
                  <c:v>15.69999999999709</c:v>
                </c:pt>
                <c:pt idx="59">
                  <c:v>16</c:v>
                </c:pt>
                <c:pt idx="60">
                  <c:v>16.299999999995634</c:v>
                </c:pt>
                <c:pt idx="61">
                  <c:v>16.69999999999709</c:v>
                </c:pt>
                <c:pt idx="62">
                  <c:v>17</c:v>
                </c:pt>
                <c:pt idx="63">
                  <c:v>17.299999999995634</c:v>
                </c:pt>
                <c:pt idx="64">
                  <c:v>17.69999999999709</c:v>
                </c:pt>
                <c:pt idx="65">
                  <c:v>18</c:v>
                </c:pt>
                <c:pt idx="66">
                  <c:v>18.299999999995634</c:v>
                </c:pt>
                <c:pt idx="67">
                  <c:v>18.69999999999709</c:v>
                </c:pt>
                <c:pt idx="68">
                  <c:v>19</c:v>
                </c:pt>
                <c:pt idx="69">
                  <c:v>19.299999999995634</c:v>
                </c:pt>
                <c:pt idx="70">
                  <c:v>19.69999999999709</c:v>
                </c:pt>
                <c:pt idx="71">
                  <c:v>20</c:v>
                </c:pt>
                <c:pt idx="72">
                  <c:v>20.299999999995634</c:v>
                </c:pt>
                <c:pt idx="73">
                  <c:v>20.69999999999709</c:v>
                </c:pt>
                <c:pt idx="74">
                  <c:v>21</c:v>
                </c:pt>
                <c:pt idx="75">
                  <c:v>21.299999999995634</c:v>
                </c:pt>
                <c:pt idx="76">
                  <c:v>21.69999999999709</c:v>
                </c:pt>
                <c:pt idx="77">
                  <c:v>22</c:v>
                </c:pt>
                <c:pt idx="78">
                  <c:v>22.299999999995634</c:v>
                </c:pt>
                <c:pt idx="79">
                  <c:v>22.69999999999709</c:v>
                </c:pt>
                <c:pt idx="80">
                  <c:v>23</c:v>
                </c:pt>
                <c:pt idx="81">
                  <c:v>23.299999999995634</c:v>
                </c:pt>
                <c:pt idx="82">
                  <c:v>23.69999999999709</c:v>
                </c:pt>
                <c:pt idx="83">
                  <c:v>24</c:v>
                </c:pt>
                <c:pt idx="84">
                  <c:v>24.299999999995634</c:v>
                </c:pt>
                <c:pt idx="85">
                  <c:v>24.69999999999709</c:v>
                </c:pt>
                <c:pt idx="86">
                  <c:v>25</c:v>
                </c:pt>
                <c:pt idx="87">
                  <c:v>25.299999999995634</c:v>
                </c:pt>
                <c:pt idx="88">
                  <c:v>25.69999999999709</c:v>
                </c:pt>
                <c:pt idx="89">
                  <c:v>26</c:v>
                </c:pt>
                <c:pt idx="90">
                  <c:v>26.299999999995634</c:v>
                </c:pt>
                <c:pt idx="91">
                  <c:v>26.69999999999709</c:v>
                </c:pt>
                <c:pt idx="92">
                  <c:v>27</c:v>
                </c:pt>
                <c:pt idx="93">
                  <c:v>27.299999999995634</c:v>
                </c:pt>
                <c:pt idx="94">
                  <c:v>27.69999999999709</c:v>
                </c:pt>
                <c:pt idx="95">
                  <c:v>28</c:v>
                </c:pt>
                <c:pt idx="96">
                  <c:v>28.299999999995634</c:v>
                </c:pt>
                <c:pt idx="97">
                  <c:v>28.69999999999709</c:v>
                </c:pt>
                <c:pt idx="98">
                  <c:v>29</c:v>
                </c:pt>
                <c:pt idx="99">
                  <c:v>29.299999999995634</c:v>
                </c:pt>
                <c:pt idx="100">
                  <c:v>29.69999999999709</c:v>
                </c:pt>
                <c:pt idx="101">
                  <c:v>30</c:v>
                </c:pt>
                <c:pt idx="102">
                  <c:v>30.299999999995634</c:v>
                </c:pt>
                <c:pt idx="103">
                  <c:v>30.69999999999709</c:v>
                </c:pt>
                <c:pt idx="104">
                  <c:v>31</c:v>
                </c:pt>
                <c:pt idx="105">
                  <c:v>31.299999999995634</c:v>
                </c:pt>
                <c:pt idx="106">
                  <c:v>31.69999999999709</c:v>
                </c:pt>
                <c:pt idx="107">
                  <c:v>32</c:v>
                </c:pt>
                <c:pt idx="108">
                  <c:v>32.299999999995634</c:v>
                </c:pt>
                <c:pt idx="109">
                  <c:v>32.69999999999709</c:v>
                </c:pt>
                <c:pt idx="110">
                  <c:v>33</c:v>
                </c:pt>
                <c:pt idx="111">
                  <c:v>33.299999999995634</c:v>
                </c:pt>
                <c:pt idx="112">
                  <c:v>33.69999999999709</c:v>
                </c:pt>
                <c:pt idx="113">
                  <c:v>34</c:v>
                </c:pt>
                <c:pt idx="114">
                  <c:v>34.299999999995634</c:v>
                </c:pt>
                <c:pt idx="115">
                  <c:v>34.69999999999709</c:v>
                </c:pt>
                <c:pt idx="116">
                  <c:v>35</c:v>
                </c:pt>
                <c:pt idx="117">
                  <c:v>35.299999999995634</c:v>
                </c:pt>
                <c:pt idx="118">
                  <c:v>35.69999999999709</c:v>
                </c:pt>
                <c:pt idx="119">
                  <c:v>36</c:v>
                </c:pt>
                <c:pt idx="120">
                  <c:v>36.299999999995634</c:v>
                </c:pt>
                <c:pt idx="121">
                  <c:v>36.69999999999709</c:v>
                </c:pt>
                <c:pt idx="122">
                  <c:v>37</c:v>
                </c:pt>
                <c:pt idx="123">
                  <c:v>37.299999999995634</c:v>
                </c:pt>
                <c:pt idx="124">
                  <c:v>37.69999999999709</c:v>
                </c:pt>
                <c:pt idx="125">
                  <c:v>38</c:v>
                </c:pt>
                <c:pt idx="126">
                  <c:v>38.299999999995634</c:v>
                </c:pt>
                <c:pt idx="127">
                  <c:v>38.69999999999709</c:v>
                </c:pt>
                <c:pt idx="128">
                  <c:v>39</c:v>
                </c:pt>
                <c:pt idx="129">
                  <c:v>39.299999999995634</c:v>
                </c:pt>
                <c:pt idx="130">
                  <c:v>39.69999999999709</c:v>
                </c:pt>
                <c:pt idx="131">
                  <c:v>40</c:v>
                </c:pt>
                <c:pt idx="132">
                  <c:v>40.299999999995634</c:v>
                </c:pt>
                <c:pt idx="133">
                  <c:v>40.69999999999709</c:v>
                </c:pt>
                <c:pt idx="134">
                  <c:v>41</c:v>
                </c:pt>
                <c:pt idx="135">
                  <c:v>41.299999999995634</c:v>
                </c:pt>
                <c:pt idx="136">
                  <c:v>41.69999999999709</c:v>
                </c:pt>
                <c:pt idx="137">
                  <c:v>42</c:v>
                </c:pt>
                <c:pt idx="138">
                  <c:v>42.299999999995634</c:v>
                </c:pt>
                <c:pt idx="139">
                  <c:v>42.69999999999709</c:v>
                </c:pt>
                <c:pt idx="140">
                  <c:v>43</c:v>
                </c:pt>
                <c:pt idx="141">
                  <c:v>43.299999999995634</c:v>
                </c:pt>
                <c:pt idx="142">
                  <c:v>43.69999999999709</c:v>
                </c:pt>
                <c:pt idx="143">
                  <c:v>44</c:v>
                </c:pt>
                <c:pt idx="144">
                  <c:v>44.299999999995634</c:v>
                </c:pt>
                <c:pt idx="145">
                  <c:v>44.69999999999709</c:v>
                </c:pt>
                <c:pt idx="146">
                  <c:v>45</c:v>
                </c:pt>
                <c:pt idx="147">
                  <c:v>45.299999999995634</c:v>
                </c:pt>
                <c:pt idx="148">
                  <c:v>45.69999999999709</c:v>
                </c:pt>
                <c:pt idx="149">
                  <c:v>46</c:v>
                </c:pt>
                <c:pt idx="150">
                  <c:v>46.299999999995634</c:v>
                </c:pt>
                <c:pt idx="151">
                  <c:v>46.69999999999709</c:v>
                </c:pt>
                <c:pt idx="152">
                  <c:v>47</c:v>
                </c:pt>
                <c:pt idx="153">
                  <c:v>47.299999999995634</c:v>
                </c:pt>
                <c:pt idx="154">
                  <c:v>47.69999999999709</c:v>
                </c:pt>
                <c:pt idx="155">
                  <c:v>48</c:v>
                </c:pt>
                <c:pt idx="156">
                  <c:v>48.299999999995634</c:v>
                </c:pt>
                <c:pt idx="157">
                  <c:v>48.69999999999709</c:v>
                </c:pt>
                <c:pt idx="158">
                  <c:v>49</c:v>
                </c:pt>
                <c:pt idx="159">
                  <c:v>49.299999999995634</c:v>
                </c:pt>
                <c:pt idx="160">
                  <c:v>49.69999999999709</c:v>
                </c:pt>
                <c:pt idx="161">
                  <c:v>50</c:v>
                </c:pt>
                <c:pt idx="162">
                  <c:v>50.299999999995634</c:v>
                </c:pt>
                <c:pt idx="163">
                  <c:v>50.69999999999709</c:v>
                </c:pt>
                <c:pt idx="164">
                  <c:v>51</c:v>
                </c:pt>
                <c:pt idx="165">
                  <c:v>51.299999999995634</c:v>
                </c:pt>
                <c:pt idx="166">
                  <c:v>51.69999999999709</c:v>
                </c:pt>
                <c:pt idx="167">
                  <c:v>52</c:v>
                </c:pt>
                <c:pt idx="168">
                  <c:v>52.299999999995634</c:v>
                </c:pt>
                <c:pt idx="169">
                  <c:v>52.69999999999709</c:v>
                </c:pt>
                <c:pt idx="170">
                  <c:v>53</c:v>
                </c:pt>
                <c:pt idx="171">
                  <c:v>53.69999999999709</c:v>
                </c:pt>
                <c:pt idx="172">
                  <c:v>54</c:v>
                </c:pt>
                <c:pt idx="173">
                  <c:v>54.299999999995634</c:v>
                </c:pt>
                <c:pt idx="174">
                  <c:v>55</c:v>
                </c:pt>
                <c:pt idx="175">
                  <c:v>55.299999999995634</c:v>
                </c:pt>
                <c:pt idx="176">
                  <c:v>55.69999999999709</c:v>
                </c:pt>
                <c:pt idx="177">
                  <c:v>56</c:v>
                </c:pt>
                <c:pt idx="178">
                  <c:v>56.299999999995634</c:v>
                </c:pt>
                <c:pt idx="179">
                  <c:v>56.69999999999709</c:v>
                </c:pt>
                <c:pt idx="180">
                  <c:v>57</c:v>
                </c:pt>
                <c:pt idx="181">
                  <c:v>57.299999999995634</c:v>
                </c:pt>
                <c:pt idx="182">
                  <c:v>57.69999999999709</c:v>
                </c:pt>
                <c:pt idx="183">
                  <c:v>58</c:v>
                </c:pt>
              </c:numCache>
            </c:numRef>
          </c:cat>
          <c:val>
            <c:numRef>
              <c:f>Berechnungen!$L$2:$L$185</c:f>
              <c:numCache>
                <c:formatCode>0.0</c:formatCode>
                <c:ptCount val="184"/>
                <c:pt idx="0">
                  <c:v>0.25780767287136541</c:v>
                </c:pt>
                <c:pt idx="1">
                  <c:v>0.1430393887537541</c:v>
                </c:pt>
                <c:pt idx="2">
                  <c:v>1.2610543359162514</c:v>
                </c:pt>
                <c:pt idx="3">
                  <c:v>0.83821103134092456</c:v>
                </c:pt>
                <c:pt idx="4">
                  <c:v>0.3725969539762603</c:v>
                </c:pt>
                <c:pt idx="5">
                  <c:v>0.74525568629955985</c:v>
                </c:pt>
                <c:pt idx="6">
                  <c:v>0.42958122004165528</c:v>
                </c:pt>
                <c:pt idx="7">
                  <c:v>3.828715790589706</c:v>
                </c:pt>
                <c:pt idx="8">
                  <c:v>0.25784049037228407</c:v>
                </c:pt>
                <c:pt idx="9">
                  <c:v>6.4901708569399613E-2</c:v>
                </c:pt>
                <c:pt idx="10">
                  <c:v>0.11565865081499818</c:v>
                </c:pt>
                <c:pt idx="11">
                  <c:v>7.5403436736902254</c:v>
                </c:pt>
                <c:pt idx="12">
                  <c:v>8.4934955903794052</c:v>
                </c:pt>
                <c:pt idx="13">
                  <c:v>12.450153348609007</c:v>
                </c:pt>
                <c:pt idx="14">
                  <c:v>21.863284542309163</c:v>
                </c:pt>
                <c:pt idx="15">
                  <c:v>36.668691450062354</c:v>
                </c:pt>
                <c:pt idx="16">
                  <c:v>68.91887589174631</c:v>
                </c:pt>
                <c:pt idx="17">
                  <c:v>285.98556187218747</c:v>
                </c:pt>
                <c:pt idx="18">
                  <c:v>68.122612149775691</c:v>
                </c:pt>
                <c:pt idx="19">
                  <c:v>57.293684955333326</c:v>
                </c:pt>
                <c:pt idx="20">
                  <c:v>83.030420573953378</c:v>
                </c:pt>
                <c:pt idx="21">
                  <c:v>77.043328450818606</c:v>
                </c:pt>
                <c:pt idx="22">
                  <c:v>118.45009553592213</c:v>
                </c:pt>
                <c:pt idx="23">
                  <c:v>29.505108882177762</c:v>
                </c:pt>
                <c:pt idx="24">
                  <c:v>39.23410880616126</c:v>
                </c:pt>
                <c:pt idx="25">
                  <c:v>0.85609664528536533</c:v>
                </c:pt>
                <c:pt idx="26">
                  <c:v>86.165521555398357</c:v>
                </c:pt>
                <c:pt idx="27">
                  <c:v>61.037872236917316</c:v>
                </c:pt>
                <c:pt idx="28">
                  <c:v>28.851095969487769</c:v>
                </c:pt>
                <c:pt idx="29">
                  <c:v>100.65875110304148</c:v>
                </c:pt>
                <c:pt idx="30">
                  <c:v>0.92230726614877612</c:v>
                </c:pt>
                <c:pt idx="31">
                  <c:v>49.755420020894412</c:v>
                </c:pt>
                <c:pt idx="32">
                  <c:v>57.441475112009556</c:v>
                </c:pt>
                <c:pt idx="33">
                  <c:v>55.062267912198649</c:v>
                </c:pt>
                <c:pt idx="34">
                  <c:v>5.3242484555584042</c:v>
                </c:pt>
                <c:pt idx="35">
                  <c:v>64.94909044780168</c:v>
                </c:pt>
                <c:pt idx="36">
                  <c:v>5.8299195895169129</c:v>
                </c:pt>
                <c:pt idx="37">
                  <c:v>2.658235462175734</c:v>
                </c:pt>
                <c:pt idx="38">
                  <c:v>65.74891486997258</c:v>
                </c:pt>
                <c:pt idx="39">
                  <c:v>22.484701496383138</c:v>
                </c:pt>
                <c:pt idx="40">
                  <c:v>3.9992271877714898</c:v>
                </c:pt>
                <c:pt idx="41">
                  <c:v>102.20336475434299</c:v>
                </c:pt>
                <c:pt idx="42">
                  <c:v>96.608298617402227</c:v>
                </c:pt>
                <c:pt idx="43">
                  <c:v>37.940664220503258</c:v>
                </c:pt>
                <c:pt idx="44">
                  <c:v>71.616575378576798</c:v>
                </c:pt>
                <c:pt idx="45">
                  <c:v>63.933987516569076</c:v>
                </c:pt>
                <c:pt idx="46">
                  <c:v>29.748829704286827</c:v>
                </c:pt>
                <c:pt idx="47">
                  <c:v>70.333481390116191</c:v>
                </c:pt>
                <c:pt idx="48">
                  <c:v>5.403702814989467</c:v>
                </c:pt>
                <c:pt idx="49">
                  <c:v>7.9764061942459197</c:v>
                </c:pt>
                <c:pt idx="50">
                  <c:v>61.932218187651152</c:v>
                </c:pt>
                <c:pt idx="51">
                  <c:v>16.727739309191602</c:v>
                </c:pt>
                <c:pt idx="52">
                  <c:v>2.8267020941915222</c:v>
                </c:pt>
                <c:pt idx="53">
                  <c:v>12.069916807336648</c:v>
                </c:pt>
                <c:pt idx="54">
                  <c:v>8.67428939871842</c:v>
                </c:pt>
                <c:pt idx="55">
                  <c:v>8.8123252452625529</c:v>
                </c:pt>
                <c:pt idx="56">
                  <c:v>9.8010065342162456</c:v>
                </c:pt>
                <c:pt idx="57">
                  <c:v>8.3718014957914999</c:v>
                </c:pt>
                <c:pt idx="58">
                  <c:v>10.372479712376414</c:v>
                </c:pt>
                <c:pt idx="59">
                  <c:v>10.615131819941864</c:v>
                </c:pt>
                <c:pt idx="60">
                  <c:v>10.469700017153226</c:v>
                </c:pt>
                <c:pt idx="61">
                  <c:v>4.3959376158266972</c:v>
                </c:pt>
                <c:pt idx="62">
                  <c:v>11.079664308227644</c:v>
                </c:pt>
                <c:pt idx="63">
                  <c:v>9.9581461684717105</c:v>
                </c:pt>
                <c:pt idx="64">
                  <c:v>16.550231028172796</c:v>
                </c:pt>
                <c:pt idx="65">
                  <c:v>1.3322068861169241</c:v>
                </c:pt>
                <c:pt idx="66">
                  <c:v>5.9407570993420107</c:v>
                </c:pt>
                <c:pt idx="67">
                  <c:v>9.7124671704698962</c:v>
                </c:pt>
                <c:pt idx="68">
                  <c:v>192.55096195327656</c:v>
                </c:pt>
                <c:pt idx="69">
                  <c:v>5.6730268145407718</c:v>
                </c:pt>
                <c:pt idx="70">
                  <c:v>18.043297448214954</c:v>
                </c:pt>
                <c:pt idx="71">
                  <c:v>29.228330713254781</c:v>
                </c:pt>
                <c:pt idx="72">
                  <c:v>14.22405495052258</c:v>
                </c:pt>
                <c:pt idx="73">
                  <c:v>2.2145155390331897</c:v>
                </c:pt>
                <c:pt idx="74">
                  <c:v>24.834133908765381</c:v>
                </c:pt>
                <c:pt idx="75">
                  <c:v>4.3788185218761413</c:v>
                </c:pt>
                <c:pt idx="76">
                  <c:v>13.226733675323278</c:v>
                </c:pt>
                <c:pt idx="77">
                  <c:v>26.499989271639656</c:v>
                </c:pt>
                <c:pt idx="78">
                  <c:v>1.0891380905823835</c:v>
                </c:pt>
                <c:pt idx="79">
                  <c:v>14.084198215776361</c:v>
                </c:pt>
                <c:pt idx="80">
                  <c:v>24.491899107627777</c:v>
                </c:pt>
                <c:pt idx="81">
                  <c:v>8.3666116543434743</c:v>
                </c:pt>
                <c:pt idx="82">
                  <c:v>5.6142003822906483</c:v>
                </c:pt>
                <c:pt idx="83">
                  <c:v>25.470777356785515</c:v>
                </c:pt>
                <c:pt idx="84">
                  <c:v>7.8907951455445859</c:v>
                </c:pt>
                <c:pt idx="85">
                  <c:v>10.312135998843818</c:v>
                </c:pt>
                <c:pt idx="86">
                  <c:v>28.701983867373475</c:v>
                </c:pt>
                <c:pt idx="87">
                  <c:v>5.5850352710724884</c:v>
                </c:pt>
                <c:pt idx="88">
                  <c:v>10.742029094005453</c:v>
                </c:pt>
                <c:pt idx="89">
                  <c:v>25.762365524629303</c:v>
                </c:pt>
                <c:pt idx="90">
                  <c:v>4.9246099215900943</c:v>
                </c:pt>
                <c:pt idx="91">
                  <c:v>11.251329924430504</c:v>
                </c:pt>
                <c:pt idx="92">
                  <c:v>27.177872875362223</c:v>
                </c:pt>
                <c:pt idx="93">
                  <c:v>5.908193769243546</c:v>
                </c:pt>
                <c:pt idx="94">
                  <c:v>12.952593410362629</c:v>
                </c:pt>
                <c:pt idx="95">
                  <c:v>25.882358166092263</c:v>
                </c:pt>
                <c:pt idx="96">
                  <c:v>9.270602476645518</c:v>
                </c:pt>
                <c:pt idx="97">
                  <c:v>9.0071019778673342</c:v>
                </c:pt>
                <c:pt idx="98">
                  <c:v>24.985277846218889</c:v>
                </c:pt>
                <c:pt idx="99">
                  <c:v>7.2398455492902745</c:v>
                </c:pt>
                <c:pt idx="100">
                  <c:v>7.6584831190037308</c:v>
                </c:pt>
                <c:pt idx="101">
                  <c:v>27.276929432854033</c:v>
                </c:pt>
                <c:pt idx="102">
                  <c:v>5.4044735082964683</c:v>
                </c:pt>
                <c:pt idx="103">
                  <c:v>13.349580191458491</c:v>
                </c:pt>
                <c:pt idx="104">
                  <c:v>24.92826016077704</c:v>
                </c:pt>
                <c:pt idx="105">
                  <c:v>10.205937358231086</c:v>
                </c:pt>
                <c:pt idx="106">
                  <c:v>10.991216512049059</c:v>
                </c:pt>
                <c:pt idx="107">
                  <c:v>28.082871027004884</c:v>
                </c:pt>
                <c:pt idx="108">
                  <c:v>10.229286689189525</c:v>
                </c:pt>
                <c:pt idx="109">
                  <c:v>9.4152440995586897</c:v>
                </c:pt>
                <c:pt idx="110">
                  <c:v>27.340919197381961</c:v>
                </c:pt>
                <c:pt idx="111">
                  <c:v>4.9807229940800104</c:v>
                </c:pt>
                <c:pt idx="112">
                  <c:v>10.468578582344513</c:v>
                </c:pt>
                <c:pt idx="113">
                  <c:v>27.629830247316523</c:v>
                </c:pt>
                <c:pt idx="114">
                  <c:v>6.9086675437371721</c:v>
                </c:pt>
                <c:pt idx="115">
                  <c:v>11.951266180156322</c:v>
                </c:pt>
                <c:pt idx="116">
                  <c:v>26.868521162361006</c:v>
                </c:pt>
                <c:pt idx="117">
                  <c:v>9.5222725859142408</c:v>
                </c:pt>
                <c:pt idx="118">
                  <c:v>11.274769093418461</c:v>
                </c:pt>
                <c:pt idx="119">
                  <c:v>28.356088617736859</c:v>
                </c:pt>
                <c:pt idx="120">
                  <c:v>8.20428078502459</c:v>
                </c:pt>
                <c:pt idx="121">
                  <c:v>10.523861114651098</c:v>
                </c:pt>
                <c:pt idx="122">
                  <c:v>26.91821096529862</c:v>
                </c:pt>
                <c:pt idx="123">
                  <c:v>12.278218070606595</c:v>
                </c:pt>
                <c:pt idx="124">
                  <c:v>10.035218863708185</c:v>
                </c:pt>
                <c:pt idx="125">
                  <c:v>26.045699186493479</c:v>
                </c:pt>
                <c:pt idx="126">
                  <c:v>9.1111820634389673</c:v>
                </c:pt>
                <c:pt idx="127">
                  <c:v>9.5629606147621136</c:v>
                </c:pt>
                <c:pt idx="128">
                  <c:v>25.090139298483582</c:v>
                </c:pt>
                <c:pt idx="129">
                  <c:v>7.0269388471166554</c:v>
                </c:pt>
                <c:pt idx="130">
                  <c:v>8.1323434454252919</c:v>
                </c:pt>
                <c:pt idx="131">
                  <c:v>27.23716920934671</c:v>
                </c:pt>
                <c:pt idx="132">
                  <c:v>9.8760868129825745</c:v>
                </c:pt>
                <c:pt idx="133">
                  <c:v>11.001178290338343</c:v>
                </c:pt>
                <c:pt idx="134">
                  <c:v>25.676842999411864</c:v>
                </c:pt>
                <c:pt idx="135">
                  <c:v>5.9003691204185245</c:v>
                </c:pt>
                <c:pt idx="136">
                  <c:v>16.05223719602807</c:v>
                </c:pt>
                <c:pt idx="137">
                  <c:v>26.352798446702547</c:v>
                </c:pt>
                <c:pt idx="138">
                  <c:v>9.2935813605605357</c:v>
                </c:pt>
                <c:pt idx="139">
                  <c:v>12.757275692856416</c:v>
                </c:pt>
                <c:pt idx="140">
                  <c:v>25.544776212801494</c:v>
                </c:pt>
                <c:pt idx="141">
                  <c:v>11.966136577437775</c:v>
                </c:pt>
                <c:pt idx="142">
                  <c:v>9.3788139842035516</c:v>
                </c:pt>
                <c:pt idx="143">
                  <c:v>31.504879556839256</c:v>
                </c:pt>
                <c:pt idx="144">
                  <c:v>6.7466818654296343</c:v>
                </c:pt>
                <c:pt idx="145">
                  <c:v>11.211538590095143</c:v>
                </c:pt>
                <c:pt idx="146">
                  <c:v>25.890504806918894</c:v>
                </c:pt>
                <c:pt idx="147">
                  <c:v>8.9765878373247006</c:v>
                </c:pt>
                <c:pt idx="148">
                  <c:v>19.960292581019232</c:v>
                </c:pt>
                <c:pt idx="149">
                  <c:v>25.07003404278402</c:v>
                </c:pt>
                <c:pt idx="150">
                  <c:v>10.624933322084473</c:v>
                </c:pt>
                <c:pt idx="151">
                  <c:v>6.5277575835687722</c:v>
                </c:pt>
                <c:pt idx="152">
                  <c:v>28.120424823691437</c:v>
                </c:pt>
                <c:pt idx="153">
                  <c:v>14.898191795315457</c:v>
                </c:pt>
                <c:pt idx="154">
                  <c:v>3.3381500875934167</c:v>
                </c:pt>
                <c:pt idx="155">
                  <c:v>35.806125571150346</c:v>
                </c:pt>
                <c:pt idx="156">
                  <c:v>1.2170581862338059</c:v>
                </c:pt>
                <c:pt idx="157">
                  <c:v>7.897135488577697</c:v>
                </c:pt>
                <c:pt idx="158">
                  <c:v>30.497217088150943</c:v>
                </c:pt>
                <c:pt idx="159">
                  <c:v>7.1397508057239953</c:v>
                </c:pt>
                <c:pt idx="160">
                  <c:v>20.624844175003812</c:v>
                </c:pt>
                <c:pt idx="161">
                  <c:v>26.315672271044416</c:v>
                </c:pt>
                <c:pt idx="162">
                  <c:v>13.530353291000754</c:v>
                </c:pt>
                <c:pt idx="163">
                  <c:v>5.7048962459219696</c:v>
                </c:pt>
                <c:pt idx="164">
                  <c:v>28.493714087948661</c:v>
                </c:pt>
                <c:pt idx="165">
                  <c:v>7.9603942805219976</c:v>
                </c:pt>
                <c:pt idx="166">
                  <c:v>13.798605702680128</c:v>
                </c:pt>
                <c:pt idx="167">
                  <c:v>25.130997814072693</c:v>
                </c:pt>
                <c:pt idx="168">
                  <c:v>7.0273548437190101</c:v>
                </c:pt>
                <c:pt idx="169">
                  <c:v>13.96107185517303</c:v>
                </c:pt>
                <c:pt idx="170">
                  <c:v>12.167268948484271</c:v>
                </c:pt>
                <c:pt idx="171">
                  <c:v>12.372765551306109</c:v>
                </c:pt>
                <c:pt idx="172">
                  <c:v>23.242768788538605</c:v>
                </c:pt>
                <c:pt idx="173">
                  <c:v>10.717248558994545</c:v>
                </c:pt>
                <c:pt idx="174">
                  <c:v>20.238901255630307</c:v>
                </c:pt>
                <c:pt idx="175">
                  <c:v>0.58038635234554792</c:v>
                </c:pt>
                <c:pt idx="176">
                  <c:v>8.6195720346909713E-2</c:v>
                </c:pt>
                <c:pt idx="177">
                  <c:v>12.470627140160989</c:v>
                </c:pt>
                <c:pt idx="178">
                  <c:v>1.676004422131725</c:v>
                </c:pt>
                <c:pt idx="179">
                  <c:v>1.17498590565311</c:v>
                </c:pt>
                <c:pt idx="180">
                  <c:v>4.7956192653966534</c:v>
                </c:pt>
                <c:pt idx="181">
                  <c:v>0.15058779195628985</c:v>
                </c:pt>
                <c:pt idx="182">
                  <c:v>1.6333655724560707</c:v>
                </c:pt>
                <c:pt idx="183">
                  <c:v>-5.7723425556639247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0D-4188-ABE4-A526C0106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133768"/>
        <c:axId val="821134752"/>
      </c:lineChart>
      <c:catAx>
        <c:axId val="82113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1134752"/>
        <c:crosses val="autoZero"/>
        <c:auto val="1"/>
        <c:lblAlgn val="ctr"/>
        <c:lblOffset val="100"/>
        <c:noMultiLvlLbl val="0"/>
      </c:catAx>
      <c:valAx>
        <c:axId val="8211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2113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1C33-AEF3-449F-A7EA-CE6BDE08F5D4}" type="datetimeFigureOut">
              <a:rPr lang="de-AT" smtClean="0"/>
              <a:t>26.04.2019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7A0-5234-4E93-B6DB-E0E2B64E29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74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BB92-B58A-4CF6-85CE-57403C79EAEF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2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E6B3-4789-40AD-8711-4AE98DB43AF8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8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C6EC-BAC5-4376-B9EE-4C31341A09A3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35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FBF8-644D-4020-B3DE-5D32F02050E1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4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87B9-7374-4332-B558-3077A30EBA53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75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0316-331E-430C-B20B-814B16B7DE0F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15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7D59-661E-4692-8760-A0A8561B13F3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1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4190-EE03-4AD6-ABB0-D9BA3D4878FC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13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5DE5-FBA3-4AB2-88C8-04552ED792E1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50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0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4D6-E59D-4900-BEF0-9F0B4FF2B843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62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696-9A43-4E60-97B9-6DF0B9937578}" type="datetime1">
              <a:rPr lang="de-AT" smtClean="0"/>
              <a:t>26.04.2019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16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FED7-BE1E-4FD9-AA6F-7DCE81144F67}" type="datetime1">
              <a:rPr lang="de-AT" smtClean="0"/>
              <a:t>26.04.2019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9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285F-9542-4108-B7FD-8BE07C862613}" type="datetime1">
              <a:rPr lang="de-AT" smtClean="0"/>
              <a:t>26.04.2019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31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21A2-7F7E-4947-8135-DE6AD042429E}" type="datetime1">
              <a:rPr lang="de-AT" smtClean="0"/>
              <a:t>26.04.2019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06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DBC9-6E10-4F8C-8168-D4061DC3A755}" type="datetime1">
              <a:rPr lang="de-AT" smtClean="0"/>
              <a:t>26.04.2019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28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2B14-6151-4DC4-B0FF-04B3DCE86954}" type="datetime1">
              <a:rPr lang="de-AT" smtClean="0"/>
              <a:t>26.04.2019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2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3266-3D10-40E4-B57E-F87C3BAFF57B}" type="datetime1">
              <a:rPr lang="de-AT" smtClean="0"/>
              <a:t>26.04.2019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Oskar Gnadlinger, Maximilian Rainer, Markus </a:t>
            </a:r>
            <a:r>
              <a:rPr lang="de-AT" dirty="0" err="1"/>
              <a:t>Kaser</a:t>
            </a:r>
            <a:r>
              <a:rPr lang="de-AT" dirty="0"/>
              <a:t>, Felix Weißenberger</a:t>
            </a:r>
          </a:p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DFD4A2-E6EF-4B40-9421-09A0F6E75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41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E852-7EEC-420E-AA5D-9D839277E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166" y="1314843"/>
            <a:ext cx="8625155" cy="819615"/>
          </a:xfrm>
        </p:spPr>
        <p:txBody>
          <a:bodyPr/>
          <a:lstStyle/>
          <a:p>
            <a:r>
              <a:rPr lang="de-AT" sz="4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Projekt Dosenschiesser </a:t>
            </a:r>
            <a:r>
              <a:rPr lang="de-AT" sz="4400" b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CanSat</a:t>
            </a:r>
            <a:r>
              <a:rPr lang="de-AT" sz="44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2019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E902ED-8520-4D70-A069-B5454D9A51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60" y="1762654"/>
            <a:ext cx="5400000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94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A1608-ACE2-4922-B9D3-E02D88CD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de-AT" dirty="0"/>
              <a:t>Unser Team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5919289-42C5-4F76-87B0-9BCAF85F3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14" b="7266"/>
          <a:stretch/>
        </p:blipFill>
        <p:spPr>
          <a:xfrm>
            <a:off x="4782691" y="636264"/>
            <a:ext cx="5047108" cy="54050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9AADC2-5A88-401D-9B75-BABCB51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Oskar Gnadlinger, Maximilian Rainer, Markus Kaser, Felix Weißenberger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07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CA789-BC56-4340-88AD-A58EB164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12" y="609600"/>
            <a:ext cx="6627592" cy="602751"/>
          </a:xfrm>
        </p:spPr>
        <p:txBody>
          <a:bodyPr>
            <a:normAutofit fontScale="90000"/>
          </a:bodyPr>
          <a:lstStyle/>
          <a:p>
            <a:r>
              <a:rPr lang="de-DE" sz="3300" b="1" dirty="0"/>
              <a:t>Lehrschlüsse</a:t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9B62D-D1C3-413D-996B-2A5B1927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9202"/>
            <a:ext cx="8596668" cy="41045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de-AT" sz="2100" dirty="0"/>
              <a:t>Schwierigkeiten bei der Beschaffung finanzieller Mittel</a:t>
            </a:r>
          </a:p>
          <a:p>
            <a:pPr lvl="1">
              <a:spcBef>
                <a:spcPts val="600"/>
              </a:spcBef>
            </a:pPr>
            <a:r>
              <a:rPr lang="de-AT" sz="1900" dirty="0"/>
              <a:t>Zeitliche Verzögerung des Zeitplans</a:t>
            </a:r>
          </a:p>
          <a:p>
            <a:pPr>
              <a:spcBef>
                <a:spcPts val="600"/>
              </a:spcBef>
            </a:pPr>
            <a:endParaRPr lang="de-AT" sz="2100" dirty="0"/>
          </a:p>
          <a:p>
            <a:pPr>
              <a:spcBef>
                <a:spcPts val="600"/>
              </a:spcBef>
            </a:pPr>
            <a:r>
              <a:rPr lang="de-AT" sz="2100" dirty="0"/>
              <a:t>Fehler: Elektronischer Kompass ausgefallen </a:t>
            </a:r>
          </a:p>
          <a:p>
            <a:pPr lvl="1">
              <a:spcBef>
                <a:spcPts val="600"/>
              </a:spcBef>
            </a:pPr>
            <a:r>
              <a:rPr lang="de-AT" sz="1900" dirty="0"/>
              <a:t>Automatisches Tracking nicht funktionsfähig</a:t>
            </a:r>
          </a:p>
          <a:p>
            <a:pPr lvl="1">
              <a:spcBef>
                <a:spcPts val="600"/>
              </a:spcBef>
            </a:pPr>
            <a:r>
              <a:rPr lang="de-AT" sz="1900" dirty="0"/>
              <a:t>Abhilfe: manuelle Steuerung mit Joystick </a:t>
            </a:r>
          </a:p>
          <a:p>
            <a:pPr>
              <a:spcBef>
                <a:spcPts val="600"/>
              </a:spcBef>
            </a:pPr>
            <a:endParaRPr lang="de-AT" sz="21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297CCFAD-125A-4DF8-9AAA-BE72D55D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4048778" cy="365125"/>
          </a:xfrm>
        </p:spPr>
        <p:txBody>
          <a:bodyPr/>
          <a:lstStyle/>
          <a:p>
            <a:r>
              <a:rPr lang="de-AT" sz="1000" dirty="0"/>
              <a:t>Oskar Gnadlinger, Maximilian Rainer, Markus </a:t>
            </a:r>
            <a:r>
              <a:rPr lang="de-AT" sz="1000" dirty="0" err="1"/>
              <a:t>Kaser</a:t>
            </a:r>
            <a:r>
              <a:rPr lang="de-AT" sz="1000" dirty="0"/>
              <a:t>, Felix Weißenberger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0EC932-7EC3-42A4-A275-B0E13B101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" t="18121" r="19908"/>
          <a:stretch/>
        </p:blipFill>
        <p:spPr>
          <a:xfrm>
            <a:off x="6183533" y="2730034"/>
            <a:ext cx="5630780" cy="33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9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5BC5B-789A-4E88-95E5-621F228F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6A9A5-0083-49C9-9F72-4E8EE395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Oskar Gnadlinger, Maximilian Rainer, Markus Kaser, Felix Weißenberger</a:t>
            </a:r>
          </a:p>
          <a:p>
            <a:endParaRPr lang="de-AT" dirty="0"/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E88F4D86-C84B-4D32-918F-76B747851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93933"/>
              </p:ext>
            </p:extLst>
          </p:nvPr>
        </p:nvGraphicFramePr>
        <p:xfrm>
          <a:off x="369750" y="1102580"/>
          <a:ext cx="6160259" cy="493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2E2814EE-31C5-46ED-91BE-A1F7BDDC6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855145"/>
              </p:ext>
            </p:extLst>
          </p:nvPr>
        </p:nvGraphicFramePr>
        <p:xfrm>
          <a:off x="6291469" y="1252329"/>
          <a:ext cx="5967251" cy="464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708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7D143-F334-4EA4-B30A-8CD3309F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Oskar Gnadlinger, Maximilian Rainer, Markus Kaser, Felix Weißenberger</a:t>
            </a:r>
          </a:p>
          <a:p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A04680A-A15C-4725-AB3F-3129920C8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893231"/>
              </p:ext>
            </p:extLst>
          </p:nvPr>
        </p:nvGraphicFramePr>
        <p:xfrm>
          <a:off x="0" y="430675"/>
          <a:ext cx="6338655" cy="561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E79565D5-749C-4822-A1BA-3C3784248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723724"/>
              </p:ext>
            </p:extLst>
          </p:nvPr>
        </p:nvGraphicFramePr>
        <p:xfrm>
          <a:off x="6338655" y="451512"/>
          <a:ext cx="5853345" cy="577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60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3A561-BE1F-4CA6-B909-BB0719FD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Oskar Gnadlinger, Maximilian Rainer, Markus Kaser, Felix Weißenberger</a:t>
            </a:r>
          </a:p>
          <a:p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AC4B5BA-44A0-4C68-877F-9B27931A4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785702"/>
              </p:ext>
            </p:extLst>
          </p:nvPr>
        </p:nvGraphicFramePr>
        <p:xfrm>
          <a:off x="677863" y="755374"/>
          <a:ext cx="8596312" cy="528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1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1B756-CD8D-473C-BD8B-E139A1A9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de-AT" dirty="0" err="1"/>
              <a:t>Spaceday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E6AF6-6B87-4A45-A34E-4B754E21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625"/>
            <a:ext cx="8596668" cy="4818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Programm</a:t>
            </a:r>
          </a:p>
          <a:p>
            <a:pPr marL="0" indent="0">
              <a:buNone/>
            </a:pPr>
            <a:r>
              <a:rPr lang="de-AT" dirty="0"/>
              <a:t>Workshops und Vorträge zum Thema Weltraum mit Experten aus ganz Österreich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Workshops</a:t>
            </a:r>
          </a:p>
          <a:p>
            <a:pPr marL="0" indent="0">
              <a:buNone/>
            </a:pPr>
            <a:r>
              <a:rPr lang="de-AT" dirty="0"/>
              <a:t>Asteroiden Einschläge auf der Erde ( Simulation der University </a:t>
            </a:r>
            <a:r>
              <a:rPr lang="de-AT" dirty="0" err="1"/>
              <a:t>of</a:t>
            </a:r>
            <a:r>
              <a:rPr lang="de-AT" dirty="0"/>
              <a:t> South Wales), </a:t>
            </a:r>
          </a:p>
          <a:p>
            <a:pPr marL="0" indent="0">
              <a:buNone/>
            </a:pPr>
            <a:r>
              <a:rPr lang="de-AT" dirty="0"/>
              <a:t>Space </a:t>
            </a:r>
            <a:r>
              <a:rPr lang="de-AT" dirty="0" err="1"/>
              <a:t>Matters</a:t>
            </a:r>
            <a:r>
              <a:rPr lang="de-AT" dirty="0"/>
              <a:t> (durchgeführt von AEC-Personal), ….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Vorträge</a:t>
            </a:r>
          </a:p>
          <a:p>
            <a:pPr marL="0" indent="0">
              <a:buNone/>
            </a:pPr>
            <a:r>
              <a:rPr lang="de-AT" dirty="0"/>
              <a:t>Erkenntnisse von Johannes Kepler und deren aktuelle Bedeutung, </a:t>
            </a:r>
          </a:p>
          <a:p>
            <a:pPr marL="0" indent="0">
              <a:buNone/>
            </a:pPr>
            <a:r>
              <a:rPr lang="de-AT" dirty="0"/>
              <a:t>Warum wir Lebewesen aus Sternstaub entstanden sind, ….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04544-ABE9-459C-A4E2-E9E01C85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Oskar Gnadlinger, Maximilian Rainer, Markus Kaser, Felix Weißenberger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95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C1274-DF2D-48D1-B07F-1FA1AF21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41" y="5068790"/>
            <a:ext cx="5142976" cy="587339"/>
          </a:xfrm>
        </p:spPr>
        <p:txBody>
          <a:bodyPr>
            <a:normAutofit fontScale="90000"/>
          </a:bodyPr>
          <a:lstStyle/>
          <a:p>
            <a:r>
              <a:rPr lang="de-DE" sz="3300" b="1" dirty="0"/>
              <a:t>Ein Dank an unsere Sponsoren!</a:t>
            </a:r>
            <a:br>
              <a:rPr lang="de-AT" b="1" dirty="0"/>
            </a:br>
            <a:endParaRPr lang="de-AT" dirty="0"/>
          </a:p>
        </p:txBody>
      </p:sp>
      <p:pic>
        <p:nvPicPr>
          <p:cNvPr id="5" name="Grafik 4" descr="C:\Users\Oskar Gnadlinger\Downloads\Logo_STIWA_Group_RGB.png">
            <a:extLst>
              <a:ext uri="{FF2B5EF4-FFF2-40B4-BE49-F238E27FC236}">
                <a16:creationId xmlns:a16="http://schemas.microsoft.com/office/drawing/2014/main" id="{BBDCD5B2-8488-43F6-A7BF-9018DFF5E6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0" y="810326"/>
            <a:ext cx="3530298" cy="149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Bildergebnis fÃ¼r sensideon">
            <a:extLst>
              <a:ext uri="{FF2B5EF4-FFF2-40B4-BE49-F238E27FC236}">
                <a16:creationId xmlns:a16="http://schemas.microsoft.com/office/drawing/2014/main" id="{86087332-4ED3-461C-BF58-D8CBAE7A2A6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0" b="22704"/>
          <a:stretch/>
        </p:blipFill>
        <p:spPr bwMode="auto">
          <a:xfrm>
            <a:off x="2882039" y="2737140"/>
            <a:ext cx="3407003" cy="1874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Bildergebnis fÃ¼r htl wels logo">
            <a:extLst>
              <a:ext uri="{FF2B5EF4-FFF2-40B4-BE49-F238E27FC236}">
                <a16:creationId xmlns:a16="http://schemas.microsoft.com/office/drawing/2014/main" id="{3379A18A-8D7F-4F5E-9E7F-69A8126A18E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" t="6835" r="44555" b="5968"/>
          <a:stretch/>
        </p:blipFill>
        <p:spPr bwMode="auto">
          <a:xfrm>
            <a:off x="6670317" y="1064360"/>
            <a:ext cx="1554480" cy="17995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CD5061AE-18B7-4BE5-B2FD-70782AFB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4048778" cy="365125"/>
          </a:xfrm>
        </p:spPr>
        <p:txBody>
          <a:bodyPr/>
          <a:lstStyle/>
          <a:p>
            <a:r>
              <a:rPr lang="de-AT" sz="1000" dirty="0"/>
              <a:t>Oskar Gnadlinger, Maximilian Rainer, Markus </a:t>
            </a:r>
            <a:r>
              <a:rPr lang="de-AT" sz="1000" dirty="0" err="1"/>
              <a:t>Kaser</a:t>
            </a:r>
            <a:r>
              <a:rPr lang="de-AT" sz="1000" dirty="0"/>
              <a:t>, Felix Weißenberger</a:t>
            </a:r>
          </a:p>
        </p:txBody>
      </p:sp>
    </p:spTree>
    <p:extLst>
      <p:ext uri="{BB962C8B-B14F-4D97-AF65-F5344CB8AC3E}">
        <p14:creationId xmlns:p14="http://schemas.microsoft.com/office/powerpoint/2010/main" val="781843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3</vt:lpstr>
      <vt:lpstr>Facette</vt:lpstr>
      <vt:lpstr>Projekt Dosenschiesser CanSat 2019</vt:lpstr>
      <vt:lpstr>Unser Team</vt:lpstr>
      <vt:lpstr>Lehrschlüsse </vt:lpstr>
      <vt:lpstr>Daten</vt:lpstr>
      <vt:lpstr>PowerPoint-Präsentation</vt:lpstr>
      <vt:lpstr>PowerPoint-Präsentation</vt:lpstr>
      <vt:lpstr>Spaceday</vt:lpstr>
      <vt:lpstr>Ein Dank an unsere Sponsoren!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Sigrid Gnadlinger</dc:creator>
  <cp:lastModifiedBy>Felix Weissenberger</cp:lastModifiedBy>
  <cp:revision>94</cp:revision>
  <dcterms:created xsi:type="dcterms:W3CDTF">2019-03-17T16:06:29Z</dcterms:created>
  <dcterms:modified xsi:type="dcterms:W3CDTF">2019-04-26T09:41:49Z</dcterms:modified>
</cp:coreProperties>
</file>