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160DF2-C25D-4A48-9B4E-EDFB678FD022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CAB874-DC0E-4754-8C7D-624C00080C1F}">
      <dgm:prSet phldrT="[Text]"/>
      <dgm:spPr/>
      <dgm:t>
        <a:bodyPr/>
        <a:lstStyle/>
        <a:p>
          <a:r>
            <a:rPr lang="en-US" dirty="0" smtClean="0"/>
            <a:t>Design</a:t>
          </a:r>
          <a:endParaRPr lang="en-US" dirty="0"/>
        </a:p>
      </dgm:t>
    </dgm:pt>
    <dgm:pt modelId="{3D3A41BF-5DBD-42C8-A9BF-3CC6B153671C}" type="parTrans" cxnId="{08CED9A0-6F48-4F7A-B205-B4ECA24719F9}">
      <dgm:prSet/>
      <dgm:spPr/>
      <dgm:t>
        <a:bodyPr/>
        <a:lstStyle/>
        <a:p>
          <a:endParaRPr lang="en-US"/>
        </a:p>
      </dgm:t>
    </dgm:pt>
    <dgm:pt modelId="{F604EA79-3BAC-4922-9666-8AFBC32CB2AD}" type="sibTrans" cxnId="{08CED9A0-6F48-4F7A-B205-B4ECA24719F9}">
      <dgm:prSet/>
      <dgm:spPr/>
      <dgm:t>
        <a:bodyPr/>
        <a:lstStyle/>
        <a:p>
          <a:endParaRPr lang="en-US"/>
        </a:p>
      </dgm:t>
    </dgm:pt>
    <dgm:pt modelId="{FA39034F-D387-47FD-93A1-30263AA7E834}">
      <dgm:prSet phldrT="[Text]"/>
      <dgm:spPr/>
      <dgm:t>
        <a:bodyPr/>
        <a:lstStyle/>
        <a:p>
          <a:r>
            <a:rPr lang="en-US" dirty="0" smtClean="0"/>
            <a:t>Development</a:t>
          </a:r>
          <a:endParaRPr lang="en-US" dirty="0"/>
        </a:p>
      </dgm:t>
    </dgm:pt>
    <dgm:pt modelId="{869F81C5-C308-4888-B589-C96596F012AA}" type="parTrans" cxnId="{A8B47C99-C311-41D3-B20E-AC89F3211519}">
      <dgm:prSet/>
      <dgm:spPr/>
      <dgm:t>
        <a:bodyPr/>
        <a:lstStyle/>
        <a:p>
          <a:endParaRPr lang="en-US"/>
        </a:p>
      </dgm:t>
    </dgm:pt>
    <dgm:pt modelId="{D6B36DF0-1156-4E4F-89F3-F07B1C384A2F}" type="sibTrans" cxnId="{A8B47C99-C311-41D3-B20E-AC89F3211519}">
      <dgm:prSet/>
      <dgm:spPr/>
      <dgm:t>
        <a:bodyPr/>
        <a:lstStyle/>
        <a:p>
          <a:endParaRPr lang="en-US"/>
        </a:p>
      </dgm:t>
    </dgm:pt>
    <dgm:pt modelId="{6D70E00D-59BC-48CA-9722-2FB82082F26E}">
      <dgm:prSet phldrT="[Text]"/>
      <dgm:spPr/>
      <dgm:t>
        <a:bodyPr/>
        <a:lstStyle/>
        <a:p>
          <a:r>
            <a:rPr lang="en-US" dirty="0" smtClean="0"/>
            <a:t>Testing</a:t>
          </a:r>
          <a:endParaRPr lang="en-US" dirty="0"/>
        </a:p>
      </dgm:t>
    </dgm:pt>
    <dgm:pt modelId="{633692A6-F80E-435A-8E8A-5B47E5FA8238}" type="parTrans" cxnId="{A845C4D9-F01E-4B86-9CCD-B826737B57A6}">
      <dgm:prSet/>
      <dgm:spPr/>
      <dgm:t>
        <a:bodyPr/>
        <a:lstStyle/>
        <a:p>
          <a:endParaRPr lang="en-US"/>
        </a:p>
      </dgm:t>
    </dgm:pt>
    <dgm:pt modelId="{C4184AD8-4A3C-4026-9067-D57497887A50}" type="sibTrans" cxnId="{A845C4D9-F01E-4B86-9CCD-B826737B57A6}">
      <dgm:prSet/>
      <dgm:spPr/>
      <dgm:t>
        <a:bodyPr/>
        <a:lstStyle/>
        <a:p>
          <a:endParaRPr lang="en-US"/>
        </a:p>
      </dgm:t>
    </dgm:pt>
    <dgm:pt modelId="{467DEA37-F701-4C26-AE8C-B91967A14AA5}">
      <dgm:prSet phldrT="[Text]"/>
      <dgm:spPr/>
      <dgm:t>
        <a:bodyPr/>
        <a:lstStyle/>
        <a:p>
          <a:r>
            <a:rPr lang="en-US" dirty="0" smtClean="0"/>
            <a:t>Deployment</a:t>
          </a:r>
          <a:endParaRPr lang="en-US" dirty="0"/>
        </a:p>
      </dgm:t>
    </dgm:pt>
    <dgm:pt modelId="{8EFF35A6-F443-422D-BF5E-9120FC0ED0C5}" type="parTrans" cxnId="{C9D89334-FC3F-4FAA-BABA-A7B45F7EFB99}">
      <dgm:prSet/>
      <dgm:spPr/>
      <dgm:t>
        <a:bodyPr/>
        <a:lstStyle/>
        <a:p>
          <a:endParaRPr lang="en-US"/>
        </a:p>
      </dgm:t>
    </dgm:pt>
    <dgm:pt modelId="{DEF46E9A-07F2-496C-831D-DC7C01DFD9CC}" type="sibTrans" cxnId="{C9D89334-FC3F-4FAA-BABA-A7B45F7EFB99}">
      <dgm:prSet/>
      <dgm:spPr/>
      <dgm:t>
        <a:bodyPr/>
        <a:lstStyle/>
        <a:p>
          <a:endParaRPr lang="en-US"/>
        </a:p>
      </dgm:t>
    </dgm:pt>
    <dgm:pt modelId="{4408F6DD-5274-4146-95E5-BDB444960303}">
      <dgm:prSet phldrT="[Text]"/>
      <dgm:spPr/>
      <dgm:t>
        <a:bodyPr/>
        <a:lstStyle/>
        <a:p>
          <a:r>
            <a:rPr lang="en-US" dirty="0" smtClean="0"/>
            <a:t>Analyze problem</a:t>
          </a:r>
          <a:endParaRPr lang="en-US" dirty="0"/>
        </a:p>
      </dgm:t>
    </dgm:pt>
    <dgm:pt modelId="{0D8987B1-9C4C-4461-94AF-B6720FD03472}" type="parTrans" cxnId="{41728851-839F-4FDA-A875-ADCBCF2143E5}">
      <dgm:prSet/>
      <dgm:spPr/>
      <dgm:t>
        <a:bodyPr/>
        <a:lstStyle/>
        <a:p>
          <a:endParaRPr lang="en-US"/>
        </a:p>
      </dgm:t>
    </dgm:pt>
    <dgm:pt modelId="{555A0F3F-0E2A-4C9F-93B6-2C016FF621A3}" type="sibTrans" cxnId="{41728851-839F-4FDA-A875-ADCBCF2143E5}">
      <dgm:prSet/>
      <dgm:spPr/>
      <dgm:t>
        <a:bodyPr/>
        <a:lstStyle/>
        <a:p>
          <a:endParaRPr lang="en-US"/>
        </a:p>
      </dgm:t>
    </dgm:pt>
    <dgm:pt modelId="{589CA4E8-7A0E-4343-8013-7774C34D674B}" type="pres">
      <dgm:prSet presAssocID="{71160DF2-C25D-4A48-9B4E-EDFB678FD022}" presName="cycle" presStyleCnt="0">
        <dgm:presLayoutVars>
          <dgm:dir/>
          <dgm:resizeHandles val="exact"/>
        </dgm:presLayoutVars>
      </dgm:prSet>
      <dgm:spPr/>
    </dgm:pt>
    <dgm:pt modelId="{F094ECB5-1545-4F0E-B4D9-A818B984BA18}" type="pres">
      <dgm:prSet presAssocID="{E9CAB874-DC0E-4754-8C7D-624C00080C1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5F64DB-574D-4D51-8AC1-D761C3A54DEB}" type="pres">
      <dgm:prSet presAssocID="{E9CAB874-DC0E-4754-8C7D-624C00080C1F}" presName="spNode" presStyleCnt="0"/>
      <dgm:spPr/>
    </dgm:pt>
    <dgm:pt modelId="{56723EB8-6BCC-418D-A4B5-F7B18CEE164D}" type="pres">
      <dgm:prSet presAssocID="{F604EA79-3BAC-4922-9666-8AFBC32CB2AD}" presName="sibTrans" presStyleLbl="sibTrans1D1" presStyleIdx="0" presStyleCnt="5"/>
      <dgm:spPr/>
    </dgm:pt>
    <dgm:pt modelId="{2D6E300E-23FE-4E6D-AC48-4FBF8C2CAE50}" type="pres">
      <dgm:prSet presAssocID="{FA39034F-D387-47FD-93A1-30263AA7E834}" presName="node" presStyleLbl="node1" presStyleIdx="1" presStyleCnt="5">
        <dgm:presLayoutVars>
          <dgm:bulletEnabled val="1"/>
        </dgm:presLayoutVars>
      </dgm:prSet>
      <dgm:spPr/>
    </dgm:pt>
    <dgm:pt modelId="{73D0919E-22EC-430D-993D-C18E1D0F6CB4}" type="pres">
      <dgm:prSet presAssocID="{FA39034F-D387-47FD-93A1-30263AA7E834}" presName="spNode" presStyleCnt="0"/>
      <dgm:spPr/>
    </dgm:pt>
    <dgm:pt modelId="{2674C006-EF83-4B41-B893-86234B48EF8A}" type="pres">
      <dgm:prSet presAssocID="{D6B36DF0-1156-4E4F-89F3-F07B1C384A2F}" presName="sibTrans" presStyleLbl="sibTrans1D1" presStyleIdx="1" presStyleCnt="5"/>
      <dgm:spPr/>
    </dgm:pt>
    <dgm:pt modelId="{8D959E70-6C8E-49AC-84BE-4779B5ED2677}" type="pres">
      <dgm:prSet presAssocID="{6D70E00D-59BC-48CA-9722-2FB82082F26E}" presName="node" presStyleLbl="node1" presStyleIdx="2" presStyleCnt="5">
        <dgm:presLayoutVars>
          <dgm:bulletEnabled val="1"/>
        </dgm:presLayoutVars>
      </dgm:prSet>
      <dgm:spPr/>
    </dgm:pt>
    <dgm:pt modelId="{C7AD9869-00A2-4755-B966-26298082775C}" type="pres">
      <dgm:prSet presAssocID="{6D70E00D-59BC-48CA-9722-2FB82082F26E}" presName="spNode" presStyleCnt="0"/>
      <dgm:spPr/>
    </dgm:pt>
    <dgm:pt modelId="{24F1C603-2A27-4F4F-8BEB-4FB166D24C6E}" type="pres">
      <dgm:prSet presAssocID="{C4184AD8-4A3C-4026-9067-D57497887A50}" presName="sibTrans" presStyleLbl="sibTrans1D1" presStyleIdx="2" presStyleCnt="5"/>
      <dgm:spPr/>
    </dgm:pt>
    <dgm:pt modelId="{60891E26-A2D0-4796-BF3A-21947E2B3A77}" type="pres">
      <dgm:prSet presAssocID="{467DEA37-F701-4C26-AE8C-B91967A14AA5}" presName="node" presStyleLbl="node1" presStyleIdx="3" presStyleCnt="5">
        <dgm:presLayoutVars>
          <dgm:bulletEnabled val="1"/>
        </dgm:presLayoutVars>
      </dgm:prSet>
      <dgm:spPr/>
    </dgm:pt>
    <dgm:pt modelId="{849C75E4-AD09-4B11-868F-08DD87AFE59B}" type="pres">
      <dgm:prSet presAssocID="{467DEA37-F701-4C26-AE8C-B91967A14AA5}" presName="spNode" presStyleCnt="0"/>
      <dgm:spPr/>
    </dgm:pt>
    <dgm:pt modelId="{96289F51-AE92-4FF9-B4FC-AC0D9BA9036F}" type="pres">
      <dgm:prSet presAssocID="{DEF46E9A-07F2-496C-831D-DC7C01DFD9CC}" presName="sibTrans" presStyleLbl="sibTrans1D1" presStyleIdx="3" presStyleCnt="5"/>
      <dgm:spPr/>
    </dgm:pt>
    <dgm:pt modelId="{1C8E17DB-3CBE-4E54-B1CC-8C5591B02EC9}" type="pres">
      <dgm:prSet presAssocID="{4408F6DD-5274-4146-95E5-BDB444960303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4C424D-0DD3-42A2-973B-0DFC36CB604D}" type="pres">
      <dgm:prSet presAssocID="{4408F6DD-5274-4146-95E5-BDB444960303}" presName="spNode" presStyleCnt="0"/>
      <dgm:spPr/>
    </dgm:pt>
    <dgm:pt modelId="{033DB5E8-8BF1-470D-BA0D-A7D120B385EC}" type="pres">
      <dgm:prSet presAssocID="{555A0F3F-0E2A-4C9F-93B6-2C016FF621A3}" presName="sibTrans" presStyleLbl="sibTrans1D1" presStyleIdx="4" presStyleCnt="5"/>
      <dgm:spPr/>
    </dgm:pt>
  </dgm:ptLst>
  <dgm:cxnLst>
    <dgm:cxn modelId="{6B9F3025-7214-47DD-8EE8-053118814BFE}" type="presOf" srcId="{FA39034F-D387-47FD-93A1-30263AA7E834}" destId="{2D6E300E-23FE-4E6D-AC48-4FBF8C2CAE50}" srcOrd="0" destOrd="0" presId="urn:microsoft.com/office/officeart/2005/8/layout/cycle5"/>
    <dgm:cxn modelId="{F2D720E5-7581-4DF0-A364-39400E7BF45F}" type="presOf" srcId="{6D70E00D-59BC-48CA-9722-2FB82082F26E}" destId="{8D959E70-6C8E-49AC-84BE-4779B5ED2677}" srcOrd="0" destOrd="0" presId="urn:microsoft.com/office/officeart/2005/8/layout/cycle5"/>
    <dgm:cxn modelId="{9138B928-63CD-4BC4-8D45-36866732DB9C}" type="presOf" srcId="{C4184AD8-4A3C-4026-9067-D57497887A50}" destId="{24F1C603-2A27-4F4F-8BEB-4FB166D24C6E}" srcOrd="0" destOrd="0" presId="urn:microsoft.com/office/officeart/2005/8/layout/cycle5"/>
    <dgm:cxn modelId="{08CED9A0-6F48-4F7A-B205-B4ECA24719F9}" srcId="{71160DF2-C25D-4A48-9B4E-EDFB678FD022}" destId="{E9CAB874-DC0E-4754-8C7D-624C00080C1F}" srcOrd="0" destOrd="0" parTransId="{3D3A41BF-5DBD-42C8-A9BF-3CC6B153671C}" sibTransId="{F604EA79-3BAC-4922-9666-8AFBC32CB2AD}"/>
    <dgm:cxn modelId="{C9D89334-FC3F-4FAA-BABA-A7B45F7EFB99}" srcId="{71160DF2-C25D-4A48-9B4E-EDFB678FD022}" destId="{467DEA37-F701-4C26-AE8C-B91967A14AA5}" srcOrd="3" destOrd="0" parTransId="{8EFF35A6-F443-422D-BF5E-9120FC0ED0C5}" sibTransId="{DEF46E9A-07F2-496C-831D-DC7C01DFD9CC}"/>
    <dgm:cxn modelId="{931ECABC-A742-4110-90B4-FB56A463162B}" type="presOf" srcId="{DEF46E9A-07F2-496C-831D-DC7C01DFD9CC}" destId="{96289F51-AE92-4FF9-B4FC-AC0D9BA9036F}" srcOrd="0" destOrd="0" presId="urn:microsoft.com/office/officeart/2005/8/layout/cycle5"/>
    <dgm:cxn modelId="{BBB2A0B1-53BD-48FA-80F5-85C4C609D202}" type="presOf" srcId="{71160DF2-C25D-4A48-9B4E-EDFB678FD022}" destId="{589CA4E8-7A0E-4343-8013-7774C34D674B}" srcOrd="0" destOrd="0" presId="urn:microsoft.com/office/officeart/2005/8/layout/cycle5"/>
    <dgm:cxn modelId="{A4B75A30-D7AD-46FE-AFDE-B4F9122983C8}" type="presOf" srcId="{467DEA37-F701-4C26-AE8C-B91967A14AA5}" destId="{60891E26-A2D0-4796-BF3A-21947E2B3A77}" srcOrd="0" destOrd="0" presId="urn:microsoft.com/office/officeart/2005/8/layout/cycle5"/>
    <dgm:cxn modelId="{D6825C3E-2593-445E-9B5C-6D0052E93806}" type="presOf" srcId="{D6B36DF0-1156-4E4F-89F3-F07B1C384A2F}" destId="{2674C006-EF83-4B41-B893-86234B48EF8A}" srcOrd="0" destOrd="0" presId="urn:microsoft.com/office/officeart/2005/8/layout/cycle5"/>
    <dgm:cxn modelId="{41728851-839F-4FDA-A875-ADCBCF2143E5}" srcId="{71160DF2-C25D-4A48-9B4E-EDFB678FD022}" destId="{4408F6DD-5274-4146-95E5-BDB444960303}" srcOrd="4" destOrd="0" parTransId="{0D8987B1-9C4C-4461-94AF-B6720FD03472}" sibTransId="{555A0F3F-0E2A-4C9F-93B6-2C016FF621A3}"/>
    <dgm:cxn modelId="{A8B47C99-C311-41D3-B20E-AC89F3211519}" srcId="{71160DF2-C25D-4A48-9B4E-EDFB678FD022}" destId="{FA39034F-D387-47FD-93A1-30263AA7E834}" srcOrd="1" destOrd="0" parTransId="{869F81C5-C308-4888-B589-C96596F012AA}" sibTransId="{D6B36DF0-1156-4E4F-89F3-F07B1C384A2F}"/>
    <dgm:cxn modelId="{31CE114D-5E0A-4C80-82F2-39575C30F91D}" type="presOf" srcId="{E9CAB874-DC0E-4754-8C7D-624C00080C1F}" destId="{F094ECB5-1545-4F0E-B4D9-A818B984BA18}" srcOrd="0" destOrd="0" presId="urn:microsoft.com/office/officeart/2005/8/layout/cycle5"/>
    <dgm:cxn modelId="{E2FD8C8B-6F72-4C27-B8C9-A9FBDAC4861C}" type="presOf" srcId="{555A0F3F-0E2A-4C9F-93B6-2C016FF621A3}" destId="{033DB5E8-8BF1-470D-BA0D-A7D120B385EC}" srcOrd="0" destOrd="0" presId="urn:microsoft.com/office/officeart/2005/8/layout/cycle5"/>
    <dgm:cxn modelId="{2E453948-39F3-44ED-AB81-2E2FAE4BFD86}" type="presOf" srcId="{4408F6DD-5274-4146-95E5-BDB444960303}" destId="{1C8E17DB-3CBE-4E54-B1CC-8C5591B02EC9}" srcOrd="0" destOrd="0" presId="urn:microsoft.com/office/officeart/2005/8/layout/cycle5"/>
    <dgm:cxn modelId="{A845C4D9-F01E-4B86-9CCD-B826737B57A6}" srcId="{71160DF2-C25D-4A48-9B4E-EDFB678FD022}" destId="{6D70E00D-59BC-48CA-9722-2FB82082F26E}" srcOrd="2" destOrd="0" parTransId="{633692A6-F80E-435A-8E8A-5B47E5FA8238}" sibTransId="{C4184AD8-4A3C-4026-9067-D57497887A50}"/>
    <dgm:cxn modelId="{051C1169-51FE-406D-84AD-3E74C440D135}" type="presOf" srcId="{F604EA79-3BAC-4922-9666-8AFBC32CB2AD}" destId="{56723EB8-6BCC-418D-A4B5-F7B18CEE164D}" srcOrd="0" destOrd="0" presId="urn:microsoft.com/office/officeart/2005/8/layout/cycle5"/>
    <dgm:cxn modelId="{BCC395FF-4622-4DE6-8F5B-CAD67BF644E2}" type="presParOf" srcId="{589CA4E8-7A0E-4343-8013-7774C34D674B}" destId="{F094ECB5-1545-4F0E-B4D9-A818B984BA18}" srcOrd="0" destOrd="0" presId="urn:microsoft.com/office/officeart/2005/8/layout/cycle5"/>
    <dgm:cxn modelId="{A696C604-4F8E-4EE4-8F13-4D9B76DAE29D}" type="presParOf" srcId="{589CA4E8-7A0E-4343-8013-7774C34D674B}" destId="{F25F64DB-574D-4D51-8AC1-D761C3A54DEB}" srcOrd="1" destOrd="0" presId="urn:microsoft.com/office/officeart/2005/8/layout/cycle5"/>
    <dgm:cxn modelId="{F39A9694-9E58-4674-BDB6-B972FF76731E}" type="presParOf" srcId="{589CA4E8-7A0E-4343-8013-7774C34D674B}" destId="{56723EB8-6BCC-418D-A4B5-F7B18CEE164D}" srcOrd="2" destOrd="0" presId="urn:microsoft.com/office/officeart/2005/8/layout/cycle5"/>
    <dgm:cxn modelId="{1B271569-96FD-4A1A-88EC-5044D9BE8419}" type="presParOf" srcId="{589CA4E8-7A0E-4343-8013-7774C34D674B}" destId="{2D6E300E-23FE-4E6D-AC48-4FBF8C2CAE50}" srcOrd="3" destOrd="0" presId="urn:microsoft.com/office/officeart/2005/8/layout/cycle5"/>
    <dgm:cxn modelId="{049F25B5-E77F-4446-91DF-EAC958C03F6C}" type="presParOf" srcId="{589CA4E8-7A0E-4343-8013-7774C34D674B}" destId="{73D0919E-22EC-430D-993D-C18E1D0F6CB4}" srcOrd="4" destOrd="0" presId="urn:microsoft.com/office/officeart/2005/8/layout/cycle5"/>
    <dgm:cxn modelId="{9329F2F0-7B23-4D34-A084-7F44B106C05C}" type="presParOf" srcId="{589CA4E8-7A0E-4343-8013-7774C34D674B}" destId="{2674C006-EF83-4B41-B893-86234B48EF8A}" srcOrd="5" destOrd="0" presId="urn:microsoft.com/office/officeart/2005/8/layout/cycle5"/>
    <dgm:cxn modelId="{5027B777-9462-4452-9BF9-E4158B5E5AA6}" type="presParOf" srcId="{589CA4E8-7A0E-4343-8013-7774C34D674B}" destId="{8D959E70-6C8E-49AC-84BE-4779B5ED2677}" srcOrd="6" destOrd="0" presId="urn:microsoft.com/office/officeart/2005/8/layout/cycle5"/>
    <dgm:cxn modelId="{B6130F37-AF03-4E0F-A95D-5411F16B906C}" type="presParOf" srcId="{589CA4E8-7A0E-4343-8013-7774C34D674B}" destId="{C7AD9869-00A2-4755-B966-26298082775C}" srcOrd="7" destOrd="0" presId="urn:microsoft.com/office/officeart/2005/8/layout/cycle5"/>
    <dgm:cxn modelId="{71EEDEC2-CCFB-4C25-8D60-9F67DFDA15EB}" type="presParOf" srcId="{589CA4E8-7A0E-4343-8013-7774C34D674B}" destId="{24F1C603-2A27-4F4F-8BEB-4FB166D24C6E}" srcOrd="8" destOrd="0" presId="urn:microsoft.com/office/officeart/2005/8/layout/cycle5"/>
    <dgm:cxn modelId="{E83DD376-C6ED-4715-8A74-6F1A10C1B820}" type="presParOf" srcId="{589CA4E8-7A0E-4343-8013-7774C34D674B}" destId="{60891E26-A2D0-4796-BF3A-21947E2B3A77}" srcOrd="9" destOrd="0" presId="urn:microsoft.com/office/officeart/2005/8/layout/cycle5"/>
    <dgm:cxn modelId="{507AD410-0386-4385-ACAC-4019BB607F83}" type="presParOf" srcId="{589CA4E8-7A0E-4343-8013-7774C34D674B}" destId="{849C75E4-AD09-4B11-868F-08DD87AFE59B}" srcOrd="10" destOrd="0" presId="urn:microsoft.com/office/officeart/2005/8/layout/cycle5"/>
    <dgm:cxn modelId="{949D35EB-5FD2-4E97-8888-7A0E26AE6A73}" type="presParOf" srcId="{589CA4E8-7A0E-4343-8013-7774C34D674B}" destId="{96289F51-AE92-4FF9-B4FC-AC0D9BA9036F}" srcOrd="11" destOrd="0" presId="urn:microsoft.com/office/officeart/2005/8/layout/cycle5"/>
    <dgm:cxn modelId="{18129FED-EE29-4E36-B22D-2EF2308A8D22}" type="presParOf" srcId="{589CA4E8-7A0E-4343-8013-7774C34D674B}" destId="{1C8E17DB-3CBE-4E54-B1CC-8C5591B02EC9}" srcOrd="12" destOrd="0" presId="urn:microsoft.com/office/officeart/2005/8/layout/cycle5"/>
    <dgm:cxn modelId="{593519EC-CDFC-4D42-B87D-5691FF08205D}" type="presParOf" srcId="{589CA4E8-7A0E-4343-8013-7774C34D674B}" destId="{814C424D-0DD3-42A2-973B-0DFC36CB604D}" srcOrd="13" destOrd="0" presId="urn:microsoft.com/office/officeart/2005/8/layout/cycle5"/>
    <dgm:cxn modelId="{B393BE2E-7982-40DF-AB01-CF6FFFAC2277}" type="presParOf" srcId="{589CA4E8-7A0E-4343-8013-7774C34D674B}" destId="{033DB5E8-8BF1-470D-BA0D-A7D120B385EC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094ECB5-1545-4F0E-B4D9-A818B984BA18}">
      <dsp:nvSpPr>
        <dsp:cNvPr id="0" name=""/>
        <dsp:cNvSpPr/>
      </dsp:nvSpPr>
      <dsp:spPr>
        <a:xfrm>
          <a:off x="2573238" y="1579"/>
          <a:ext cx="949523" cy="617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Design</a:t>
          </a:r>
          <a:endParaRPr lang="en-US" sz="1000" kern="1200" dirty="0"/>
        </a:p>
      </dsp:txBody>
      <dsp:txXfrm>
        <a:off x="2573238" y="1579"/>
        <a:ext cx="949523" cy="617190"/>
      </dsp:txXfrm>
    </dsp:sp>
    <dsp:sp modelId="{56723EB8-6BCC-418D-A4B5-F7B18CEE164D}">
      <dsp:nvSpPr>
        <dsp:cNvPr id="0" name=""/>
        <dsp:cNvSpPr/>
      </dsp:nvSpPr>
      <dsp:spPr>
        <a:xfrm>
          <a:off x="1813048" y="310174"/>
          <a:ext cx="2469903" cy="2469903"/>
        </a:xfrm>
        <a:custGeom>
          <a:avLst/>
          <a:gdLst/>
          <a:ahLst/>
          <a:cxnLst/>
          <a:rect l="0" t="0" r="0" b="0"/>
          <a:pathLst>
            <a:path>
              <a:moveTo>
                <a:pt x="1837374" y="156901"/>
              </a:moveTo>
              <a:arcTo wR="1234951" hR="1234951" stAng="17951809" swAng="121412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6E300E-23FE-4E6D-AC48-4FBF8C2CAE50}">
      <dsp:nvSpPr>
        <dsp:cNvPr id="0" name=""/>
        <dsp:cNvSpPr/>
      </dsp:nvSpPr>
      <dsp:spPr>
        <a:xfrm>
          <a:off x="3747747" y="854909"/>
          <a:ext cx="949523" cy="617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Development</a:t>
          </a:r>
          <a:endParaRPr lang="en-US" sz="1000" kern="1200" dirty="0"/>
        </a:p>
      </dsp:txBody>
      <dsp:txXfrm>
        <a:off x="3747747" y="854909"/>
        <a:ext cx="949523" cy="617190"/>
      </dsp:txXfrm>
    </dsp:sp>
    <dsp:sp modelId="{2674C006-EF83-4B41-B893-86234B48EF8A}">
      <dsp:nvSpPr>
        <dsp:cNvPr id="0" name=""/>
        <dsp:cNvSpPr/>
      </dsp:nvSpPr>
      <dsp:spPr>
        <a:xfrm>
          <a:off x="1813048" y="310174"/>
          <a:ext cx="2469903" cy="2469903"/>
        </a:xfrm>
        <a:custGeom>
          <a:avLst/>
          <a:gdLst/>
          <a:ahLst/>
          <a:cxnLst/>
          <a:rect l="0" t="0" r="0" b="0"/>
          <a:pathLst>
            <a:path>
              <a:moveTo>
                <a:pt x="2466962" y="1320134"/>
              </a:moveTo>
              <a:arcTo wR="1234951" hR="1234951" stAng="21837312" swAng="136172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959E70-6C8E-49AC-84BE-4779B5ED2677}">
      <dsp:nvSpPr>
        <dsp:cNvPr id="0" name=""/>
        <dsp:cNvSpPr/>
      </dsp:nvSpPr>
      <dsp:spPr>
        <a:xfrm>
          <a:off x="3299124" y="2235628"/>
          <a:ext cx="949523" cy="617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Testing</a:t>
          </a:r>
          <a:endParaRPr lang="en-US" sz="1000" kern="1200" dirty="0"/>
        </a:p>
      </dsp:txBody>
      <dsp:txXfrm>
        <a:off x="3299124" y="2235628"/>
        <a:ext cx="949523" cy="617190"/>
      </dsp:txXfrm>
    </dsp:sp>
    <dsp:sp modelId="{24F1C603-2A27-4F4F-8BEB-4FB166D24C6E}">
      <dsp:nvSpPr>
        <dsp:cNvPr id="0" name=""/>
        <dsp:cNvSpPr/>
      </dsp:nvSpPr>
      <dsp:spPr>
        <a:xfrm>
          <a:off x="1813048" y="310174"/>
          <a:ext cx="2469903" cy="2469903"/>
        </a:xfrm>
        <a:custGeom>
          <a:avLst/>
          <a:gdLst/>
          <a:ahLst/>
          <a:cxnLst/>
          <a:rect l="0" t="0" r="0" b="0"/>
          <a:pathLst>
            <a:path>
              <a:moveTo>
                <a:pt x="1387003" y="2460507"/>
              </a:moveTo>
              <a:arcTo wR="1234951" hR="1234951" stAng="4975655" swAng="848689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891E26-A2D0-4796-BF3A-21947E2B3A77}">
      <dsp:nvSpPr>
        <dsp:cNvPr id="0" name=""/>
        <dsp:cNvSpPr/>
      </dsp:nvSpPr>
      <dsp:spPr>
        <a:xfrm>
          <a:off x="1847351" y="2235628"/>
          <a:ext cx="949523" cy="617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Deployment</a:t>
          </a:r>
          <a:endParaRPr lang="en-US" sz="1000" kern="1200" dirty="0"/>
        </a:p>
      </dsp:txBody>
      <dsp:txXfrm>
        <a:off x="1847351" y="2235628"/>
        <a:ext cx="949523" cy="617190"/>
      </dsp:txXfrm>
    </dsp:sp>
    <dsp:sp modelId="{96289F51-AE92-4FF9-B4FC-AC0D9BA9036F}">
      <dsp:nvSpPr>
        <dsp:cNvPr id="0" name=""/>
        <dsp:cNvSpPr/>
      </dsp:nvSpPr>
      <dsp:spPr>
        <a:xfrm>
          <a:off x="1813048" y="310174"/>
          <a:ext cx="2469903" cy="2469903"/>
        </a:xfrm>
        <a:custGeom>
          <a:avLst/>
          <a:gdLst/>
          <a:ahLst/>
          <a:cxnLst/>
          <a:rect l="0" t="0" r="0" b="0"/>
          <a:pathLst>
            <a:path>
              <a:moveTo>
                <a:pt x="131203" y="1788887"/>
              </a:moveTo>
              <a:arcTo wR="1234951" hR="1234951" stAng="9200964" swAng="136172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8E17DB-3CBE-4E54-B1CC-8C5591B02EC9}">
      <dsp:nvSpPr>
        <dsp:cNvPr id="0" name=""/>
        <dsp:cNvSpPr/>
      </dsp:nvSpPr>
      <dsp:spPr>
        <a:xfrm>
          <a:off x="1398729" y="854909"/>
          <a:ext cx="949523" cy="617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Analyze problem</a:t>
          </a:r>
          <a:endParaRPr lang="en-US" sz="1000" kern="1200" dirty="0"/>
        </a:p>
      </dsp:txBody>
      <dsp:txXfrm>
        <a:off x="1398729" y="854909"/>
        <a:ext cx="949523" cy="617190"/>
      </dsp:txXfrm>
    </dsp:sp>
    <dsp:sp modelId="{033DB5E8-8BF1-470D-BA0D-A7D120B385EC}">
      <dsp:nvSpPr>
        <dsp:cNvPr id="0" name=""/>
        <dsp:cNvSpPr/>
      </dsp:nvSpPr>
      <dsp:spPr>
        <a:xfrm>
          <a:off x="1813048" y="310174"/>
          <a:ext cx="2469903" cy="2469903"/>
        </a:xfrm>
        <a:custGeom>
          <a:avLst/>
          <a:gdLst/>
          <a:ahLst/>
          <a:cxnLst/>
          <a:rect l="0" t="0" r="0" b="0"/>
          <a:pathLst>
            <a:path>
              <a:moveTo>
                <a:pt x="296837" y="431803"/>
              </a:moveTo>
              <a:arcTo wR="1234951" hR="1234951" stAng="13234070" swAng="121412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9424E-5E00-4F1C-87F4-7CD531C848E3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D3D12-361C-4266-B466-BDAC1BDC858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9424E-5E00-4F1C-87F4-7CD531C848E3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D3D12-361C-4266-B466-BDAC1BDC85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9424E-5E00-4F1C-87F4-7CD531C848E3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D3D12-361C-4266-B466-BDAC1BDC85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9424E-5E00-4F1C-87F4-7CD531C848E3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D3D12-361C-4266-B466-BDAC1BDC85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9424E-5E00-4F1C-87F4-7CD531C848E3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D3D12-361C-4266-B466-BDAC1BDC858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9424E-5E00-4F1C-87F4-7CD531C848E3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D3D12-361C-4266-B466-BDAC1BDC85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9424E-5E00-4F1C-87F4-7CD531C848E3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D3D12-361C-4266-B466-BDAC1BDC85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9424E-5E00-4F1C-87F4-7CD531C848E3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D3D12-361C-4266-B466-BDAC1BDC85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9424E-5E00-4F1C-87F4-7CD531C848E3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D3D12-361C-4266-B466-BDAC1BDC85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9424E-5E00-4F1C-87F4-7CD531C848E3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D3D12-361C-4266-B466-BDAC1BDC85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9424E-5E00-4F1C-87F4-7CD531C848E3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D9D3D12-361C-4266-B466-BDAC1BDC858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799424E-5E00-4F1C-87F4-7CD531C848E3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9D3D12-361C-4266-B466-BDAC1BDC8584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audio" Target="file:///C:\Users\Meganathan\Documents\Panopreter%20Basic\One1.wav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audio" Target="file:///C:\Users\Meganathan\Documents\Panopreter%20Basic\One2.wav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audio" Target="file:///C:\Users\Meganathan\Documents\Panopreter%20Basic\One3.wav" TargetMode="Externa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Embedded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Mechanical Development Proposition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Embedded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embedded system is a computer system with processor and memory. This system in combination would have many input/output devices. At larger scale can expand mechanical system of this. </a:t>
            </a:r>
          </a:p>
          <a:p>
            <a:r>
              <a:rPr lang="en-US" dirty="0" smtClean="0"/>
              <a:t>An Embedded system would function by Software. A </a:t>
            </a:r>
            <a:r>
              <a:rPr lang="en-US" dirty="0"/>
              <a:t>c</a:t>
            </a:r>
            <a:r>
              <a:rPr lang="en-US" dirty="0" smtClean="0"/>
              <a:t>ombination of system to control and manage would depend on building software. </a:t>
            </a:r>
            <a:endParaRPr lang="en-US" dirty="0"/>
          </a:p>
        </p:txBody>
      </p:sp>
      <p:pic>
        <p:nvPicPr>
          <p:cNvPr id="5" name="One1.wav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4419600" y="3276600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01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In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In business and some organization would use embedded system technology. Business would keep growing and would meet challenges. 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3352800" y="2819400"/>
            <a:ext cx="1981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90600" y="3505200"/>
            <a:ext cx="1676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Problem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91200" y="3505200"/>
            <a:ext cx="1828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Problem 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411480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 embedded system would use application within system software. Application would keep increasing to use by one system software .</a:t>
            </a:r>
            <a:endParaRPr lang="en-US" dirty="0"/>
          </a:p>
        </p:txBody>
      </p:sp>
      <p:cxnSp>
        <p:nvCxnSpPr>
          <p:cNvPr id="10" name="Straight Connector 9"/>
          <p:cNvCxnSpPr>
            <a:stCxn id="4" idx="1"/>
          </p:cNvCxnSpPr>
          <p:nvPr/>
        </p:nvCxnSpPr>
        <p:spPr>
          <a:xfrm flipH="1">
            <a:off x="2743200" y="3124200"/>
            <a:ext cx="6096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181600" y="3048000"/>
            <a:ext cx="1371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105400" y="4114800"/>
            <a:ext cx="312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 embedded system would use many input/output devices, required functionality would keep increasing. </a:t>
            </a:r>
            <a:endParaRPr lang="en-US" dirty="0"/>
          </a:p>
        </p:txBody>
      </p:sp>
      <p:pic>
        <p:nvPicPr>
          <p:cNvPr id="20" name="One2.wav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4419600" y="3276600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447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Embedded System Implementation and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8800"/>
            <a:ext cx="8686800" cy="4876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 new of embedded system need to develop for use. An developed embedded system would keep growing and would have problem, an implanted and maintaining should establish a standardized way of cyclic, in the method for new embedded system can solve ever growing business and challenges.</a:t>
            </a:r>
            <a:endParaRPr lang="en-US" sz="2000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endParaRPr lang="en-US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1447800" y="3733800"/>
          <a:ext cx="6096000" cy="289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One3.wav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8" cstate="print"/>
          <a:stretch>
            <a:fillRect/>
          </a:stretch>
        </p:blipFill>
        <p:spPr>
          <a:xfrm>
            <a:off x="4419600" y="3276600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71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309</TotalTime>
  <Words>190</Words>
  <Application>Microsoft Office PowerPoint</Application>
  <PresentationFormat>On-screen Show (4:3)</PresentationFormat>
  <Paragraphs>23</Paragraphs>
  <Slides>4</Slides>
  <Notes>0</Notes>
  <HiddenSlides>0</HiddenSlides>
  <MMClips>3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Flow</vt:lpstr>
      <vt:lpstr>Embedded System</vt:lpstr>
      <vt:lpstr>What Is Embedded System</vt:lpstr>
      <vt:lpstr>Issues In Practices</vt:lpstr>
      <vt:lpstr>Embedded System Implementation and Solution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Meganathan</dc:creator>
  <cp:lastModifiedBy>Meganathan</cp:lastModifiedBy>
  <cp:revision>27</cp:revision>
  <dcterms:created xsi:type="dcterms:W3CDTF">2020-05-03T23:45:02Z</dcterms:created>
  <dcterms:modified xsi:type="dcterms:W3CDTF">2020-05-04T04:54:04Z</dcterms:modified>
</cp:coreProperties>
</file>