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7" r:id="rId2"/>
    <p:sldId id="258" r:id="rId3"/>
    <p:sldId id="264" r:id="rId4"/>
    <p:sldId id="260" r:id="rId5"/>
    <p:sldId id="261" r:id="rId6"/>
    <p:sldId id="262" r:id="rId7"/>
    <p:sldId id="263" r:id="rId8"/>
    <p:sldId id="265" r:id="rId9"/>
    <p:sldId id="266" r:id="rId10"/>
    <p:sldId id="267" r:id="rId11"/>
    <p:sldId id="268" r:id="rId12"/>
    <p:sldId id="269" r:id="rId13"/>
    <p:sldId id="270" r:id="rId14"/>
    <p:sldId id="271" r:id="rId15"/>
    <p:sldId id="272" r:id="rId16"/>
    <p:sldId id="276" r:id="rId17"/>
    <p:sldId id="273" r:id="rId18"/>
    <p:sldId id="274" r:id="rId19"/>
    <p:sldId id="275"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1"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B4C"/>
    <a:srgbClr val="006549"/>
    <a:srgbClr val="006148"/>
    <a:srgbClr val="15694B"/>
    <a:srgbClr val="00684A"/>
    <a:srgbClr val="FCE671"/>
    <a:srgbClr val="006249"/>
    <a:srgbClr val="005D47"/>
    <a:srgbClr val="9CC5FD"/>
    <a:srgbClr val="3A6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963" autoAdjust="0"/>
  </p:normalViewPr>
  <p:slideViewPr>
    <p:cSldViewPr snapToGrid="0">
      <p:cViewPr varScale="1">
        <p:scale>
          <a:sx n="84" d="100"/>
          <a:sy n="84" d="100"/>
        </p:scale>
        <p:origin x="55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2020/7/22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D497C5-DF48-4905-961A-121FADD3E9FF}"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D497C5-DF48-4905-961A-121FADD3E9FF}"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2101DD-9C4B-450B-80AA-09991349501D}" type="slidenum">
              <a:rPr lang="zh-CN" altLang="en-US" smtClean="0"/>
              <a:pPr/>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2020/7/22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23.xml"/><Relationship Id="rId5" Type="http://schemas.openxmlformats.org/officeDocument/2006/relationships/tags" Target="../tags/tag7.xml"/><Relationship Id="rId10" Type="http://schemas.openxmlformats.org/officeDocument/2006/relationships/slideLayout" Target="../slideLayouts/slideLayout7.xml"/><Relationship Id="rId4" Type="http://schemas.openxmlformats.org/officeDocument/2006/relationships/tags" Target="../tags/tag6.xml"/><Relationship Id="rId9" Type="http://schemas.openxmlformats.org/officeDocument/2006/relationships/tags" Target="../tags/tag1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2729511"/>
            <a:ext cx="7010400" cy="1015663"/>
          </a:xfrm>
          <a:prstGeom prst="rect">
            <a:avLst/>
          </a:prstGeom>
          <a:noFill/>
        </p:spPr>
        <p:txBody>
          <a:bodyPr wrap="square" rtlCol="0">
            <a:spAutoFit/>
          </a:bodyPr>
          <a:lstStyle/>
          <a:p>
            <a:pPr algn="ctr"/>
            <a:r>
              <a:rPr lang="zh-CN" altLang="en-US" sz="6000" b="1" dirty="0" smtClean="0">
                <a:solidFill>
                  <a:schemeClr val="bg1">
                    <a:lumMod val="95000"/>
                  </a:schemeClr>
                </a:solidFill>
                <a:latin typeface="微软雅黑" panose="020B0503020204020204" pitchFamily="34" charset="-122"/>
                <a:ea typeface="微软雅黑" panose="020B0503020204020204" pitchFamily="34" charset="-122"/>
              </a:rPr>
              <a:t>神经网络总结</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计算机科学与技术学院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2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200" y="956194"/>
            <a:ext cx="3559267" cy="773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3000"/>
                            </p:stCondLst>
                            <p:childTnLst>
                              <p:par>
                                <p:cTn id="24" presetID="8" presetClass="entr" presetSubtype="32" fill="hold" grpId="0" nodeType="afterEffect">
                                  <p:stCondLst>
                                    <p:cond delay="0"/>
                                  </p:stCondLst>
                                  <p:iterate type="lt">
                                    <p:tmPct val="10000"/>
                                  </p:iterate>
                                  <p:childTnLst>
                                    <p:set>
                                      <p:cBhvr>
                                        <p:cTn id="25" dur="1" fill="hold">
                                          <p:stCondLst>
                                            <p:cond delay="0"/>
                                          </p:stCondLst>
                                        </p:cTn>
                                        <p:tgtEl>
                                          <p:spTgt spid="16"/>
                                        </p:tgtEl>
                                        <p:attrNameLst>
                                          <p:attrName>style.visibility</p:attrName>
                                        </p:attrNameLst>
                                      </p:cBhvr>
                                      <p:to>
                                        <p:strVal val="visible"/>
                                      </p:to>
                                    </p:set>
                                    <p:animEffect transition="in" filter="diamond(out)">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研究方法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743887" y="2605819"/>
            <a:ext cx="3216164" cy="3216164"/>
            <a:chOff x="1068251" y="2861983"/>
            <a:chExt cx="3343834" cy="3343834"/>
          </a:xfrm>
          <a:solidFill>
            <a:schemeClr val="accent3">
              <a:lumMod val="60000"/>
              <a:lumOff val="40000"/>
            </a:schemeClr>
          </a:solidFill>
        </p:grpSpPr>
        <p:sp>
          <p:nvSpPr>
            <p:cNvPr id="17" name="椭圆 16"/>
            <p:cNvSpPr/>
            <p:nvPr/>
          </p:nvSpPr>
          <p:spPr>
            <a:xfrm>
              <a:off x="1068251" y="2861983"/>
              <a:ext cx="3343834" cy="33438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微软雅黑" panose="020B0503020204020204" pitchFamily="34" charset="-122"/>
                <a:ea typeface="微软雅黑" panose="020B0503020204020204" pitchFamily="34" charset="-122"/>
              </a:endParaRPr>
            </a:p>
          </p:txBody>
        </p:sp>
        <p:sp>
          <p:nvSpPr>
            <p:cNvPr id="18" name="椭圆 17"/>
            <p:cNvSpPr/>
            <p:nvPr/>
          </p:nvSpPr>
          <p:spPr>
            <a:xfrm>
              <a:off x="1225836" y="3019568"/>
              <a:ext cx="3028664" cy="30286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微软雅黑" panose="020B0503020204020204" pitchFamily="34" charset="-122"/>
                  <a:ea typeface="微软雅黑" panose="020B0503020204020204" pitchFamily="34" charset="-122"/>
                </a:rPr>
                <a:t>研究方法概述</a:t>
              </a:r>
            </a:p>
          </p:txBody>
        </p:sp>
      </p:grpSp>
      <p:sp>
        <p:nvSpPr>
          <p:cNvPr id="19" name="Freeform 11"/>
          <p:cNvSpPr/>
          <p:nvPr/>
        </p:nvSpPr>
        <p:spPr bwMode="auto">
          <a:xfrm flipH="1">
            <a:off x="4336200" y="1818467"/>
            <a:ext cx="617919" cy="4724352"/>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5004920" y="1810196"/>
            <a:ext cx="6577480" cy="1187262"/>
            <a:chOff x="5710619" y="2505937"/>
            <a:chExt cx="6096000" cy="1187262"/>
          </a:xfrm>
        </p:grpSpPr>
        <p:sp>
          <p:nvSpPr>
            <p:cNvPr id="21" name="矩形 20"/>
            <p:cNvSpPr/>
            <p:nvPr/>
          </p:nvSpPr>
          <p:spPr>
            <a:xfrm>
              <a:off x="5710619" y="2505937"/>
              <a:ext cx="1946514" cy="369332"/>
            </a:xfrm>
            <a:prstGeom prst="rect">
              <a:avLst/>
            </a:prstGeom>
          </p:spPr>
          <p:txBody>
            <a:bodyPr wrap="none">
              <a:spAutoFit/>
            </a:bodyPr>
            <a:lstStyle/>
            <a:p>
              <a:r>
                <a:rPr lang="zh-CN" altLang="en-US" b="1" dirty="0">
                  <a:solidFill>
                    <a:srgbClr val="106B4C"/>
                  </a:solidFill>
                  <a:latin typeface="微软雅黑" panose="020B0503020204020204" pitchFamily="34" charset="-122"/>
                  <a:ea typeface="微软雅黑" panose="020B0503020204020204" pitchFamily="34" charset="-122"/>
                </a:rPr>
                <a:t>添加相关方法</a:t>
              </a:r>
              <a:r>
                <a:rPr lang="en-US" altLang="zh-CN" b="1" dirty="0" err="1">
                  <a:solidFill>
                    <a:srgbClr val="106B4C"/>
                  </a:solidFill>
                  <a:latin typeface="微软雅黑" panose="020B0503020204020204" pitchFamily="34" charset="-122"/>
                  <a:ea typeface="微软雅黑" panose="020B0503020204020204" pitchFamily="34" charset="-122"/>
                </a:rPr>
                <a:t>i</a:t>
              </a:r>
              <a:r>
                <a:rPr lang="zh-CN" altLang="en-US" b="1" dirty="0">
                  <a:solidFill>
                    <a:srgbClr val="106B4C"/>
                  </a:solidFill>
                  <a:latin typeface="微软雅黑" panose="020B0503020204020204" pitchFamily="34" charset="-122"/>
                  <a:ea typeface="微软雅黑" panose="020B0503020204020204" pitchFamily="34" charset="-122"/>
                </a:rPr>
                <a:t>概述</a:t>
              </a:r>
            </a:p>
          </p:txBody>
        </p:sp>
        <p:sp>
          <p:nvSpPr>
            <p:cNvPr id="32" name="矩形 31"/>
            <p:cNvSpPr/>
            <p:nvPr/>
          </p:nvSpPr>
          <p:spPr>
            <a:xfrm>
              <a:off x="5710619" y="286325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6" name="组合 35"/>
          <p:cNvGrpSpPr/>
          <p:nvPr/>
        </p:nvGrpSpPr>
        <p:grpSpPr>
          <a:xfrm>
            <a:off x="5004920" y="3009115"/>
            <a:ext cx="6577480" cy="1187262"/>
            <a:chOff x="5710619" y="3709905"/>
            <a:chExt cx="6096000" cy="1187262"/>
          </a:xfrm>
        </p:grpSpPr>
        <p:sp>
          <p:nvSpPr>
            <p:cNvPr id="37" name="矩形 36"/>
            <p:cNvSpPr/>
            <p:nvPr/>
          </p:nvSpPr>
          <p:spPr>
            <a:xfrm>
              <a:off x="5710619" y="3709905"/>
              <a:ext cx="1946514" cy="369332"/>
            </a:xfrm>
            <a:prstGeom prst="rect">
              <a:avLst/>
            </a:prstGeom>
          </p:spPr>
          <p:txBody>
            <a:bodyPr wrap="none">
              <a:spAutoFit/>
            </a:bodyPr>
            <a:lstStyle/>
            <a:p>
              <a:r>
                <a:rPr lang="zh-CN" altLang="en-US" b="1" dirty="0">
                  <a:solidFill>
                    <a:srgbClr val="106B4C"/>
                  </a:solidFill>
                  <a:latin typeface="微软雅黑" panose="020B0503020204020204" pitchFamily="34" charset="-122"/>
                  <a:ea typeface="微软雅黑" panose="020B0503020204020204" pitchFamily="34" charset="-122"/>
                </a:rPr>
                <a:t>添加相关方法</a:t>
              </a:r>
              <a:r>
                <a:rPr lang="en-US" altLang="zh-CN" b="1" dirty="0" err="1">
                  <a:solidFill>
                    <a:srgbClr val="106B4C"/>
                  </a:solidFill>
                  <a:latin typeface="微软雅黑" panose="020B0503020204020204" pitchFamily="34" charset="-122"/>
                  <a:ea typeface="微软雅黑" panose="020B0503020204020204" pitchFamily="34" charset="-122"/>
                </a:rPr>
                <a:t>i</a:t>
              </a:r>
              <a:r>
                <a:rPr lang="zh-CN" altLang="en-US" b="1" dirty="0">
                  <a:solidFill>
                    <a:srgbClr val="106B4C"/>
                  </a:solidFill>
                  <a:latin typeface="微软雅黑" panose="020B0503020204020204" pitchFamily="34" charset="-122"/>
                  <a:ea typeface="微软雅黑" panose="020B0503020204020204" pitchFamily="34" charset="-122"/>
                </a:rPr>
                <a:t>概述</a:t>
              </a:r>
            </a:p>
          </p:txBody>
        </p:sp>
        <p:sp>
          <p:nvSpPr>
            <p:cNvPr id="38" name="矩形 37"/>
            <p:cNvSpPr/>
            <p:nvPr/>
          </p:nvSpPr>
          <p:spPr>
            <a:xfrm>
              <a:off x="5710619" y="4067222"/>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9" name="组合 38"/>
          <p:cNvGrpSpPr/>
          <p:nvPr/>
        </p:nvGrpSpPr>
        <p:grpSpPr>
          <a:xfrm>
            <a:off x="5004920" y="4235259"/>
            <a:ext cx="6577480" cy="1187262"/>
            <a:chOff x="5710619" y="5026457"/>
            <a:chExt cx="6096000" cy="1187262"/>
          </a:xfrm>
        </p:grpSpPr>
        <p:sp>
          <p:nvSpPr>
            <p:cNvPr id="40" name="矩形 39"/>
            <p:cNvSpPr/>
            <p:nvPr/>
          </p:nvSpPr>
          <p:spPr>
            <a:xfrm>
              <a:off x="5710619" y="5026457"/>
              <a:ext cx="1946514" cy="369332"/>
            </a:xfrm>
            <a:prstGeom prst="rect">
              <a:avLst/>
            </a:prstGeom>
          </p:spPr>
          <p:txBody>
            <a:bodyPr wrap="none">
              <a:spAutoFit/>
            </a:bodyPr>
            <a:lstStyle/>
            <a:p>
              <a:r>
                <a:rPr lang="zh-CN" altLang="en-US" b="1" dirty="0">
                  <a:solidFill>
                    <a:srgbClr val="106B4C"/>
                  </a:solidFill>
                  <a:latin typeface="微软雅黑" panose="020B0503020204020204" pitchFamily="34" charset="-122"/>
                  <a:ea typeface="微软雅黑" panose="020B0503020204020204" pitchFamily="34" charset="-122"/>
                </a:rPr>
                <a:t>添加相关方法</a:t>
              </a:r>
              <a:r>
                <a:rPr lang="en-US" altLang="zh-CN" b="1" dirty="0" err="1">
                  <a:solidFill>
                    <a:srgbClr val="106B4C"/>
                  </a:solidFill>
                  <a:latin typeface="微软雅黑" panose="020B0503020204020204" pitchFamily="34" charset="-122"/>
                  <a:ea typeface="微软雅黑" panose="020B0503020204020204" pitchFamily="34" charset="-122"/>
                </a:rPr>
                <a:t>i</a:t>
              </a:r>
              <a:r>
                <a:rPr lang="zh-CN" altLang="en-US" b="1" dirty="0">
                  <a:solidFill>
                    <a:srgbClr val="106B4C"/>
                  </a:solidFill>
                  <a:latin typeface="微软雅黑" panose="020B0503020204020204" pitchFamily="34" charset="-122"/>
                  <a:ea typeface="微软雅黑" panose="020B0503020204020204" pitchFamily="34" charset="-122"/>
                </a:rPr>
                <a:t>概述</a:t>
              </a:r>
            </a:p>
          </p:txBody>
        </p:sp>
        <p:sp>
          <p:nvSpPr>
            <p:cNvPr id="41" name="矩形 40"/>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42" name="组合 41"/>
          <p:cNvGrpSpPr/>
          <p:nvPr/>
        </p:nvGrpSpPr>
        <p:grpSpPr>
          <a:xfrm>
            <a:off x="5004920" y="5434179"/>
            <a:ext cx="6577480" cy="1187262"/>
            <a:chOff x="5710619" y="5026457"/>
            <a:chExt cx="6096000" cy="1187262"/>
          </a:xfrm>
        </p:grpSpPr>
        <p:sp>
          <p:nvSpPr>
            <p:cNvPr id="43" name="矩形 42"/>
            <p:cNvSpPr/>
            <p:nvPr/>
          </p:nvSpPr>
          <p:spPr>
            <a:xfrm>
              <a:off x="5710619" y="5026457"/>
              <a:ext cx="1946514" cy="369332"/>
            </a:xfrm>
            <a:prstGeom prst="rect">
              <a:avLst/>
            </a:prstGeom>
          </p:spPr>
          <p:txBody>
            <a:bodyPr wrap="none">
              <a:spAutoFit/>
            </a:bodyPr>
            <a:lstStyle/>
            <a:p>
              <a:r>
                <a:rPr lang="zh-CN" altLang="en-US" b="1" dirty="0">
                  <a:solidFill>
                    <a:srgbClr val="106B4C"/>
                  </a:solidFill>
                  <a:latin typeface="微软雅黑" panose="020B0503020204020204" pitchFamily="34" charset="-122"/>
                  <a:ea typeface="微软雅黑" panose="020B0503020204020204" pitchFamily="34" charset="-122"/>
                </a:rPr>
                <a:t>添加相关方法</a:t>
              </a:r>
              <a:r>
                <a:rPr lang="en-US" altLang="zh-CN" b="1" dirty="0" err="1">
                  <a:solidFill>
                    <a:srgbClr val="106B4C"/>
                  </a:solidFill>
                  <a:latin typeface="微软雅黑" panose="020B0503020204020204" pitchFamily="34" charset="-122"/>
                  <a:ea typeface="微软雅黑" panose="020B0503020204020204" pitchFamily="34" charset="-122"/>
                </a:rPr>
                <a:t>i</a:t>
              </a:r>
              <a:r>
                <a:rPr lang="zh-CN" altLang="en-US" b="1" dirty="0">
                  <a:solidFill>
                    <a:srgbClr val="106B4C"/>
                  </a:solidFill>
                  <a:latin typeface="微软雅黑" panose="020B0503020204020204" pitchFamily="34" charset="-122"/>
                  <a:ea typeface="微软雅黑" panose="020B0503020204020204" pitchFamily="34" charset="-122"/>
                </a:rPr>
                <a:t>概述</a:t>
              </a:r>
            </a:p>
          </p:txBody>
        </p:sp>
        <p:sp>
          <p:nvSpPr>
            <p:cNvPr id="44" name="矩形 43"/>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pic>
        <p:nvPicPr>
          <p:cNvPr id="4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2"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Scale>
                                      <p:cBhvr>
                                        <p:cTn id="1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6"/>
                                        </p:tgtEl>
                                        <p:attrNameLst>
                                          <p:attrName>ppt_x</p:attrName>
                                          <p:attrName>ppt_y</p:attrName>
                                        </p:attrNameLst>
                                      </p:cBhvr>
                                    </p:animMotion>
                                    <p:animEffect transition="in" filter="fade">
                                      <p:cBhvr>
                                        <p:cTn id="16" dur="1000"/>
                                        <p:tgtEl>
                                          <p:spTgt spid="16"/>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Horizontal)">
                                      <p:cBhvr>
                                        <p:cTn id="20" dur="500"/>
                                        <p:tgtEl>
                                          <p:spTgt spid="19"/>
                                        </p:tgtEl>
                                      </p:cBhvr>
                                    </p:animEffect>
                                  </p:childTnLst>
                                </p:cTn>
                              </p:par>
                            </p:childTnLst>
                          </p:cTn>
                        </p:par>
                        <p:par>
                          <p:cTn id="21" fill="hold">
                            <p:stCondLst>
                              <p:cond delay="2000"/>
                            </p:stCondLst>
                            <p:childTnLst>
                              <p:par>
                                <p:cTn id="22" presetID="2" presetClass="entr" presetSubtype="2" decel="5330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750" fill="hold"/>
                                        <p:tgtEl>
                                          <p:spTgt spid="20"/>
                                        </p:tgtEl>
                                        <p:attrNameLst>
                                          <p:attrName>ppt_x</p:attrName>
                                        </p:attrNameLst>
                                      </p:cBhvr>
                                      <p:tavLst>
                                        <p:tav tm="0">
                                          <p:val>
                                            <p:strVal val="1+#ppt_w/2"/>
                                          </p:val>
                                        </p:tav>
                                        <p:tav tm="100000">
                                          <p:val>
                                            <p:strVal val="#ppt_x"/>
                                          </p:val>
                                        </p:tav>
                                      </p:tavLst>
                                    </p:anim>
                                    <p:anim calcmode="lin" valueType="num">
                                      <p:cBhvr additive="base">
                                        <p:cTn id="25" dur="75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2" decel="53300" fill="hold"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750" fill="hold"/>
                                        <p:tgtEl>
                                          <p:spTgt spid="36"/>
                                        </p:tgtEl>
                                        <p:attrNameLst>
                                          <p:attrName>ppt_x</p:attrName>
                                        </p:attrNameLst>
                                      </p:cBhvr>
                                      <p:tavLst>
                                        <p:tav tm="0">
                                          <p:val>
                                            <p:strVal val="1+#ppt_w/2"/>
                                          </p:val>
                                        </p:tav>
                                        <p:tav tm="100000">
                                          <p:val>
                                            <p:strVal val="#ppt_x"/>
                                          </p:val>
                                        </p:tav>
                                      </p:tavLst>
                                    </p:anim>
                                    <p:anim calcmode="lin" valueType="num">
                                      <p:cBhvr additive="base">
                                        <p:cTn id="29" dur="750" fill="hold"/>
                                        <p:tgtEl>
                                          <p:spTgt spid="36"/>
                                        </p:tgtEl>
                                        <p:attrNameLst>
                                          <p:attrName>ppt_y</p:attrName>
                                        </p:attrNameLst>
                                      </p:cBhvr>
                                      <p:tavLst>
                                        <p:tav tm="0">
                                          <p:val>
                                            <p:strVal val="#ppt_y"/>
                                          </p:val>
                                        </p:tav>
                                        <p:tav tm="100000">
                                          <p:val>
                                            <p:strVal val="#ppt_y"/>
                                          </p:val>
                                        </p:tav>
                                      </p:tavLst>
                                    </p:anim>
                                  </p:childTnLst>
                                </p:cTn>
                              </p:par>
                              <p:par>
                                <p:cTn id="30" presetID="2" presetClass="entr" presetSubtype="2" decel="53300" fill="hold"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750" fill="hold"/>
                                        <p:tgtEl>
                                          <p:spTgt spid="39"/>
                                        </p:tgtEl>
                                        <p:attrNameLst>
                                          <p:attrName>ppt_x</p:attrName>
                                        </p:attrNameLst>
                                      </p:cBhvr>
                                      <p:tavLst>
                                        <p:tav tm="0">
                                          <p:val>
                                            <p:strVal val="1+#ppt_w/2"/>
                                          </p:val>
                                        </p:tav>
                                        <p:tav tm="100000">
                                          <p:val>
                                            <p:strVal val="#ppt_x"/>
                                          </p:val>
                                        </p:tav>
                                      </p:tavLst>
                                    </p:anim>
                                    <p:anim calcmode="lin" valueType="num">
                                      <p:cBhvr additive="base">
                                        <p:cTn id="33" dur="750" fill="hold"/>
                                        <p:tgtEl>
                                          <p:spTgt spid="39"/>
                                        </p:tgtEl>
                                        <p:attrNameLst>
                                          <p:attrName>ppt_y</p:attrName>
                                        </p:attrNameLst>
                                      </p:cBhvr>
                                      <p:tavLst>
                                        <p:tav tm="0">
                                          <p:val>
                                            <p:strVal val="#ppt_y"/>
                                          </p:val>
                                        </p:tav>
                                        <p:tav tm="100000">
                                          <p:val>
                                            <p:strVal val="#ppt_y"/>
                                          </p:val>
                                        </p:tav>
                                      </p:tavLst>
                                    </p:anim>
                                  </p:childTnLst>
                                </p:cTn>
                              </p:par>
                              <p:par>
                                <p:cTn id="34" presetID="2" presetClass="entr" presetSubtype="2" decel="53300" fill="hold" nodeType="withEffect">
                                  <p:stCondLst>
                                    <p:cond delay="75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750" fill="hold"/>
                                        <p:tgtEl>
                                          <p:spTgt spid="42"/>
                                        </p:tgtEl>
                                        <p:attrNameLst>
                                          <p:attrName>ppt_x</p:attrName>
                                        </p:attrNameLst>
                                      </p:cBhvr>
                                      <p:tavLst>
                                        <p:tav tm="0">
                                          <p:val>
                                            <p:strVal val="1+#ppt_w/2"/>
                                          </p:val>
                                        </p:tav>
                                        <p:tav tm="100000">
                                          <p:val>
                                            <p:strVal val="#ppt_x"/>
                                          </p:val>
                                        </p:tav>
                                      </p:tavLst>
                                    </p:anim>
                                    <p:anim calcmode="lin" valueType="num">
                                      <p:cBhvr additive="base">
                                        <p:cTn id="37" dur="750" fill="hold"/>
                                        <p:tgtEl>
                                          <p:spTgt spid="4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p:cTn id="41" dur="500" fill="hold"/>
                                        <p:tgtEl>
                                          <p:spTgt spid="51"/>
                                        </p:tgtEl>
                                        <p:attrNameLst>
                                          <p:attrName>ppt_w</p:attrName>
                                        </p:attrNameLst>
                                      </p:cBhvr>
                                      <p:tavLst>
                                        <p:tav tm="0">
                                          <p:val>
                                            <p:fltVal val="0"/>
                                          </p:val>
                                        </p:tav>
                                        <p:tav tm="100000">
                                          <p:val>
                                            <p:strVal val="#ppt_w"/>
                                          </p:val>
                                        </p:tav>
                                      </p:tavLst>
                                    </p:anim>
                                    <p:anim calcmode="lin" valueType="num">
                                      <p:cBhvr>
                                        <p:cTn id="42" dur="500" fill="hold"/>
                                        <p:tgtEl>
                                          <p:spTgt spid="51"/>
                                        </p:tgtEl>
                                        <p:attrNameLst>
                                          <p:attrName>ppt_h</p:attrName>
                                        </p:attrNameLst>
                                      </p:cBhvr>
                                      <p:tavLst>
                                        <p:tav tm="0">
                                          <p:val>
                                            <p:fltVal val="0"/>
                                          </p:val>
                                        </p:tav>
                                        <p:tav tm="100000">
                                          <p:val>
                                            <p:strVal val="#ppt_h"/>
                                          </p:val>
                                        </p:tav>
                                      </p:tavLst>
                                    </p:anim>
                                    <p:animEffect transition="in" filter="fade">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实验步骤</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2"/>
          <p:cNvGrpSpPr/>
          <p:nvPr/>
        </p:nvGrpSpPr>
        <p:grpSpPr bwMode="auto">
          <a:xfrm>
            <a:off x="8122550" y="3151875"/>
            <a:ext cx="2041172" cy="1967442"/>
            <a:chOff x="0" y="0"/>
            <a:chExt cx="1671177" cy="1609411"/>
          </a:xfrm>
          <a:solidFill>
            <a:schemeClr val="accent3">
              <a:lumMod val="75000"/>
            </a:schemeClr>
          </a:solidFill>
          <a:effectLst/>
        </p:grpSpPr>
        <p:sp>
          <p:nvSpPr>
            <p:cNvPr id="17"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18" name="TextBox 14"/>
            <p:cNvSpPr txBox="1">
              <a:spLocks noChangeArrowheads="1"/>
            </p:cNvSpPr>
            <p:nvPr/>
          </p:nvSpPr>
          <p:spPr bwMode="auto">
            <a:xfrm>
              <a:off x="680641" y="543095"/>
              <a:ext cx="53704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05</a:t>
              </a:r>
              <a:endParaRPr lang="zh-CN" altLang="en-US" sz="3420" dirty="0">
                <a:solidFill>
                  <a:srgbClr val="FFFFFF"/>
                </a:solidFill>
                <a:latin typeface="Impact" panose="020B0806030902050204" pitchFamily="34" charset="0"/>
              </a:endParaRPr>
            </a:p>
          </p:txBody>
        </p:sp>
      </p:grpSp>
      <p:grpSp>
        <p:nvGrpSpPr>
          <p:cNvPr id="19" name="组合 15"/>
          <p:cNvGrpSpPr/>
          <p:nvPr/>
        </p:nvGrpSpPr>
        <p:grpSpPr bwMode="auto">
          <a:xfrm>
            <a:off x="6467941" y="3151875"/>
            <a:ext cx="2041924" cy="1967442"/>
            <a:chOff x="0" y="0"/>
            <a:chExt cx="1671177" cy="1609411"/>
          </a:xfrm>
          <a:solidFill>
            <a:schemeClr val="accent3">
              <a:lumMod val="75000"/>
            </a:schemeClr>
          </a:solidFill>
        </p:grpSpPr>
        <p:sp>
          <p:nvSpPr>
            <p:cNvPr id="20"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21" name="TextBox 1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04</a:t>
              </a:r>
              <a:endParaRPr lang="zh-CN" altLang="en-US" sz="3420">
                <a:solidFill>
                  <a:srgbClr val="FFFFFF"/>
                </a:solidFill>
                <a:latin typeface="Impact" panose="020B0806030902050204" pitchFamily="34" charset="0"/>
              </a:endParaRPr>
            </a:p>
          </p:txBody>
        </p:sp>
      </p:grpSp>
      <p:grpSp>
        <p:nvGrpSpPr>
          <p:cNvPr id="32" name="组合 20"/>
          <p:cNvGrpSpPr/>
          <p:nvPr/>
        </p:nvGrpSpPr>
        <p:grpSpPr bwMode="auto">
          <a:xfrm>
            <a:off x="4813335" y="3151875"/>
            <a:ext cx="2041922" cy="1967442"/>
            <a:chOff x="0" y="0"/>
            <a:chExt cx="1671177" cy="1609411"/>
          </a:xfrm>
          <a:solidFill>
            <a:schemeClr val="accent3">
              <a:lumMod val="75000"/>
            </a:schemeClr>
          </a:solidFill>
          <a:effectLst/>
        </p:grpSpPr>
        <p:sp>
          <p:nvSpPr>
            <p:cNvPr id="36"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37" name="TextBox 22"/>
            <p:cNvSpPr txBox="1">
              <a:spLocks noChangeArrowheads="1"/>
            </p:cNvSpPr>
            <p:nvPr/>
          </p:nvSpPr>
          <p:spPr bwMode="auto">
            <a:xfrm>
              <a:off x="681551" y="543095"/>
              <a:ext cx="53422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03</a:t>
              </a:r>
              <a:endParaRPr lang="zh-CN" altLang="en-US" sz="3420">
                <a:solidFill>
                  <a:srgbClr val="FFFFFF"/>
                </a:solidFill>
                <a:latin typeface="Impact" panose="020B0806030902050204" pitchFamily="34" charset="0"/>
              </a:endParaRPr>
            </a:p>
          </p:txBody>
        </p:sp>
      </p:grpSp>
      <p:grpSp>
        <p:nvGrpSpPr>
          <p:cNvPr id="38" name="组合 25"/>
          <p:cNvGrpSpPr/>
          <p:nvPr/>
        </p:nvGrpSpPr>
        <p:grpSpPr bwMode="auto">
          <a:xfrm>
            <a:off x="3158726" y="3151875"/>
            <a:ext cx="2041924" cy="1967442"/>
            <a:chOff x="0" y="0"/>
            <a:chExt cx="1671177" cy="1609411"/>
          </a:xfrm>
          <a:solidFill>
            <a:schemeClr val="accent3">
              <a:lumMod val="75000"/>
            </a:schemeClr>
          </a:solidFill>
        </p:grpSpPr>
        <p:sp>
          <p:nvSpPr>
            <p:cNvPr id="39"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0" name="TextBox 2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02</a:t>
              </a:r>
              <a:endParaRPr lang="zh-CN" altLang="en-US" sz="3420">
                <a:solidFill>
                  <a:srgbClr val="FFFFFF"/>
                </a:solidFill>
                <a:latin typeface="Impact" panose="020B0806030902050204" pitchFamily="34" charset="0"/>
              </a:endParaRPr>
            </a:p>
          </p:txBody>
        </p:sp>
      </p:grpSp>
      <p:grpSp>
        <p:nvGrpSpPr>
          <p:cNvPr id="41" name="组合 31"/>
          <p:cNvGrpSpPr/>
          <p:nvPr/>
        </p:nvGrpSpPr>
        <p:grpSpPr bwMode="auto">
          <a:xfrm>
            <a:off x="1502290" y="3151875"/>
            <a:ext cx="2043752" cy="1967442"/>
            <a:chOff x="0" y="0"/>
            <a:chExt cx="1671177" cy="1609411"/>
          </a:xfrm>
          <a:solidFill>
            <a:schemeClr val="accent3">
              <a:lumMod val="75000"/>
            </a:schemeClr>
          </a:solidFill>
          <a:effectLst/>
        </p:grpSpPr>
        <p:sp>
          <p:nvSpPr>
            <p:cNvPr id="42"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3" name="TextBox 33"/>
            <p:cNvSpPr txBox="1">
              <a:spLocks noChangeArrowheads="1"/>
            </p:cNvSpPr>
            <p:nvPr/>
          </p:nvSpPr>
          <p:spPr bwMode="auto">
            <a:xfrm>
              <a:off x="681551" y="543095"/>
              <a:ext cx="48000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01</a:t>
              </a:r>
              <a:endParaRPr lang="zh-CN" altLang="en-US" sz="3420" dirty="0">
                <a:solidFill>
                  <a:srgbClr val="FFFFFF"/>
                </a:solidFill>
                <a:latin typeface="Impact" panose="020B0806030902050204" pitchFamily="34" charset="0"/>
              </a:endParaRPr>
            </a:p>
          </p:txBody>
        </p:sp>
      </p:grpSp>
      <p:cxnSp>
        <p:nvCxnSpPr>
          <p:cNvPr id="44" name="直接连接符 36"/>
          <p:cNvCxnSpPr>
            <a:cxnSpLocks noChangeShapeType="1"/>
          </p:cNvCxnSpPr>
          <p:nvPr/>
        </p:nvCxnSpPr>
        <p:spPr bwMode="auto">
          <a:xfrm flipV="1">
            <a:off x="1873854"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5" name="矩形 1"/>
          <p:cNvSpPr>
            <a:spLocks noChangeArrowheads="1"/>
          </p:cNvSpPr>
          <p:nvPr/>
        </p:nvSpPr>
        <p:spPr bwMode="auto">
          <a:xfrm>
            <a:off x="1873855"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6" name="直接连接符 38"/>
          <p:cNvCxnSpPr>
            <a:cxnSpLocks noChangeShapeType="1"/>
          </p:cNvCxnSpPr>
          <p:nvPr/>
        </p:nvCxnSpPr>
        <p:spPr bwMode="auto">
          <a:xfrm flipV="1">
            <a:off x="3458031"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7" name="矩形 1"/>
          <p:cNvSpPr>
            <a:spLocks noChangeArrowheads="1"/>
          </p:cNvSpPr>
          <p:nvPr/>
        </p:nvSpPr>
        <p:spPr bwMode="auto">
          <a:xfrm>
            <a:off x="3519543"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8" name="直接连接符 40"/>
          <p:cNvCxnSpPr>
            <a:cxnSpLocks noChangeShapeType="1"/>
          </p:cNvCxnSpPr>
          <p:nvPr/>
        </p:nvCxnSpPr>
        <p:spPr bwMode="auto">
          <a:xfrm flipV="1">
            <a:off x="5130217"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9" name="矩形 1"/>
          <p:cNvSpPr>
            <a:spLocks noChangeArrowheads="1"/>
          </p:cNvSpPr>
          <p:nvPr/>
        </p:nvSpPr>
        <p:spPr bwMode="auto">
          <a:xfrm>
            <a:off x="5130218" y="2111188"/>
            <a:ext cx="2314751"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0" name="直接连接符 43"/>
          <p:cNvCxnSpPr>
            <a:cxnSpLocks noChangeShapeType="1"/>
          </p:cNvCxnSpPr>
          <p:nvPr/>
        </p:nvCxnSpPr>
        <p:spPr bwMode="auto">
          <a:xfrm flipV="1">
            <a:off x="6714392"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1" name="矩形 1"/>
          <p:cNvSpPr>
            <a:spLocks noChangeArrowheads="1"/>
          </p:cNvSpPr>
          <p:nvPr/>
        </p:nvSpPr>
        <p:spPr bwMode="auto">
          <a:xfrm>
            <a:off x="6775905"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2" name="直接连接符 51"/>
          <p:cNvCxnSpPr>
            <a:cxnSpLocks noChangeShapeType="1"/>
          </p:cNvCxnSpPr>
          <p:nvPr/>
        </p:nvCxnSpPr>
        <p:spPr bwMode="auto">
          <a:xfrm flipV="1">
            <a:off x="8386578"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3" name="矩形 1"/>
          <p:cNvSpPr>
            <a:spLocks noChangeArrowheads="1"/>
          </p:cNvSpPr>
          <p:nvPr/>
        </p:nvSpPr>
        <p:spPr bwMode="auto">
          <a:xfrm>
            <a:off x="8386578"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pic>
        <p:nvPicPr>
          <p:cNvPr id="5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12" presetClass="entr" presetSubtype="8" fill="hold" nodeType="withEffect">
                                  <p:stCondLst>
                                    <p:cond delay="20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p:tgtEl>
                                          <p:spTgt spid="38"/>
                                        </p:tgtEl>
                                        <p:attrNameLst>
                                          <p:attrName>ppt_x</p:attrName>
                                        </p:attrNameLst>
                                      </p:cBhvr>
                                      <p:tavLst>
                                        <p:tav tm="0">
                                          <p:val>
                                            <p:strVal val="#ppt_x-#ppt_w*1.125000"/>
                                          </p:val>
                                        </p:tav>
                                        <p:tav tm="100000">
                                          <p:val>
                                            <p:strVal val="#ppt_x"/>
                                          </p:val>
                                        </p:tav>
                                      </p:tavLst>
                                    </p:anim>
                                    <p:animEffect transition="in" filter="wipe(right)">
                                      <p:cBhvr>
                                        <p:cTn id="19" dur="500"/>
                                        <p:tgtEl>
                                          <p:spTgt spid="38"/>
                                        </p:tgtEl>
                                      </p:cBhvr>
                                    </p:animEffect>
                                  </p:childTnLst>
                                </p:cTn>
                              </p:par>
                              <p:par>
                                <p:cTn id="20" presetID="12" presetClass="entr" presetSubtype="8" fill="hold" nodeType="withEffect">
                                  <p:stCondLst>
                                    <p:cond delay="40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p:tgtEl>
                                          <p:spTgt spid="32"/>
                                        </p:tgtEl>
                                        <p:attrNameLst>
                                          <p:attrName>ppt_x</p:attrName>
                                        </p:attrNameLst>
                                      </p:cBhvr>
                                      <p:tavLst>
                                        <p:tav tm="0">
                                          <p:val>
                                            <p:strVal val="#ppt_x-#ppt_w*1.125000"/>
                                          </p:val>
                                        </p:tav>
                                        <p:tav tm="100000">
                                          <p:val>
                                            <p:strVal val="#ppt_x"/>
                                          </p:val>
                                        </p:tav>
                                      </p:tavLst>
                                    </p:anim>
                                    <p:animEffect transition="in" filter="wipe(right)">
                                      <p:cBhvr>
                                        <p:cTn id="23" dur="500"/>
                                        <p:tgtEl>
                                          <p:spTgt spid="32"/>
                                        </p:tgtEl>
                                      </p:cBhvr>
                                    </p:animEffect>
                                  </p:childTnLst>
                                </p:cTn>
                              </p:par>
                              <p:par>
                                <p:cTn id="24" presetID="12" presetClass="entr" presetSubtype="8" fill="hold" nodeType="withEffect">
                                  <p:stCondLst>
                                    <p:cond delay="60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ppt_x</p:attrName>
                                        </p:attrNameLst>
                                      </p:cBhvr>
                                      <p:tavLst>
                                        <p:tav tm="0">
                                          <p:val>
                                            <p:strVal val="#ppt_x-#ppt_w*1.125000"/>
                                          </p:val>
                                        </p:tav>
                                        <p:tav tm="100000">
                                          <p:val>
                                            <p:strVal val="#ppt_x"/>
                                          </p:val>
                                        </p:tav>
                                      </p:tavLst>
                                    </p:anim>
                                    <p:animEffect transition="in" filter="wipe(right)">
                                      <p:cBhvr>
                                        <p:cTn id="27" dur="500"/>
                                        <p:tgtEl>
                                          <p:spTgt spid="19"/>
                                        </p:tgtEl>
                                      </p:cBhvr>
                                    </p:animEffect>
                                  </p:childTnLst>
                                </p:cTn>
                              </p:par>
                              <p:par>
                                <p:cTn id="28" presetID="12" presetClass="entr" presetSubtype="8" fill="hold" nodeType="withEffect">
                                  <p:stCondLst>
                                    <p:cond delay="8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p:tgtEl>
                                          <p:spTgt spid="16"/>
                                        </p:tgtEl>
                                        <p:attrNameLst>
                                          <p:attrName>ppt_x</p:attrName>
                                        </p:attrNameLst>
                                      </p:cBhvr>
                                      <p:tavLst>
                                        <p:tav tm="0">
                                          <p:val>
                                            <p:strVal val="#ppt_x-#ppt_w*1.125000"/>
                                          </p:val>
                                        </p:tav>
                                        <p:tav tm="100000">
                                          <p:val>
                                            <p:strVal val="#ppt_x"/>
                                          </p:val>
                                        </p:tav>
                                      </p:tavLst>
                                    </p:anim>
                                    <p:animEffect transition="in" filter="wipe(right)">
                                      <p:cBhvr>
                                        <p:cTn id="31" dur="500"/>
                                        <p:tgtEl>
                                          <p:spTgt spid="16"/>
                                        </p:tgtEl>
                                      </p:cBhvr>
                                    </p:animEffect>
                                  </p:childTnLst>
                                </p:cTn>
                              </p:par>
                            </p:childTnLst>
                          </p:cTn>
                        </p:par>
                        <p:par>
                          <p:cTn id="32" fill="hold">
                            <p:stCondLst>
                              <p:cond delay="1800"/>
                            </p:stCondLst>
                            <p:childTnLst>
                              <p:par>
                                <p:cTn id="33" presetID="2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childTnLst>
                          </p:cTn>
                        </p:par>
                        <p:par>
                          <p:cTn id="36" fill="hold">
                            <p:stCondLst>
                              <p:cond delay="2300"/>
                            </p:stCondLst>
                            <p:childTnLst>
                              <p:par>
                                <p:cTn id="37" presetID="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00" fill="hold"/>
                                        <p:tgtEl>
                                          <p:spTgt spid="45"/>
                                        </p:tgtEl>
                                        <p:attrNameLst>
                                          <p:attrName>ppt_x</p:attrName>
                                        </p:attrNameLst>
                                      </p:cBhvr>
                                      <p:tavLst>
                                        <p:tav tm="0">
                                          <p:val>
                                            <p:strVal val="0-#ppt_w/2"/>
                                          </p:val>
                                        </p:tav>
                                        <p:tav tm="100000">
                                          <p:val>
                                            <p:strVal val="#ppt_x"/>
                                          </p:val>
                                        </p:tav>
                                      </p:tavLst>
                                    </p:anim>
                                    <p:anim calcmode="lin" valueType="num">
                                      <p:cBhvr additive="base">
                                        <p:cTn id="40" dur="300" fill="hold"/>
                                        <p:tgtEl>
                                          <p:spTgt spid="45"/>
                                        </p:tgtEl>
                                        <p:attrNameLst>
                                          <p:attrName>ppt_y</p:attrName>
                                        </p:attrNameLst>
                                      </p:cBhvr>
                                      <p:tavLst>
                                        <p:tav tm="0">
                                          <p:val>
                                            <p:strVal val="#ppt_y"/>
                                          </p:val>
                                        </p:tav>
                                        <p:tav tm="100000">
                                          <p:val>
                                            <p:strVal val="#ppt_y"/>
                                          </p:val>
                                        </p:tav>
                                      </p:tavLst>
                                    </p:anim>
                                  </p:childTnLst>
                                </p:cTn>
                              </p:par>
                            </p:childTnLst>
                          </p:cTn>
                        </p:par>
                        <p:par>
                          <p:cTn id="41" fill="hold">
                            <p:stCondLst>
                              <p:cond delay="2600"/>
                            </p:stCondLst>
                            <p:childTnLst>
                              <p:par>
                                <p:cTn id="42" presetID="22" presetClass="entr" presetSubtype="4"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3100"/>
                            </p:stCondLst>
                            <p:childTnLst>
                              <p:par>
                                <p:cTn id="46" presetID="2" presetClass="entr" presetSubtype="8"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300" fill="hold"/>
                                        <p:tgtEl>
                                          <p:spTgt spid="47"/>
                                        </p:tgtEl>
                                        <p:attrNameLst>
                                          <p:attrName>ppt_x</p:attrName>
                                        </p:attrNameLst>
                                      </p:cBhvr>
                                      <p:tavLst>
                                        <p:tav tm="0">
                                          <p:val>
                                            <p:strVal val="0-#ppt_w/2"/>
                                          </p:val>
                                        </p:tav>
                                        <p:tav tm="100000">
                                          <p:val>
                                            <p:strVal val="#ppt_x"/>
                                          </p:val>
                                        </p:tav>
                                      </p:tavLst>
                                    </p:anim>
                                    <p:anim calcmode="lin" valueType="num">
                                      <p:cBhvr additive="base">
                                        <p:cTn id="49" dur="3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3400"/>
                            </p:stCondLst>
                            <p:childTnLst>
                              <p:par>
                                <p:cTn id="51" presetID="22" presetClass="entr" presetSubtype="4"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childTnLst>
                          </p:cTn>
                        </p:par>
                        <p:par>
                          <p:cTn id="54" fill="hold">
                            <p:stCondLst>
                              <p:cond delay="3900"/>
                            </p:stCondLst>
                            <p:childTnLst>
                              <p:par>
                                <p:cTn id="55" presetID="2" presetClass="entr" presetSubtype="8"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300" fill="hold"/>
                                        <p:tgtEl>
                                          <p:spTgt spid="49"/>
                                        </p:tgtEl>
                                        <p:attrNameLst>
                                          <p:attrName>ppt_x</p:attrName>
                                        </p:attrNameLst>
                                      </p:cBhvr>
                                      <p:tavLst>
                                        <p:tav tm="0">
                                          <p:val>
                                            <p:strVal val="0-#ppt_w/2"/>
                                          </p:val>
                                        </p:tav>
                                        <p:tav tm="100000">
                                          <p:val>
                                            <p:strVal val="#ppt_x"/>
                                          </p:val>
                                        </p:tav>
                                      </p:tavLst>
                                    </p:anim>
                                    <p:anim calcmode="lin" valueType="num">
                                      <p:cBhvr additive="base">
                                        <p:cTn id="58" dur="300" fill="hold"/>
                                        <p:tgtEl>
                                          <p:spTgt spid="49"/>
                                        </p:tgtEl>
                                        <p:attrNameLst>
                                          <p:attrName>ppt_y</p:attrName>
                                        </p:attrNameLst>
                                      </p:cBhvr>
                                      <p:tavLst>
                                        <p:tav tm="0">
                                          <p:val>
                                            <p:strVal val="#ppt_y"/>
                                          </p:val>
                                        </p:tav>
                                        <p:tav tm="100000">
                                          <p:val>
                                            <p:strVal val="#ppt_y"/>
                                          </p:val>
                                        </p:tav>
                                      </p:tavLst>
                                    </p:anim>
                                  </p:childTnLst>
                                </p:cTn>
                              </p:par>
                            </p:childTnLst>
                          </p:cTn>
                        </p:par>
                        <p:par>
                          <p:cTn id="59" fill="hold">
                            <p:stCondLst>
                              <p:cond delay="4200"/>
                            </p:stCondLst>
                            <p:childTnLst>
                              <p:par>
                                <p:cTn id="60" presetID="22" presetClass="entr" presetSubtype="4"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down)">
                                      <p:cBhvr>
                                        <p:cTn id="62" dur="500"/>
                                        <p:tgtEl>
                                          <p:spTgt spid="50"/>
                                        </p:tgtEl>
                                      </p:cBhvr>
                                    </p:animEffect>
                                  </p:childTnLst>
                                </p:cTn>
                              </p:par>
                            </p:childTnLst>
                          </p:cTn>
                        </p:par>
                        <p:par>
                          <p:cTn id="63" fill="hold">
                            <p:stCondLst>
                              <p:cond delay="4700"/>
                            </p:stCondLst>
                            <p:childTnLst>
                              <p:par>
                                <p:cTn id="64" presetID="2" presetClass="entr" presetSubtype="8"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additive="base">
                                        <p:cTn id="66" dur="300" fill="hold"/>
                                        <p:tgtEl>
                                          <p:spTgt spid="51"/>
                                        </p:tgtEl>
                                        <p:attrNameLst>
                                          <p:attrName>ppt_x</p:attrName>
                                        </p:attrNameLst>
                                      </p:cBhvr>
                                      <p:tavLst>
                                        <p:tav tm="0">
                                          <p:val>
                                            <p:strVal val="0-#ppt_w/2"/>
                                          </p:val>
                                        </p:tav>
                                        <p:tav tm="100000">
                                          <p:val>
                                            <p:strVal val="#ppt_x"/>
                                          </p:val>
                                        </p:tav>
                                      </p:tavLst>
                                    </p:anim>
                                    <p:anim calcmode="lin" valueType="num">
                                      <p:cBhvr additive="base">
                                        <p:cTn id="67" dur="300" fill="hold"/>
                                        <p:tgtEl>
                                          <p:spTgt spid="51"/>
                                        </p:tgtEl>
                                        <p:attrNameLst>
                                          <p:attrName>ppt_y</p:attrName>
                                        </p:attrNameLst>
                                      </p:cBhvr>
                                      <p:tavLst>
                                        <p:tav tm="0">
                                          <p:val>
                                            <p:strVal val="#ppt_y"/>
                                          </p:val>
                                        </p:tav>
                                        <p:tav tm="100000">
                                          <p:val>
                                            <p:strVal val="#ppt_y"/>
                                          </p:val>
                                        </p:tav>
                                      </p:tavLst>
                                    </p:anim>
                                  </p:childTnLst>
                                </p:cTn>
                              </p:par>
                            </p:childTnLst>
                          </p:cTn>
                        </p:par>
                        <p:par>
                          <p:cTn id="68" fill="hold">
                            <p:stCondLst>
                              <p:cond delay="5000"/>
                            </p:stCondLst>
                            <p:childTnLst>
                              <p:par>
                                <p:cTn id="69" presetID="22" presetClass="entr" presetSubtype="4"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00"/>
                                        <p:tgtEl>
                                          <p:spTgt spid="52"/>
                                        </p:tgtEl>
                                      </p:cBhvr>
                                    </p:animEffect>
                                  </p:childTnLst>
                                </p:cTn>
                              </p:par>
                            </p:childTnLst>
                          </p:cTn>
                        </p:par>
                        <p:par>
                          <p:cTn id="72" fill="hold">
                            <p:stCondLst>
                              <p:cond delay="5500"/>
                            </p:stCondLst>
                            <p:childTnLst>
                              <p:par>
                                <p:cTn id="73" presetID="2" presetClass="entr" presetSubtype="8"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300" fill="hold"/>
                                        <p:tgtEl>
                                          <p:spTgt spid="53"/>
                                        </p:tgtEl>
                                        <p:attrNameLst>
                                          <p:attrName>ppt_x</p:attrName>
                                        </p:attrNameLst>
                                      </p:cBhvr>
                                      <p:tavLst>
                                        <p:tav tm="0">
                                          <p:val>
                                            <p:strVal val="0-#ppt_w/2"/>
                                          </p:val>
                                        </p:tav>
                                        <p:tav tm="100000">
                                          <p:val>
                                            <p:strVal val="#ppt_x"/>
                                          </p:val>
                                        </p:tav>
                                      </p:tavLst>
                                    </p:anim>
                                    <p:anim calcmode="lin" valueType="num">
                                      <p:cBhvr additive="base">
                                        <p:cTn id="76" dur="300" fill="hold"/>
                                        <p:tgtEl>
                                          <p:spTgt spid="53"/>
                                        </p:tgtEl>
                                        <p:attrNameLst>
                                          <p:attrName>ppt_y</p:attrName>
                                        </p:attrNameLst>
                                      </p:cBhvr>
                                      <p:tavLst>
                                        <p:tav tm="0">
                                          <p:val>
                                            <p:strVal val="#ppt_y"/>
                                          </p:val>
                                        </p:tav>
                                        <p:tav tm="100000">
                                          <p:val>
                                            <p:strVal val="#ppt_y"/>
                                          </p:val>
                                        </p:tav>
                                      </p:tavLst>
                                    </p:anim>
                                  </p:childTnLst>
                                </p:cTn>
                              </p:par>
                            </p:childTnLst>
                          </p:cTn>
                        </p:par>
                        <p:par>
                          <p:cTn id="77" fill="hold">
                            <p:stCondLst>
                              <p:cond delay="5800"/>
                            </p:stCondLst>
                            <p:childTnLst>
                              <p:par>
                                <p:cTn id="78" presetID="53" presetClass="entr" presetSubtype="16" fill="hold" grpId="0" nodeType="after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p:cTn id="80" dur="500" fill="hold"/>
                                        <p:tgtEl>
                                          <p:spTgt spid="60"/>
                                        </p:tgtEl>
                                        <p:attrNameLst>
                                          <p:attrName>ppt_w</p:attrName>
                                        </p:attrNameLst>
                                      </p:cBhvr>
                                      <p:tavLst>
                                        <p:tav tm="0">
                                          <p:val>
                                            <p:fltVal val="0"/>
                                          </p:val>
                                        </p:tav>
                                        <p:tav tm="100000">
                                          <p:val>
                                            <p:strVal val="#ppt_w"/>
                                          </p:val>
                                        </p:tav>
                                      </p:tavLst>
                                    </p:anim>
                                    <p:anim calcmode="lin" valueType="num">
                                      <p:cBhvr>
                                        <p:cTn id="81" dur="500" fill="hold"/>
                                        <p:tgtEl>
                                          <p:spTgt spid="60"/>
                                        </p:tgtEl>
                                        <p:attrNameLst>
                                          <p:attrName>ppt_h</p:attrName>
                                        </p:attrNameLst>
                                      </p:cBhvr>
                                      <p:tavLst>
                                        <p:tav tm="0">
                                          <p:val>
                                            <p:fltVal val="0"/>
                                          </p:val>
                                        </p:tav>
                                        <p:tav tm="100000">
                                          <p:val>
                                            <p:strVal val="#ppt_h"/>
                                          </p:val>
                                        </p:tav>
                                      </p:tavLst>
                                    </p:anim>
                                    <p:animEffect transition="in" filter="fade">
                                      <p:cBhvr>
                                        <p:cTn id="8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autoUpdateAnimBg="0"/>
      <p:bldP spid="47" grpId="0" autoUpdateAnimBg="0"/>
      <p:bldP spid="49" grpId="0" autoUpdateAnimBg="0"/>
      <p:bldP spid="51" grpId="0" autoUpdateAnimBg="0"/>
      <p:bldP spid="53" grpId="0" autoUpdateAnimBg="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研究目标</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1245291" y="2543552"/>
            <a:ext cx="3508519" cy="3508519"/>
          </a:xfrm>
          <a:prstGeom prst="ellips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5" name="椭圆 44"/>
          <p:cNvSpPr>
            <a:spLocks noChangeAspect="1"/>
          </p:cNvSpPr>
          <p:nvPr/>
        </p:nvSpPr>
        <p:spPr>
          <a:xfrm>
            <a:off x="1635127" y="2933386"/>
            <a:ext cx="2728848" cy="2728848"/>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6" name="椭圆 45"/>
          <p:cNvSpPr>
            <a:spLocks noChangeAspect="1"/>
          </p:cNvSpPr>
          <p:nvPr/>
        </p:nvSpPr>
        <p:spPr>
          <a:xfrm>
            <a:off x="2024965" y="3323223"/>
            <a:ext cx="1949177" cy="1949177"/>
          </a:xfrm>
          <a:prstGeom prst="ellipse">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7" name="椭圆 46"/>
          <p:cNvSpPr>
            <a:spLocks noChangeAspect="1"/>
          </p:cNvSpPr>
          <p:nvPr/>
        </p:nvSpPr>
        <p:spPr>
          <a:xfrm>
            <a:off x="2414797" y="3713057"/>
            <a:ext cx="1169507" cy="1169507"/>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cxnSp>
        <p:nvCxnSpPr>
          <p:cNvPr id="48" name="直线连接符 27"/>
          <p:cNvCxnSpPr/>
          <p:nvPr/>
        </p:nvCxnSpPr>
        <p:spPr>
          <a:xfrm>
            <a:off x="4125158" y="2065347"/>
            <a:ext cx="2362529"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9" name="直线连接符 28"/>
          <p:cNvCxnSpPr/>
          <p:nvPr/>
        </p:nvCxnSpPr>
        <p:spPr>
          <a:xfrm>
            <a:off x="4503200" y="3074146"/>
            <a:ext cx="1984485"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50" name="直线连接符 30"/>
          <p:cNvCxnSpPr/>
          <p:nvPr/>
        </p:nvCxnSpPr>
        <p:spPr>
          <a:xfrm>
            <a:off x="4125157" y="4181907"/>
            <a:ext cx="2362529"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线连接符 31"/>
          <p:cNvCxnSpPr/>
          <p:nvPr/>
        </p:nvCxnSpPr>
        <p:spPr>
          <a:xfrm>
            <a:off x="3833999" y="5220085"/>
            <a:ext cx="2653687"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2" name="文本框 34"/>
          <p:cNvSpPr>
            <a:spLocks noChangeArrowheads="1"/>
          </p:cNvSpPr>
          <p:nvPr/>
        </p:nvSpPr>
        <p:spPr bwMode="auto">
          <a:xfrm>
            <a:off x="6480976" y="1820389"/>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01.</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3" name="文本框 34"/>
          <p:cNvSpPr>
            <a:spLocks noChangeArrowheads="1"/>
          </p:cNvSpPr>
          <p:nvPr/>
        </p:nvSpPr>
        <p:spPr bwMode="auto">
          <a:xfrm>
            <a:off x="6480976" y="2858171"/>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4" name="文本框 34"/>
          <p:cNvSpPr>
            <a:spLocks noChangeArrowheads="1"/>
          </p:cNvSpPr>
          <p:nvPr/>
        </p:nvSpPr>
        <p:spPr bwMode="auto">
          <a:xfrm>
            <a:off x="6480976" y="3976537"/>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5" name="文本框 34"/>
          <p:cNvSpPr>
            <a:spLocks noChangeArrowheads="1"/>
          </p:cNvSpPr>
          <p:nvPr/>
        </p:nvSpPr>
        <p:spPr bwMode="auto">
          <a:xfrm>
            <a:off x="6480976" y="5001853"/>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04.</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6" name="饼形 7"/>
          <p:cNvSpPr>
            <a:spLocks noChangeAspect="1"/>
          </p:cNvSpPr>
          <p:nvPr/>
        </p:nvSpPr>
        <p:spPr>
          <a:xfrm>
            <a:off x="493467" y="1791726"/>
            <a:ext cx="5012168" cy="5012168"/>
          </a:xfrm>
          <a:prstGeom prst="pie">
            <a:avLst>
              <a:gd name="adj1" fmla="val 16891099"/>
              <a:gd name="adj2" fmla="val 1838917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7" name="饼形 8"/>
          <p:cNvSpPr>
            <a:spLocks noChangeAspect="1"/>
          </p:cNvSpPr>
          <p:nvPr/>
        </p:nvSpPr>
        <p:spPr>
          <a:xfrm>
            <a:off x="994686" y="2306595"/>
            <a:ext cx="4009735" cy="4009735"/>
          </a:xfrm>
          <a:prstGeom prst="pie">
            <a:avLst>
              <a:gd name="adj1" fmla="val 18800821"/>
              <a:gd name="adj2" fmla="val 2048707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8" name="饼形 9"/>
          <p:cNvSpPr>
            <a:spLocks noChangeAspect="1"/>
          </p:cNvSpPr>
          <p:nvPr/>
        </p:nvSpPr>
        <p:spPr>
          <a:xfrm>
            <a:off x="1487434" y="2811093"/>
            <a:ext cx="3007301" cy="3007301"/>
          </a:xfrm>
          <a:prstGeom prst="pie">
            <a:avLst>
              <a:gd name="adj1" fmla="val 21086868"/>
              <a:gd name="adj2" fmla="val 177286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9" name="饼形 10"/>
          <p:cNvSpPr>
            <a:spLocks noChangeAspect="1"/>
          </p:cNvSpPr>
          <p:nvPr/>
        </p:nvSpPr>
        <p:spPr>
          <a:xfrm>
            <a:off x="1746508" y="3078634"/>
            <a:ext cx="2506085" cy="2506085"/>
          </a:xfrm>
          <a:prstGeom prst="pie">
            <a:avLst>
              <a:gd name="adj1" fmla="val 2573177"/>
              <a:gd name="adj2" fmla="val 6304209"/>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fltVal val="0"/>
                                          </p:val>
                                        </p:tav>
                                        <p:tav tm="100000">
                                          <p:val>
                                            <p:strVal val="#ppt_w"/>
                                          </p:val>
                                        </p:tav>
                                      </p:tavLst>
                                    </p:anim>
                                    <p:anim calcmode="lin" valueType="num">
                                      <p:cBhvr>
                                        <p:cTn id="20" dur="500" fill="hold"/>
                                        <p:tgtEl>
                                          <p:spTgt spid="46"/>
                                        </p:tgtEl>
                                        <p:attrNameLst>
                                          <p:attrName>ppt_h</p:attrName>
                                        </p:attrNameLst>
                                      </p:cBhvr>
                                      <p:tavLst>
                                        <p:tav tm="0">
                                          <p:val>
                                            <p:fltVal val="0"/>
                                          </p:val>
                                        </p:tav>
                                        <p:tav tm="100000">
                                          <p:val>
                                            <p:strVal val="#ppt_h"/>
                                          </p:val>
                                        </p:tav>
                                      </p:tavLst>
                                    </p:anim>
                                    <p:animEffect transition="in" filter="fade">
                                      <p:cBhvr>
                                        <p:cTn id="21" dur="500"/>
                                        <p:tgtEl>
                                          <p:spTgt spid="4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p:cTn id="24" dur="500" fill="hold"/>
                                        <p:tgtEl>
                                          <p:spTgt spid="45"/>
                                        </p:tgtEl>
                                        <p:attrNameLst>
                                          <p:attrName>ppt_w</p:attrName>
                                        </p:attrNameLst>
                                      </p:cBhvr>
                                      <p:tavLst>
                                        <p:tav tm="0">
                                          <p:val>
                                            <p:fltVal val="0"/>
                                          </p:val>
                                        </p:tav>
                                        <p:tav tm="100000">
                                          <p:val>
                                            <p:strVal val="#ppt_w"/>
                                          </p:val>
                                        </p:tav>
                                      </p:tavLst>
                                    </p:anim>
                                    <p:anim calcmode="lin" valueType="num">
                                      <p:cBhvr>
                                        <p:cTn id="25" dur="500" fill="hold"/>
                                        <p:tgtEl>
                                          <p:spTgt spid="45"/>
                                        </p:tgtEl>
                                        <p:attrNameLst>
                                          <p:attrName>ppt_h</p:attrName>
                                        </p:attrNameLst>
                                      </p:cBhvr>
                                      <p:tavLst>
                                        <p:tav tm="0">
                                          <p:val>
                                            <p:fltVal val="0"/>
                                          </p:val>
                                        </p:tav>
                                        <p:tav tm="100000">
                                          <p:val>
                                            <p:strVal val="#ppt_h"/>
                                          </p:val>
                                        </p:tav>
                                      </p:tavLst>
                                    </p:anim>
                                    <p:animEffect transition="in" filter="fade">
                                      <p:cBhvr>
                                        <p:cTn id="26" dur="500"/>
                                        <p:tgtEl>
                                          <p:spTgt spid="4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42" presetClass="path" presetSubtype="0" accel="50000" decel="50000" fill="hold" grpId="1" nodeType="withEffect">
                                  <p:stCondLst>
                                    <p:cond delay="0"/>
                                  </p:stCondLst>
                                  <p:childTnLst>
                                    <p:animMotion origin="layout" path="M -3.54167E-6 -3.7037E-7 L 0.16667 -0.68356 " pathEditMode="relative" rAng="0" ptsTypes="AA">
                                      <p:cBhvr>
                                        <p:cTn id="42" dur="1250" spd="-100000" fill="hold"/>
                                        <p:tgtEl>
                                          <p:spTgt spid="56"/>
                                        </p:tgtEl>
                                        <p:attrNameLst>
                                          <p:attrName>ppt_x</p:attrName>
                                          <p:attrName>ppt_y</p:attrName>
                                        </p:attrNameLst>
                                      </p:cBhvr>
                                      <p:rCtr x="8333" y="-34190"/>
                                    </p:animMotion>
                                  </p:childTnLst>
                                </p:cTn>
                              </p:par>
                              <p:par>
                                <p:cTn id="43" presetID="42" presetClass="path" presetSubtype="0" accel="50000" decel="50000" fill="hold" grpId="1" nodeType="withEffect">
                                  <p:stCondLst>
                                    <p:cond delay="0"/>
                                  </p:stCondLst>
                                  <p:childTnLst>
                                    <p:animMotion origin="layout" path="M -3.54167E-6 -3.7037E-6 L 0.55404 -0.64884 " pathEditMode="relative" rAng="0" ptsTypes="AA">
                                      <p:cBhvr>
                                        <p:cTn id="44" dur="1250" spd="-100000" fill="hold"/>
                                        <p:tgtEl>
                                          <p:spTgt spid="57"/>
                                        </p:tgtEl>
                                        <p:attrNameLst>
                                          <p:attrName>ppt_x</p:attrName>
                                          <p:attrName>ppt_y</p:attrName>
                                        </p:attrNameLst>
                                      </p:cBhvr>
                                      <p:rCtr x="27695" y="-32454"/>
                                    </p:animMotion>
                                  </p:childTnLst>
                                </p:cTn>
                              </p:par>
                              <p:par>
                                <p:cTn id="45" presetID="42" presetClass="path" presetSubtype="0" accel="50000" decel="50000" fill="hold" grpId="1" nodeType="withEffect">
                                  <p:stCondLst>
                                    <p:cond delay="0"/>
                                  </p:stCondLst>
                                  <p:childTnLst>
                                    <p:animMotion origin="layout" path="M -2.5E-6 3.33333E-6 L 0.78802 0.16921 " pathEditMode="relative" rAng="0" ptsTypes="AA">
                                      <p:cBhvr>
                                        <p:cTn id="46" dur="1250" spd="-100000" fill="hold"/>
                                        <p:tgtEl>
                                          <p:spTgt spid="58"/>
                                        </p:tgtEl>
                                        <p:attrNameLst>
                                          <p:attrName>ppt_x</p:attrName>
                                          <p:attrName>ppt_y</p:attrName>
                                        </p:attrNameLst>
                                      </p:cBhvr>
                                      <p:rCtr x="39401" y="8449"/>
                                    </p:animMotion>
                                  </p:childTnLst>
                                </p:cTn>
                              </p:par>
                              <p:par>
                                <p:cTn id="47" presetID="42" presetClass="path" presetSubtype="0" accel="50000" decel="50000" fill="hold" grpId="1" nodeType="withEffect">
                                  <p:stCondLst>
                                    <p:cond delay="0"/>
                                  </p:stCondLst>
                                  <p:childTnLst>
                                    <p:animMotion origin="layout" path="M -3.54167E-6 -1.48148E-6 L 0.08555 0.43588 " pathEditMode="relative" rAng="0" ptsTypes="AA">
                                      <p:cBhvr>
                                        <p:cTn id="48" dur="1250" spd="-100000" fill="hold"/>
                                        <p:tgtEl>
                                          <p:spTgt spid="59"/>
                                        </p:tgtEl>
                                        <p:attrNameLst>
                                          <p:attrName>ppt_x</p:attrName>
                                          <p:attrName>ppt_y</p:attrName>
                                        </p:attrNameLst>
                                      </p:cBhvr>
                                      <p:rCtr x="4271" y="21782"/>
                                    </p:animMotion>
                                  </p:childTnLst>
                                </p:cTn>
                              </p:par>
                            </p:childTnLst>
                          </p:cTn>
                        </p:par>
                        <p:par>
                          <p:cTn id="49" fill="hold">
                            <p:stCondLst>
                              <p:cond delay="2250"/>
                            </p:stCondLst>
                            <p:childTnLst>
                              <p:par>
                                <p:cTn id="50" presetID="22" presetClass="entr" presetSubtype="8"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par>
                                <p:cTn id="56" presetID="22" presetClass="entr" presetSubtype="8"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childTnLst>
                          </p:cTn>
                        </p:par>
                        <p:par>
                          <p:cTn id="62" fill="hold">
                            <p:stCondLst>
                              <p:cond delay="2750"/>
                            </p:stCondLst>
                            <p:childTnLst>
                              <p:par>
                                <p:cTn id="63" presetID="2" presetClass="entr" presetSubtype="2" decel="5330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additive="base">
                                        <p:cTn id="65" dur="750" fill="hold"/>
                                        <p:tgtEl>
                                          <p:spTgt spid="52"/>
                                        </p:tgtEl>
                                        <p:attrNameLst>
                                          <p:attrName>ppt_x</p:attrName>
                                        </p:attrNameLst>
                                      </p:cBhvr>
                                      <p:tavLst>
                                        <p:tav tm="0">
                                          <p:val>
                                            <p:strVal val="1+#ppt_w/2"/>
                                          </p:val>
                                        </p:tav>
                                        <p:tav tm="100000">
                                          <p:val>
                                            <p:strVal val="#ppt_x"/>
                                          </p:val>
                                        </p:tav>
                                      </p:tavLst>
                                    </p:anim>
                                    <p:anim calcmode="lin" valueType="num">
                                      <p:cBhvr additive="base">
                                        <p:cTn id="66" dur="750" fill="hold"/>
                                        <p:tgtEl>
                                          <p:spTgt spid="52"/>
                                        </p:tgtEl>
                                        <p:attrNameLst>
                                          <p:attrName>ppt_y</p:attrName>
                                        </p:attrNameLst>
                                      </p:cBhvr>
                                      <p:tavLst>
                                        <p:tav tm="0">
                                          <p:val>
                                            <p:strVal val="#ppt_y"/>
                                          </p:val>
                                        </p:tav>
                                        <p:tav tm="100000">
                                          <p:val>
                                            <p:strVal val="#ppt_y"/>
                                          </p:val>
                                        </p:tav>
                                      </p:tavLst>
                                    </p:anim>
                                  </p:childTnLst>
                                </p:cTn>
                              </p:par>
                              <p:par>
                                <p:cTn id="67" presetID="2" presetClass="entr" presetSubtype="2" decel="53300" fill="hold" grpId="0" nodeType="withEffect">
                                  <p:stCondLst>
                                    <p:cond delay="25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1+#ppt_w/2"/>
                                          </p:val>
                                        </p:tav>
                                        <p:tav tm="100000">
                                          <p:val>
                                            <p:strVal val="#ppt_x"/>
                                          </p:val>
                                        </p:tav>
                                      </p:tavLst>
                                    </p:anim>
                                    <p:anim calcmode="lin" valueType="num">
                                      <p:cBhvr additive="base">
                                        <p:cTn id="70" dur="750" fill="hold"/>
                                        <p:tgtEl>
                                          <p:spTgt spid="53"/>
                                        </p:tgtEl>
                                        <p:attrNameLst>
                                          <p:attrName>ppt_y</p:attrName>
                                        </p:attrNameLst>
                                      </p:cBhvr>
                                      <p:tavLst>
                                        <p:tav tm="0">
                                          <p:val>
                                            <p:strVal val="#ppt_y"/>
                                          </p:val>
                                        </p:tav>
                                        <p:tav tm="100000">
                                          <p:val>
                                            <p:strVal val="#ppt_y"/>
                                          </p:val>
                                        </p:tav>
                                      </p:tavLst>
                                    </p:anim>
                                  </p:childTnLst>
                                </p:cTn>
                              </p:par>
                              <p:par>
                                <p:cTn id="71" presetID="2" presetClass="entr" presetSubtype="2" decel="53300" fill="hold" grpId="0" nodeType="withEffect">
                                  <p:stCondLst>
                                    <p:cond delay="50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1+#ppt_w/2"/>
                                          </p:val>
                                        </p:tav>
                                        <p:tav tm="100000">
                                          <p:val>
                                            <p:strVal val="#ppt_x"/>
                                          </p:val>
                                        </p:tav>
                                      </p:tavLst>
                                    </p:anim>
                                    <p:anim calcmode="lin" valueType="num">
                                      <p:cBhvr additive="base">
                                        <p:cTn id="74" dur="750" fill="hold"/>
                                        <p:tgtEl>
                                          <p:spTgt spid="54"/>
                                        </p:tgtEl>
                                        <p:attrNameLst>
                                          <p:attrName>ppt_y</p:attrName>
                                        </p:attrNameLst>
                                      </p:cBhvr>
                                      <p:tavLst>
                                        <p:tav tm="0">
                                          <p:val>
                                            <p:strVal val="#ppt_y"/>
                                          </p:val>
                                        </p:tav>
                                        <p:tav tm="100000">
                                          <p:val>
                                            <p:strVal val="#ppt_y"/>
                                          </p:val>
                                        </p:tav>
                                      </p:tavLst>
                                    </p:anim>
                                  </p:childTnLst>
                                </p:cTn>
                              </p:par>
                              <p:par>
                                <p:cTn id="75" presetID="2" presetClass="entr" presetSubtype="2" decel="53300" fill="hold" grpId="0" nodeType="withEffect">
                                  <p:stCondLst>
                                    <p:cond delay="75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1+#ppt_w/2"/>
                                          </p:val>
                                        </p:tav>
                                        <p:tav tm="100000">
                                          <p:val>
                                            <p:strVal val="#ppt_x"/>
                                          </p:val>
                                        </p:tav>
                                      </p:tavLst>
                                    </p:anim>
                                    <p:anim calcmode="lin" valueType="num">
                                      <p:cBhvr additive="base">
                                        <p:cTn id="78" dur="750" fill="hold"/>
                                        <p:tgtEl>
                                          <p:spTgt spid="55"/>
                                        </p:tgtEl>
                                        <p:attrNameLst>
                                          <p:attrName>ppt_y</p:attrName>
                                        </p:attrNameLst>
                                      </p:cBhvr>
                                      <p:tavLst>
                                        <p:tav tm="0">
                                          <p:val>
                                            <p:strVal val="#ppt_y"/>
                                          </p:val>
                                        </p:tav>
                                        <p:tav tm="100000">
                                          <p:val>
                                            <p:strVal val="#ppt_y"/>
                                          </p:val>
                                        </p:tav>
                                      </p:tavLst>
                                    </p:anim>
                                  </p:childTnLst>
                                </p:cTn>
                              </p:par>
                            </p:childTnLst>
                          </p:cTn>
                        </p:par>
                        <p:par>
                          <p:cTn id="79" fill="hold">
                            <p:stCondLst>
                              <p:cond delay="4250"/>
                            </p:stCondLst>
                            <p:childTnLst>
                              <p:par>
                                <p:cTn id="80" presetID="53" presetClass="entr" presetSubtype="16"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animBg="1"/>
      <p:bldP spid="45" grpId="0" animBg="1"/>
      <p:bldP spid="46" grpId="0" animBg="1"/>
      <p:bldP spid="47" grpId="0" animBg="1"/>
      <p:bldP spid="52" grpId="0"/>
      <p:bldP spid="53" grpId="0"/>
      <p:bldP spid="54" grpId="0"/>
      <p:bldP spid="55" grpId="0"/>
      <p:bldP spid="56" grpId="0" animBg="1"/>
      <p:bldP spid="56" grpId="1" animBg="1"/>
      <p:bldP spid="57" grpId="0" animBg="1"/>
      <p:bldP spid="57" grpId="1" animBg="1"/>
      <p:bldP spid="58" grpId="0" animBg="1"/>
      <p:bldP spid="58" grpId="1" animBg="1"/>
      <p:bldP spid="59" grpId="0" animBg="1"/>
      <p:bldP spid="59" grpId="1"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2.5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可行性分析</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reeform 25"/>
          <p:cNvSpPr/>
          <p:nvPr/>
        </p:nvSpPr>
        <p:spPr bwMode="auto">
          <a:xfrm>
            <a:off x="4360333" y="2362545"/>
            <a:ext cx="1981200" cy="2061633"/>
          </a:xfrm>
          <a:custGeom>
            <a:avLst/>
            <a:gdLst>
              <a:gd name="T0" fmla="*/ 2147483647 w 968"/>
              <a:gd name="T1" fmla="*/ 2147483647 h 1008"/>
              <a:gd name="T2" fmla="*/ 2147483647 w 968"/>
              <a:gd name="T3" fmla="*/ 0 h 1008"/>
              <a:gd name="T4" fmla="*/ 2147483647 w 968"/>
              <a:gd name="T5" fmla="*/ 2147483647 h 1008"/>
              <a:gd name="T6" fmla="*/ 2147483647 w 968"/>
              <a:gd name="T7" fmla="*/ 2147483647 h 1008"/>
              <a:gd name="T8" fmla="*/ 2147483647 w 968"/>
              <a:gd name="T9" fmla="*/ 2147483647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8" h="1008">
                <a:moveTo>
                  <a:pt x="593" y="1008"/>
                </a:moveTo>
                <a:cubicBezTo>
                  <a:pt x="593" y="1008"/>
                  <a:pt x="0" y="806"/>
                  <a:pt x="142" y="0"/>
                </a:cubicBezTo>
                <a:cubicBezTo>
                  <a:pt x="142" y="0"/>
                  <a:pt x="968" y="186"/>
                  <a:pt x="671" y="957"/>
                </a:cubicBezTo>
                <a:cubicBezTo>
                  <a:pt x="671" y="957"/>
                  <a:pt x="434" y="615"/>
                  <a:pt x="395" y="432"/>
                </a:cubicBezTo>
                <a:cubicBezTo>
                  <a:pt x="395" y="432"/>
                  <a:pt x="449" y="854"/>
                  <a:pt x="593" y="1008"/>
                </a:cubicBezTo>
                <a:close/>
              </a:path>
            </a:pathLst>
          </a:custGeom>
          <a:solidFill>
            <a:srgbClr val="106B4C"/>
          </a:solidFill>
          <a:ln>
            <a:noFill/>
          </a:ln>
        </p:spPr>
        <p:txBody>
          <a:bodyPr/>
          <a:lstStyle/>
          <a:p>
            <a:endParaRPr lang="zh-CN" altLang="en-US" sz="3200"/>
          </a:p>
        </p:txBody>
      </p:sp>
      <p:sp>
        <p:nvSpPr>
          <p:cNvPr id="47" name="Freeform 19"/>
          <p:cNvSpPr/>
          <p:nvPr/>
        </p:nvSpPr>
        <p:spPr bwMode="auto">
          <a:xfrm>
            <a:off x="5490634" y="2178393"/>
            <a:ext cx="2582333" cy="2438400"/>
          </a:xfrm>
          <a:custGeom>
            <a:avLst/>
            <a:gdLst>
              <a:gd name="T0" fmla="*/ 2147483647 w 1261"/>
              <a:gd name="T1" fmla="*/ 2147483647 h 1191"/>
              <a:gd name="T2" fmla="*/ 2147483647 w 1261"/>
              <a:gd name="T3" fmla="*/ 0 h 1191"/>
              <a:gd name="T4" fmla="*/ 2147483647 w 1261"/>
              <a:gd name="T5" fmla="*/ 2147483647 h 1191"/>
              <a:gd name="T6" fmla="*/ 2147483647 w 1261"/>
              <a:gd name="T7" fmla="*/ 2147483647 h 1191"/>
              <a:gd name="T8" fmla="*/ 2147483647 w 1261"/>
              <a:gd name="T9" fmla="*/ 2147483647 h 1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1" h="1191">
                <a:moveTo>
                  <a:pt x="388" y="1185"/>
                </a:moveTo>
                <a:cubicBezTo>
                  <a:pt x="388" y="1185"/>
                  <a:pt x="0" y="614"/>
                  <a:pt x="659" y="0"/>
                </a:cubicBezTo>
                <a:cubicBezTo>
                  <a:pt x="659" y="0"/>
                  <a:pt x="1261" y="709"/>
                  <a:pt x="490" y="1191"/>
                </a:cubicBezTo>
                <a:cubicBezTo>
                  <a:pt x="490" y="1191"/>
                  <a:pt x="508" y="734"/>
                  <a:pt x="595" y="547"/>
                </a:cubicBezTo>
                <a:cubicBezTo>
                  <a:pt x="595" y="547"/>
                  <a:pt x="363" y="953"/>
                  <a:pt x="388" y="1185"/>
                </a:cubicBezTo>
                <a:close/>
              </a:path>
            </a:pathLst>
          </a:custGeom>
          <a:solidFill>
            <a:srgbClr val="106B4C"/>
          </a:solidFill>
          <a:ln>
            <a:noFill/>
          </a:ln>
        </p:spPr>
        <p:txBody>
          <a:bodyPr/>
          <a:lstStyle/>
          <a:p>
            <a:endParaRPr lang="zh-CN" altLang="en-US" sz="3200"/>
          </a:p>
        </p:txBody>
      </p:sp>
      <p:sp>
        <p:nvSpPr>
          <p:cNvPr id="48" name="Freeform 21"/>
          <p:cNvSpPr/>
          <p:nvPr/>
        </p:nvSpPr>
        <p:spPr bwMode="auto">
          <a:xfrm>
            <a:off x="6822018" y="3689693"/>
            <a:ext cx="1909233" cy="1871133"/>
          </a:xfrm>
          <a:custGeom>
            <a:avLst/>
            <a:gdLst>
              <a:gd name="T0" fmla="*/ 0 w 933"/>
              <a:gd name="T1" fmla="*/ 2147483647 h 915"/>
              <a:gd name="T2" fmla="*/ 2147483647 w 933"/>
              <a:gd name="T3" fmla="*/ 2147483647 h 915"/>
              <a:gd name="T4" fmla="*/ 2147483647 w 933"/>
              <a:gd name="T5" fmla="*/ 2147483647 h 915"/>
              <a:gd name="T6" fmla="*/ 2147483647 w 933"/>
              <a:gd name="T7" fmla="*/ 2147483647 h 915"/>
              <a:gd name="T8" fmla="*/ 0 w 933"/>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3" h="915">
                <a:moveTo>
                  <a:pt x="0" y="502"/>
                </a:moveTo>
                <a:cubicBezTo>
                  <a:pt x="0" y="502"/>
                  <a:pt x="238" y="0"/>
                  <a:pt x="933" y="207"/>
                </a:cubicBezTo>
                <a:cubicBezTo>
                  <a:pt x="933" y="207"/>
                  <a:pt x="686" y="915"/>
                  <a:pt x="37" y="575"/>
                </a:cubicBezTo>
                <a:cubicBezTo>
                  <a:pt x="37" y="575"/>
                  <a:pt x="362" y="402"/>
                  <a:pt x="527" y="386"/>
                </a:cubicBezTo>
                <a:cubicBezTo>
                  <a:pt x="527" y="386"/>
                  <a:pt x="151" y="390"/>
                  <a:pt x="0" y="502"/>
                </a:cubicBezTo>
                <a:close/>
              </a:path>
            </a:pathLst>
          </a:custGeom>
          <a:solidFill>
            <a:srgbClr val="106B4C"/>
          </a:solidFill>
          <a:ln>
            <a:noFill/>
          </a:ln>
        </p:spPr>
        <p:txBody>
          <a:bodyPr/>
          <a:lstStyle/>
          <a:p>
            <a:endParaRPr lang="zh-CN" altLang="en-US" sz="3200"/>
          </a:p>
        </p:txBody>
      </p:sp>
      <p:sp>
        <p:nvSpPr>
          <p:cNvPr id="49" name="Freeform 23"/>
          <p:cNvSpPr/>
          <p:nvPr/>
        </p:nvSpPr>
        <p:spPr bwMode="auto">
          <a:xfrm>
            <a:off x="3363385" y="3298111"/>
            <a:ext cx="1983316" cy="2095500"/>
          </a:xfrm>
          <a:custGeom>
            <a:avLst/>
            <a:gdLst>
              <a:gd name="T0" fmla="*/ 2147483647 w 969"/>
              <a:gd name="T1" fmla="*/ 2147483647 h 1025"/>
              <a:gd name="T2" fmla="*/ 0 w 969"/>
              <a:gd name="T3" fmla="*/ 2147483647 h 1025"/>
              <a:gd name="T4" fmla="*/ 2147483647 w 969"/>
              <a:gd name="T5" fmla="*/ 2147483647 h 1025"/>
              <a:gd name="T6" fmla="*/ 2147483647 w 969"/>
              <a:gd name="T7" fmla="*/ 2147483647 h 1025"/>
              <a:gd name="T8" fmla="*/ 2147483647 w 969"/>
              <a:gd name="T9" fmla="*/ 2147483647 h 1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9" h="1025">
                <a:moveTo>
                  <a:pt x="965" y="703"/>
                </a:moveTo>
                <a:cubicBezTo>
                  <a:pt x="965" y="703"/>
                  <a:pt x="507" y="1025"/>
                  <a:pt x="0" y="498"/>
                </a:cubicBezTo>
                <a:cubicBezTo>
                  <a:pt x="0" y="498"/>
                  <a:pt x="568" y="0"/>
                  <a:pt x="969" y="620"/>
                </a:cubicBezTo>
                <a:cubicBezTo>
                  <a:pt x="969" y="620"/>
                  <a:pt x="598" y="611"/>
                  <a:pt x="445" y="543"/>
                </a:cubicBezTo>
                <a:cubicBezTo>
                  <a:pt x="445" y="543"/>
                  <a:pt x="777" y="726"/>
                  <a:pt x="965" y="703"/>
                </a:cubicBezTo>
                <a:close/>
              </a:path>
            </a:pathLst>
          </a:custGeom>
          <a:solidFill>
            <a:srgbClr val="106B4C"/>
          </a:solidFill>
          <a:ln>
            <a:noFill/>
          </a:ln>
        </p:spPr>
        <p:txBody>
          <a:bodyPr/>
          <a:lstStyle/>
          <a:p>
            <a:endParaRPr lang="zh-CN" altLang="en-US" sz="3200"/>
          </a:p>
        </p:txBody>
      </p:sp>
      <p:sp>
        <p:nvSpPr>
          <p:cNvPr id="50" name="任意多边形 49"/>
          <p:cNvSpPr/>
          <p:nvPr/>
        </p:nvSpPr>
        <p:spPr bwMode="auto">
          <a:xfrm>
            <a:off x="5384762" y="4422061"/>
            <a:ext cx="1334713" cy="2671232"/>
          </a:xfrm>
          <a:custGeom>
            <a:avLst/>
            <a:gdLst>
              <a:gd name="connsiteX0" fmla="*/ 459739 w 1001035"/>
              <a:gd name="connsiteY0" fmla="*/ 628 h 2003424"/>
              <a:gd name="connsiteX1" fmla="*/ 480996 w 1001035"/>
              <a:gd name="connsiteY1" fmla="*/ 4973 h 2003424"/>
              <a:gd name="connsiteX2" fmla="*/ 665242 w 1001035"/>
              <a:gd name="connsiteY2" fmla="*/ 442549 h 2003424"/>
              <a:gd name="connsiteX3" fmla="*/ 883267 w 1001035"/>
              <a:gd name="connsiteY3" fmla="*/ 284408 h 2003424"/>
              <a:gd name="connsiteX4" fmla="*/ 999957 w 1001035"/>
              <a:gd name="connsiteY4" fmla="*/ 261378 h 2003424"/>
              <a:gd name="connsiteX5" fmla="*/ 766578 w 1001035"/>
              <a:gd name="connsiteY5" fmla="*/ 804893 h 2003424"/>
              <a:gd name="connsiteX6" fmla="*/ 769883 w 1001035"/>
              <a:gd name="connsiteY6" fmla="*/ 1543848 h 2003424"/>
              <a:gd name="connsiteX7" fmla="*/ 850801 w 1001035"/>
              <a:gd name="connsiteY7" fmla="*/ 2003424 h 2003424"/>
              <a:gd name="connsiteX8" fmla="*/ 379542 w 1001035"/>
              <a:gd name="connsiteY8" fmla="*/ 2003424 h 2003424"/>
              <a:gd name="connsiteX9" fmla="*/ 380259 w 1001035"/>
              <a:gd name="connsiteY9" fmla="*/ 1993022 h 2003424"/>
              <a:gd name="connsiteX10" fmla="*/ 408549 w 1001035"/>
              <a:gd name="connsiteY10" fmla="*/ 1578938 h 2003424"/>
              <a:gd name="connsiteX11" fmla="*/ 438006 w 1001035"/>
              <a:gd name="connsiteY11" fmla="*/ 993741 h 2003424"/>
              <a:gd name="connsiteX12" fmla="*/ 103291 w 1001035"/>
              <a:gd name="connsiteY12" fmla="*/ 594549 h 2003424"/>
              <a:gd name="connsiteX13" fmla="*/ 40340 w 1001035"/>
              <a:gd name="connsiteY13" fmla="*/ 454832 h 2003424"/>
              <a:gd name="connsiteX14" fmla="*/ 249153 w 1001035"/>
              <a:gd name="connsiteY14" fmla="*/ 563842 h 2003424"/>
              <a:gd name="connsiteX15" fmla="*/ 29593 w 1001035"/>
              <a:gd name="connsiteY15" fmla="*/ 312044 h 2003424"/>
              <a:gd name="connsiteX16" fmla="*/ 34200 w 1001035"/>
              <a:gd name="connsiteY16" fmla="*/ 196893 h 2003424"/>
              <a:gd name="connsiteX17" fmla="*/ 304427 w 1001035"/>
              <a:gd name="connsiteY17" fmla="*/ 444085 h 2003424"/>
              <a:gd name="connsiteX18" fmla="*/ 141676 w 1001035"/>
              <a:gd name="connsiteY18" fmla="*/ 77135 h 2003424"/>
              <a:gd name="connsiteX19" fmla="*/ 278325 w 1001035"/>
              <a:gd name="connsiteY19" fmla="*/ 180003 h 2003424"/>
              <a:gd name="connsiteX20" fmla="*/ 462572 w 1001035"/>
              <a:gd name="connsiteY20" fmla="*/ 295155 h 2003424"/>
              <a:gd name="connsiteX21" fmla="*/ 459739 w 1001035"/>
              <a:gd name="connsiteY21" fmla="*/ 628 h 200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1035" h="2003424">
                <a:moveTo>
                  <a:pt x="459739" y="628"/>
                </a:moveTo>
                <a:cubicBezTo>
                  <a:pt x="465523" y="-929"/>
                  <a:pt x="472552" y="367"/>
                  <a:pt x="480996" y="4973"/>
                </a:cubicBezTo>
                <a:cubicBezTo>
                  <a:pt x="548553" y="43357"/>
                  <a:pt x="573120" y="424125"/>
                  <a:pt x="665242" y="442549"/>
                </a:cubicBezTo>
                <a:cubicBezTo>
                  <a:pt x="758901" y="462509"/>
                  <a:pt x="858700" y="341216"/>
                  <a:pt x="883267" y="284408"/>
                </a:cubicBezTo>
                <a:cubicBezTo>
                  <a:pt x="907832" y="229134"/>
                  <a:pt x="984602" y="199964"/>
                  <a:pt x="999957" y="261378"/>
                </a:cubicBezTo>
                <a:cubicBezTo>
                  <a:pt x="1015310" y="321256"/>
                  <a:pt x="863307" y="405701"/>
                  <a:pt x="766578" y="804893"/>
                </a:cubicBezTo>
                <a:cubicBezTo>
                  <a:pt x="713679" y="1024041"/>
                  <a:pt x="737465" y="1320331"/>
                  <a:pt x="769883" y="1543848"/>
                </a:cubicBezTo>
                <a:lnTo>
                  <a:pt x="850801" y="2003424"/>
                </a:lnTo>
                <a:lnTo>
                  <a:pt x="379542" y="2003424"/>
                </a:lnTo>
                <a:lnTo>
                  <a:pt x="380259" y="1993022"/>
                </a:lnTo>
                <a:cubicBezTo>
                  <a:pt x="388117" y="1878574"/>
                  <a:pt x="407765" y="1587276"/>
                  <a:pt x="408549" y="1578938"/>
                </a:cubicBezTo>
                <a:cubicBezTo>
                  <a:pt x="422954" y="1420860"/>
                  <a:pt x="443044" y="1162007"/>
                  <a:pt x="438006" y="993741"/>
                </a:cubicBezTo>
                <a:cubicBezTo>
                  <a:pt x="430329" y="735802"/>
                  <a:pt x="198486" y="662105"/>
                  <a:pt x="103291" y="594549"/>
                </a:cubicBezTo>
                <a:cubicBezTo>
                  <a:pt x="8098" y="525458"/>
                  <a:pt x="-13398" y="451761"/>
                  <a:pt x="40340" y="454832"/>
                </a:cubicBezTo>
                <a:cubicBezTo>
                  <a:pt x="92545" y="457903"/>
                  <a:pt x="238405" y="588408"/>
                  <a:pt x="249153" y="563842"/>
                </a:cubicBezTo>
                <a:cubicBezTo>
                  <a:pt x="259901" y="539277"/>
                  <a:pt x="84867" y="396489"/>
                  <a:pt x="29593" y="312044"/>
                </a:cubicBezTo>
                <a:cubicBezTo>
                  <a:pt x="-27216" y="226065"/>
                  <a:pt x="11169" y="204569"/>
                  <a:pt x="34200" y="196893"/>
                </a:cubicBezTo>
                <a:cubicBezTo>
                  <a:pt x="57230" y="189216"/>
                  <a:pt x="290609" y="459439"/>
                  <a:pt x="304427" y="444085"/>
                </a:cubicBezTo>
                <a:cubicBezTo>
                  <a:pt x="318246" y="428731"/>
                  <a:pt x="132464" y="103236"/>
                  <a:pt x="141676" y="77135"/>
                </a:cubicBezTo>
                <a:cubicBezTo>
                  <a:pt x="149353" y="51034"/>
                  <a:pt x="196950" y="-2704"/>
                  <a:pt x="278325" y="180003"/>
                </a:cubicBezTo>
                <a:cubicBezTo>
                  <a:pt x="359701" y="362710"/>
                  <a:pt x="488674" y="447156"/>
                  <a:pt x="462572" y="295155"/>
                </a:cubicBezTo>
                <a:cubicBezTo>
                  <a:pt x="439733" y="162155"/>
                  <a:pt x="419245" y="11523"/>
                  <a:pt x="459739" y="628"/>
                </a:cubicBezTo>
                <a:close/>
              </a:path>
            </a:pathLst>
          </a:custGeom>
          <a:solidFill>
            <a:schemeClr val="accent3">
              <a:lumMod val="75000"/>
            </a:schemeClr>
          </a:solidFill>
          <a:ln>
            <a:noFill/>
          </a:ln>
        </p:spPr>
        <p:txBody>
          <a:bodyPr wrap="square" anchor="ctr">
            <a:noAutofit/>
          </a:bodyPr>
          <a:lstStyle/>
          <a:p>
            <a:endParaRPr lang="zh-CN" altLang="en-US" sz="3200"/>
          </a:p>
        </p:txBody>
      </p:sp>
      <p:grpSp>
        <p:nvGrpSpPr>
          <p:cNvPr id="51" name="组合 19"/>
          <p:cNvGrpSpPr/>
          <p:nvPr/>
        </p:nvGrpSpPr>
        <p:grpSpPr bwMode="auto">
          <a:xfrm>
            <a:off x="7338484" y="1564453"/>
            <a:ext cx="3382736" cy="1093067"/>
            <a:chOff x="6894243" y="1864174"/>
            <a:chExt cx="2361693" cy="1093153"/>
          </a:xfrm>
        </p:grpSpPr>
        <p:sp>
          <p:nvSpPr>
            <p:cNvPr id="52" name="文本框 22"/>
            <p:cNvSpPr txBox="1">
              <a:spLocks noChangeArrowheads="1"/>
            </p:cNvSpPr>
            <p:nvPr/>
          </p:nvSpPr>
          <p:spPr bwMode="auto">
            <a:xfrm>
              <a:off x="6894244" y="1864174"/>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53" name="矩形 21"/>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4" name="组合 19"/>
          <p:cNvGrpSpPr/>
          <p:nvPr/>
        </p:nvGrpSpPr>
        <p:grpSpPr bwMode="auto">
          <a:xfrm>
            <a:off x="8596087" y="4422061"/>
            <a:ext cx="3382736" cy="1147765"/>
            <a:chOff x="6894243" y="1809472"/>
            <a:chExt cx="2361693" cy="1147855"/>
          </a:xfrm>
        </p:grpSpPr>
        <p:sp>
          <p:nvSpPr>
            <p:cNvPr id="55" name="文本框 22"/>
            <p:cNvSpPr txBox="1">
              <a:spLocks noChangeArrowheads="1"/>
            </p:cNvSpPr>
            <p:nvPr/>
          </p:nvSpPr>
          <p:spPr bwMode="auto">
            <a:xfrm>
              <a:off x="6894244" y="1809472"/>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56" name="矩形 21"/>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bwMode="auto">
          <a:xfrm>
            <a:off x="1110947" y="1884968"/>
            <a:ext cx="3382736" cy="1204798"/>
            <a:chOff x="6894243" y="1752440"/>
            <a:chExt cx="2361693" cy="1204887"/>
          </a:xfrm>
        </p:grpSpPr>
        <p:sp>
          <p:nvSpPr>
            <p:cNvPr id="58" name="文本框 57"/>
            <p:cNvSpPr txBox="1">
              <a:spLocks noChangeArrowheads="1"/>
            </p:cNvSpPr>
            <p:nvPr/>
          </p:nvSpPr>
          <p:spPr bwMode="auto">
            <a:xfrm>
              <a:off x="8004836" y="1752440"/>
              <a:ext cx="1251100" cy="5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p>
          </p:txBody>
        </p:sp>
        <p:sp>
          <p:nvSpPr>
            <p:cNvPr id="59" name="矩形 58"/>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bwMode="auto">
          <a:xfrm>
            <a:off x="214949" y="4441112"/>
            <a:ext cx="3382736" cy="1093385"/>
            <a:chOff x="6894243" y="1828524"/>
            <a:chExt cx="2361693" cy="1093470"/>
          </a:xfrm>
        </p:grpSpPr>
        <p:sp>
          <p:nvSpPr>
            <p:cNvPr id="61" name="文本框 22"/>
            <p:cNvSpPr txBox="1">
              <a:spLocks noChangeArrowheads="1"/>
            </p:cNvSpPr>
            <p:nvPr/>
          </p:nvSpPr>
          <p:spPr bwMode="auto">
            <a:xfrm>
              <a:off x="8004836" y="1828524"/>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62" name="矩形 61"/>
            <p:cNvSpPr>
              <a:spLocks noChangeArrowheads="1"/>
            </p:cNvSpPr>
            <p:nvPr/>
          </p:nvSpPr>
          <p:spPr bwMode="auto">
            <a:xfrm>
              <a:off x="6894243" y="2249514"/>
              <a:ext cx="2361693" cy="67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旗舰店</a:t>
              </a:r>
            </a:p>
            <a:p>
              <a:pPr algn="r">
                <a:lnSpc>
                  <a:spcPct val="150000"/>
                </a:lnSpc>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grp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46"/>
                                        </p:tgtEl>
                                        <p:attrNameLst>
                                          <p:attrName>style.visibility</p:attrName>
                                        </p:attrNameLst>
                                      </p:cBhvr>
                                      <p:to>
                                        <p:strVal val="visible"/>
                                      </p:to>
                                    </p:set>
                                    <p:anim calcmode="lin" valueType="num">
                                      <p:cBhvr>
                                        <p:cTn id="19" dur="500" fill="hold"/>
                                        <p:tgtEl>
                                          <p:spTgt spid="46"/>
                                        </p:tgtEl>
                                        <p:attrNameLst>
                                          <p:attrName>ppt_w</p:attrName>
                                        </p:attrNameLst>
                                      </p:cBhvr>
                                      <p:tavLst>
                                        <p:tav tm="0">
                                          <p:val>
                                            <p:fltVal val="0"/>
                                          </p:val>
                                        </p:tav>
                                        <p:tav tm="100000">
                                          <p:val>
                                            <p:strVal val="#ppt_w"/>
                                          </p:val>
                                        </p:tav>
                                      </p:tavLst>
                                    </p:anim>
                                    <p:anim calcmode="lin" valueType="num">
                                      <p:cBhvr>
                                        <p:cTn id="20" dur="500" fill="hold"/>
                                        <p:tgtEl>
                                          <p:spTgt spid="46"/>
                                        </p:tgtEl>
                                        <p:attrNameLst>
                                          <p:attrName>ppt_h</p:attrName>
                                        </p:attrNameLst>
                                      </p:cBhvr>
                                      <p:tavLst>
                                        <p:tav tm="0">
                                          <p:val>
                                            <p:fltVal val="0"/>
                                          </p:val>
                                        </p:tav>
                                        <p:tav tm="100000">
                                          <p:val>
                                            <p:strVal val="#ppt_h"/>
                                          </p:val>
                                        </p:tav>
                                      </p:tavLst>
                                    </p:anim>
                                    <p:animEffect transition="in" filter="fade">
                                      <p:cBhvr>
                                        <p:cTn id="21" dur="500"/>
                                        <p:tgtEl>
                                          <p:spTgt spid="46"/>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par>
                                <p:cTn id="27" presetID="53" presetClass="entr" presetSubtype="16" fill="hold" grpId="0" nodeType="withEffect">
                                  <p:stCondLst>
                                    <p:cond delay="75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childTnLst>
                          </p:cTn>
                        </p:par>
                        <p:par>
                          <p:cTn id="32" fill="hold">
                            <p:stCondLst>
                              <p:cond delay="1750"/>
                            </p:stCondLst>
                            <p:childTnLst>
                              <p:par>
                                <p:cTn id="33" presetID="2" presetClass="entr" presetSubtype="2" decel="5330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1+#ppt_w/2"/>
                                          </p:val>
                                        </p:tav>
                                        <p:tav tm="100000">
                                          <p:val>
                                            <p:strVal val="#ppt_x"/>
                                          </p:val>
                                        </p:tav>
                                      </p:tavLst>
                                    </p:anim>
                                    <p:anim calcmode="lin" valueType="num">
                                      <p:cBhvr additive="base">
                                        <p:cTn id="36" dur="75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8" decel="5330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750" fill="hold"/>
                                        <p:tgtEl>
                                          <p:spTgt spid="57"/>
                                        </p:tgtEl>
                                        <p:attrNameLst>
                                          <p:attrName>ppt_x</p:attrName>
                                        </p:attrNameLst>
                                      </p:cBhvr>
                                      <p:tavLst>
                                        <p:tav tm="0">
                                          <p:val>
                                            <p:strVal val="0-#ppt_w/2"/>
                                          </p:val>
                                        </p:tav>
                                        <p:tav tm="100000">
                                          <p:val>
                                            <p:strVal val="#ppt_x"/>
                                          </p:val>
                                        </p:tav>
                                      </p:tavLst>
                                    </p:anim>
                                    <p:anim calcmode="lin" valueType="num">
                                      <p:cBhvr additive="base">
                                        <p:cTn id="40" dur="750" fill="hold"/>
                                        <p:tgtEl>
                                          <p:spTgt spid="57"/>
                                        </p:tgtEl>
                                        <p:attrNameLst>
                                          <p:attrName>ppt_y</p:attrName>
                                        </p:attrNameLst>
                                      </p:cBhvr>
                                      <p:tavLst>
                                        <p:tav tm="0">
                                          <p:val>
                                            <p:strVal val="#ppt_y"/>
                                          </p:val>
                                        </p:tav>
                                        <p:tav tm="100000">
                                          <p:val>
                                            <p:strVal val="#ppt_y"/>
                                          </p:val>
                                        </p:tav>
                                      </p:tavLst>
                                    </p:anim>
                                  </p:childTnLst>
                                </p:cTn>
                              </p:par>
                              <p:par>
                                <p:cTn id="41" presetID="2" presetClass="entr" presetSubtype="2" decel="53300" fill="hold" nodeType="withEffect">
                                  <p:stCondLst>
                                    <p:cond delay="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750" fill="hold"/>
                                        <p:tgtEl>
                                          <p:spTgt spid="54"/>
                                        </p:tgtEl>
                                        <p:attrNameLst>
                                          <p:attrName>ppt_x</p:attrName>
                                        </p:attrNameLst>
                                      </p:cBhvr>
                                      <p:tavLst>
                                        <p:tav tm="0">
                                          <p:val>
                                            <p:strVal val="1+#ppt_w/2"/>
                                          </p:val>
                                        </p:tav>
                                        <p:tav tm="100000">
                                          <p:val>
                                            <p:strVal val="#ppt_x"/>
                                          </p:val>
                                        </p:tav>
                                      </p:tavLst>
                                    </p:anim>
                                    <p:anim calcmode="lin" valueType="num">
                                      <p:cBhvr additive="base">
                                        <p:cTn id="44" dur="75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53300" fill="hold" nodeType="withEffect">
                                  <p:stCondLst>
                                    <p:cond delay="5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750" fill="hold"/>
                                        <p:tgtEl>
                                          <p:spTgt spid="60"/>
                                        </p:tgtEl>
                                        <p:attrNameLst>
                                          <p:attrName>ppt_x</p:attrName>
                                        </p:attrNameLst>
                                      </p:cBhvr>
                                      <p:tavLst>
                                        <p:tav tm="0">
                                          <p:val>
                                            <p:strVal val="0-#ppt_w/2"/>
                                          </p:val>
                                        </p:tav>
                                        <p:tav tm="100000">
                                          <p:val>
                                            <p:strVal val="#ppt_x"/>
                                          </p:val>
                                        </p:tav>
                                      </p:tavLst>
                                    </p:anim>
                                    <p:anim calcmode="lin" valueType="num">
                                      <p:cBhvr additive="base">
                                        <p:cTn id="48" dur="750" fill="hold"/>
                                        <p:tgtEl>
                                          <p:spTgt spid="60"/>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53" presetClass="entr" presetSubtype="16"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6" grpId="0" animBg="1"/>
      <p:bldP spid="47" grpId="0" animBg="1"/>
      <p:bldP spid="48" grpId="0" animBg="1"/>
      <p:bldP spid="49"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156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latin typeface="微软雅黑" panose="020B0503020204020204" pitchFamily="34" charset="-122"/>
                <a:ea typeface="微软雅黑" panose="020B0503020204020204" pitchFamily="34" charset="-122"/>
              </a:rPr>
              <a:t>关键技术难点</a:t>
            </a: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bwMode="auto">
          <a:xfrm>
            <a:off x="1970530" y="3033836"/>
            <a:ext cx="4444392" cy="1498040"/>
            <a:chOff x="1334679" y="2997346"/>
            <a:chExt cx="3527313" cy="1188323"/>
          </a:xfrm>
          <a:solidFill>
            <a:srgbClr val="106B4C"/>
          </a:solidFill>
        </p:grpSpPr>
        <p:sp>
          <p:nvSpPr>
            <p:cNvPr id="63" name="Freeform 12"/>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1" fmla="*/ 10000 w 10000"/>
                <a:gd name="connsiteY0-2" fmla="*/ 4267 h 9999"/>
                <a:gd name="connsiteX1-3" fmla="*/ 8669 w 10000"/>
                <a:gd name="connsiteY1-4" fmla="*/ 7320 h 9999"/>
                <a:gd name="connsiteX2-5" fmla="*/ 3291 w 10000"/>
                <a:gd name="connsiteY2-6" fmla="*/ 6271 h 9999"/>
                <a:gd name="connsiteX3-7" fmla="*/ 3741 w 10000"/>
                <a:gd name="connsiteY3-8" fmla="*/ 8465 h 9999"/>
                <a:gd name="connsiteX4-9" fmla="*/ 248 w 10000"/>
                <a:gd name="connsiteY4-10" fmla="*/ 9705 h 9999"/>
                <a:gd name="connsiteX5-11" fmla="*/ 280 w 10000"/>
                <a:gd name="connsiteY5-12" fmla="*/ 4037 h 9999"/>
                <a:gd name="connsiteX6-13" fmla="*/ 2409 w 10000"/>
                <a:gd name="connsiteY6-14" fmla="*/ 3219 h 9999"/>
                <a:gd name="connsiteX7-15" fmla="*/ 10000 w 10000"/>
                <a:gd name="connsiteY7-16" fmla="*/ 4267 h 9999"/>
                <a:gd name="connsiteX0-17" fmla="*/ 9753 w 9753"/>
                <a:gd name="connsiteY0-18" fmla="*/ 4267 h 10085"/>
                <a:gd name="connsiteX1-19" fmla="*/ 8422 w 9753"/>
                <a:gd name="connsiteY1-20" fmla="*/ 7321 h 10085"/>
                <a:gd name="connsiteX2-21" fmla="*/ 3044 w 9753"/>
                <a:gd name="connsiteY2-22" fmla="*/ 6272 h 10085"/>
                <a:gd name="connsiteX3-23" fmla="*/ 3494 w 9753"/>
                <a:gd name="connsiteY3-24" fmla="*/ 8466 h 10085"/>
                <a:gd name="connsiteX4-25" fmla="*/ 1 w 9753"/>
                <a:gd name="connsiteY4-26" fmla="*/ 9706 h 10085"/>
                <a:gd name="connsiteX5-27" fmla="*/ 33 w 9753"/>
                <a:gd name="connsiteY5-28" fmla="*/ 4037 h 10085"/>
                <a:gd name="connsiteX6-29" fmla="*/ 2162 w 9753"/>
                <a:gd name="connsiteY6-30" fmla="*/ 3219 h 10085"/>
                <a:gd name="connsiteX7-31" fmla="*/ 9753 w 9753"/>
                <a:gd name="connsiteY7-32" fmla="*/ 4267 h 10085"/>
                <a:gd name="connsiteX0-33" fmla="*/ 10000 w 10000"/>
                <a:gd name="connsiteY0-34" fmla="*/ 4231 h 9624"/>
                <a:gd name="connsiteX1-35" fmla="*/ 8635 w 10000"/>
                <a:gd name="connsiteY1-36" fmla="*/ 7259 h 9624"/>
                <a:gd name="connsiteX2-37" fmla="*/ 3121 w 10000"/>
                <a:gd name="connsiteY2-38" fmla="*/ 6219 h 9624"/>
                <a:gd name="connsiteX3-39" fmla="*/ 3582 w 10000"/>
                <a:gd name="connsiteY3-40" fmla="*/ 8395 h 9624"/>
                <a:gd name="connsiteX4-41" fmla="*/ 1 w 10000"/>
                <a:gd name="connsiteY4-42" fmla="*/ 9624 h 9624"/>
                <a:gd name="connsiteX5-43" fmla="*/ 34 w 10000"/>
                <a:gd name="connsiteY5-44" fmla="*/ 4003 h 9624"/>
                <a:gd name="connsiteX6-45" fmla="*/ 2217 w 10000"/>
                <a:gd name="connsiteY6-46" fmla="*/ 3192 h 9624"/>
                <a:gd name="connsiteX7-47" fmla="*/ 10000 w 10000"/>
                <a:gd name="connsiteY7-48" fmla="*/ 4231 h 9624"/>
                <a:gd name="connsiteX0-49" fmla="*/ 10258 w 10258"/>
                <a:gd name="connsiteY0-50" fmla="*/ 4487 h 10238"/>
                <a:gd name="connsiteX1-51" fmla="*/ 8893 w 10258"/>
                <a:gd name="connsiteY1-52" fmla="*/ 7634 h 10238"/>
                <a:gd name="connsiteX2-53" fmla="*/ 3379 w 10258"/>
                <a:gd name="connsiteY2-54" fmla="*/ 6553 h 10238"/>
                <a:gd name="connsiteX3-55" fmla="*/ 3840 w 10258"/>
                <a:gd name="connsiteY3-56" fmla="*/ 8814 h 10238"/>
                <a:gd name="connsiteX4-57" fmla="*/ 259 w 10258"/>
                <a:gd name="connsiteY4-58" fmla="*/ 10091 h 10238"/>
                <a:gd name="connsiteX5-59" fmla="*/ 278 w 10258"/>
                <a:gd name="connsiteY5-60" fmla="*/ 6434 h 10238"/>
                <a:gd name="connsiteX6-61" fmla="*/ 2475 w 10258"/>
                <a:gd name="connsiteY6-62" fmla="*/ 3408 h 10238"/>
                <a:gd name="connsiteX7-63" fmla="*/ 10258 w 10258"/>
                <a:gd name="connsiteY7-64" fmla="*/ 4487 h 10238"/>
                <a:gd name="connsiteX0-65" fmla="*/ 10012 w 10012"/>
                <a:gd name="connsiteY0-66" fmla="*/ 4487 h 10214"/>
                <a:gd name="connsiteX1-67" fmla="*/ 8647 w 10012"/>
                <a:gd name="connsiteY1-68" fmla="*/ 7634 h 10214"/>
                <a:gd name="connsiteX2-69" fmla="*/ 3133 w 10012"/>
                <a:gd name="connsiteY2-70" fmla="*/ 6553 h 10214"/>
                <a:gd name="connsiteX3-71" fmla="*/ 3594 w 10012"/>
                <a:gd name="connsiteY3-72" fmla="*/ 8814 h 10214"/>
                <a:gd name="connsiteX4-73" fmla="*/ 13 w 10012"/>
                <a:gd name="connsiteY4-74" fmla="*/ 10091 h 10214"/>
                <a:gd name="connsiteX5-75" fmla="*/ 32 w 10012"/>
                <a:gd name="connsiteY5-76" fmla="*/ 6434 h 10214"/>
                <a:gd name="connsiteX6-77" fmla="*/ 2229 w 10012"/>
                <a:gd name="connsiteY6-78" fmla="*/ 3408 h 10214"/>
                <a:gd name="connsiteX7-79" fmla="*/ 10012 w 10012"/>
                <a:gd name="connsiteY7-80" fmla="*/ 4487 h 10214"/>
                <a:gd name="connsiteX0-81" fmla="*/ 10013 w 10013"/>
                <a:gd name="connsiteY0-82" fmla="*/ 4487 h 10091"/>
                <a:gd name="connsiteX1-83" fmla="*/ 8648 w 10013"/>
                <a:gd name="connsiteY1-84" fmla="*/ 7634 h 10091"/>
                <a:gd name="connsiteX2-85" fmla="*/ 3134 w 10013"/>
                <a:gd name="connsiteY2-86" fmla="*/ 6553 h 10091"/>
                <a:gd name="connsiteX3-87" fmla="*/ 3595 w 10013"/>
                <a:gd name="connsiteY3-88" fmla="*/ 8814 h 10091"/>
                <a:gd name="connsiteX4-89" fmla="*/ 14 w 10013"/>
                <a:gd name="connsiteY4-90" fmla="*/ 10091 h 10091"/>
                <a:gd name="connsiteX5-91" fmla="*/ 33 w 10013"/>
                <a:gd name="connsiteY5-92" fmla="*/ 6434 h 10091"/>
                <a:gd name="connsiteX6-93" fmla="*/ 2230 w 10013"/>
                <a:gd name="connsiteY6-94" fmla="*/ 3408 h 10091"/>
                <a:gd name="connsiteX7-95" fmla="*/ 10013 w 10013"/>
                <a:gd name="connsiteY7-96" fmla="*/ 4487 h 10091"/>
                <a:gd name="connsiteX0-97" fmla="*/ 10013 w 10013"/>
                <a:gd name="connsiteY0-98" fmla="*/ 4487 h 10091"/>
                <a:gd name="connsiteX1-99" fmla="*/ 8648 w 10013"/>
                <a:gd name="connsiteY1-100" fmla="*/ 7634 h 10091"/>
                <a:gd name="connsiteX2-101" fmla="*/ 3134 w 10013"/>
                <a:gd name="connsiteY2-102" fmla="*/ 6553 h 10091"/>
                <a:gd name="connsiteX3-103" fmla="*/ 3595 w 10013"/>
                <a:gd name="connsiteY3-104" fmla="*/ 8814 h 10091"/>
                <a:gd name="connsiteX4-105" fmla="*/ 14 w 10013"/>
                <a:gd name="connsiteY4-106" fmla="*/ 10091 h 10091"/>
                <a:gd name="connsiteX5-107" fmla="*/ 33 w 10013"/>
                <a:gd name="connsiteY5-108" fmla="*/ 6434 h 10091"/>
                <a:gd name="connsiteX6-109" fmla="*/ 2230 w 10013"/>
                <a:gd name="connsiteY6-110" fmla="*/ 3408 h 10091"/>
                <a:gd name="connsiteX7-111" fmla="*/ 10013 w 10013"/>
                <a:gd name="connsiteY7-112" fmla="*/ 4487 h 100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4" name="Freeform 12"/>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5" name="任意多边形 64"/>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6" name="任意多边形 65"/>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grpSp>
      <p:grpSp>
        <p:nvGrpSpPr>
          <p:cNvPr id="67" name="组合 66"/>
          <p:cNvGrpSpPr/>
          <p:nvPr/>
        </p:nvGrpSpPr>
        <p:grpSpPr>
          <a:xfrm>
            <a:off x="6004884" y="3705855"/>
            <a:ext cx="4138367" cy="1158032"/>
            <a:chOff x="4287378" y="2371018"/>
            <a:chExt cx="3103775" cy="868524"/>
          </a:xfrm>
          <a:solidFill>
            <a:srgbClr val="106B4C"/>
          </a:solidFill>
        </p:grpSpPr>
        <p:sp>
          <p:nvSpPr>
            <p:cNvPr id="68" name="任意多边形 67"/>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nvGrpSpPr>
            <p:cNvPr id="69" name="组合 68"/>
            <p:cNvGrpSpPr/>
            <p:nvPr/>
          </p:nvGrpSpPr>
          <p:grpSpPr>
            <a:xfrm>
              <a:off x="4287378" y="2371018"/>
              <a:ext cx="3103775" cy="868524"/>
              <a:chOff x="4287378" y="2371018"/>
              <a:chExt cx="3103775" cy="868524"/>
            </a:xfrm>
            <a:grpFill/>
          </p:grpSpPr>
          <p:sp>
            <p:nvSpPr>
              <p:cNvPr id="71" name="Freeform 7"/>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1" fmla="*/ 374 w 9591"/>
                  <a:gd name="connsiteY0-2" fmla="*/ 749 h 10000"/>
                  <a:gd name="connsiteX1-3" fmla="*/ 233 w 9591"/>
                  <a:gd name="connsiteY1-4" fmla="*/ 4632 h 10000"/>
                  <a:gd name="connsiteX2-5" fmla="*/ 3635 w 9591"/>
                  <a:gd name="connsiteY2-6" fmla="*/ 9976 h 10000"/>
                  <a:gd name="connsiteX3-7" fmla="*/ 8131 w 9591"/>
                  <a:gd name="connsiteY3-8" fmla="*/ 6325 h 10000"/>
                  <a:gd name="connsiteX4-9" fmla="*/ 8761 w 9591"/>
                  <a:gd name="connsiteY4-10" fmla="*/ 7928 h 10000"/>
                  <a:gd name="connsiteX5-11" fmla="*/ 9591 w 9591"/>
                  <a:gd name="connsiteY5-12" fmla="*/ 0 h 10000"/>
                  <a:gd name="connsiteX6-13" fmla="*/ 6289 w 9591"/>
                  <a:gd name="connsiteY6-14" fmla="*/ 1068 h 10000"/>
                  <a:gd name="connsiteX7-15" fmla="*/ 6870 w 9591"/>
                  <a:gd name="connsiteY7-16" fmla="*/ 2940 h 10000"/>
                  <a:gd name="connsiteX8-17" fmla="*/ 4414 w 9591"/>
                  <a:gd name="connsiteY8-18" fmla="*/ 4989 h 10000"/>
                  <a:gd name="connsiteX9-19" fmla="*/ 374 w 9591"/>
                  <a:gd name="connsiteY9-20" fmla="*/ 749 h 10000"/>
                  <a:gd name="connsiteX0-21" fmla="*/ 164 w 9774"/>
                  <a:gd name="connsiteY0-22" fmla="*/ 749 h 10000"/>
                  <a:gd name="connsiteX1-23" fmla="*/ 17 w 9774"/>
                  <a:gd name="connsiteY1-24" fmla="*/ 4632 h 10000"/>
                  <a:gd name="connsiteX2-25" fmla="*/ 3564 w 9774"/>
                  <a:gd name="connsiteY2-26" fmla="*/ 9976 h 10000"/>
                  <a:gd name="connsiteX3-27" fmla="*/ 8252 w 9774"/>
                  <a:gd name="connsiteY3-28" fmla="*/ 6325 h 10000"/>
                  <a:gd name="connsiteX4-29" fmla="*/ 8909 w 9774"/>
                  <a:gd name="connsiteY4-30" fmla="*/ 7928 h 10000"/>
                  <a:gd name="connsiteX5-31" fmla="*/ 9774 w 9774"/>
                  <a:gd name="connsiteY5-32" fmla="*/ 0 h 10000"/>
                  <a:gd name="connsiteX6-33" fmla="*/ 6331 w 9774"/>
                  <a:gd name="connsiteY6-34" fmla="*/ 1068 h 10000"/>
                  <a:gd name="connsiteX7-35" fmla="*/ 6937 w 9774"/>
                  <a:gd name="connsiteY7-36" fmla="*/ 2940 h 10000"/>
                  <a:gd name="connsiteX8-37" fmla="*/ 4376 w 9774"/>
                  <a:gd name="connsiteY8-38" fmla="*/ 4989 h 10000"/>
                  <a:gd name="connsiteX9-39" fmla="*/ 164 w 9774"/>
                  <a:gd name="connsiteY9-40" fmla="*/ 749 h 10000"/>
                  <a:gd name="connsiteX0-41" fmla="*/ 336 w 10260"/>
                  <a:gd name="connsiteY0-42" fmla="*/ 576 h 10000"/>
                  <a:gd name="connsiteX1-43" fmla="*/ 277 w 10260"/>
                  <a:gd name="connsiteY1-44" fmla="*/ 4632 h 10000"/>
                  <a:gd name="connsiteX2-45" fmla="*/ 3906 w 10260"/>
                  <a:gd name="connsiteY2-46" fmla="*/ 9976 h 10000"/>
                  <a:gd name="connsiteX3-47" fmla="*/ 8703 w 10260"/>
                  <a:gd name="connsiteY3-48" fmla="*/ 6325 h 10000"/>
                  <a:gd name="connsiteX4-49" fmla="*/ 9375 w 10260"/>
                  <a:gd name="connsiteY4-50" fmla="*/ 7928 h 10000"/>
                  <a:gd name="connsiteX5-51" fmla="*/ 10260 w 10260"/>
                  <a:gd name="connsiteY5-52" fmla="*/ 0 h 10000"/>
                  <a:gd name="connsiteX6-53" fmla="*/ 6737 w 10260"/>
                  <a:gd name="connsiteY6-54" fmla="*/ 1068 h 10000"/>
                  <a:gd name="connsiteX7-55" fmla="*/ 7357 w 10260"/>
                  <a:gd name="connsiteY7-56" fmla="*/ 2940 h 10000"/>
                  <a:gd name="connsiteX8-57" fmla="*/ 4737 w 10260"/>
                  <a:gd name="connsiteY8-58" fmla="*/ 4989 h 10000"/>
                  <a:gd name="connsiteX9-59" fmla="*/ 336 w 10260"/>
                  <a:gd name="connsiteY9-60" fmla="*/ 576 h 10000"/>
                  <a:gd name="connsiteX0-61" fmla="*/ 255 w 10179"/>
                  <a:gd name="connsiteY0-62" fmla="*/ 576 h 10000"/>
                  <a:gd name="connsiteX1-63" fmla="*/ 196 w 10179"/>
                  <a:gd name="connsiteY1-64" fmla="*/ 4632 h 10000"/>
                  <a:gd name="connsiteX2-65" fmla="*/ 3825 w 10179"/>
                  <a:gd name="connsiteY2-66" fmla="*/ 9976 h 10000"/>
                  <a:gd name="connsiteX3-67" fmla="*/ 8622 w 10179"/>
                  <a:gd name="connsiteY3-68" fmla="*/ 6325 h 10000"/>
                  <a:gd name="connsiteX4-69" fmla="*/ 9294 w 10179"/>
                  <a:gd name="connsiteY4-70" fmla="*/ 7928 h 10000"/>
                  <a:gd name="connsiteX5-71" fmla="*/ 10179 w 10179"/>
                  <a:gd name="connsiteY5-72" fmla="*/ 0 h 10000"/>
                  <a:gd name="connsiteX6-73" fmla="*/ 6656 w 10179"/>
                  <a:gd name="connsiteY6-74" fmla="*/ 1068 h 10000"/>
                  <a:gd name="connsiteX7-75" fmla="*/ 7276 w 10179"/>
                  <a:gd name="connsiteY7-76" fmla="*/ 2940 h 10000"/>
                  <a:gd name="connsiteX8-77" fmla="*/ 4656 w 10179"/>
                  <a:gd name="connsiteY8-78" fmla="*/ 4989 h 10000"/>
                  <a:gd name="connsiteX9-79" fmla="*/ 255 w 10179"/>
                  <a:gd name="connsiteY9-80" fmla="*/ 576 h 10000"/>
                  <a:gd name="connsiteX0-81" fmla="*/ 81 w 10005"/>
                  <a:gd name="connsiteY0-82" fmla="*/ 576 h 10000"/>
                  <a:gd name="connsiteX1-83" fmla="*/ 22 w 10005"/>
                  <a:gd name="connsiteY1-84" fmla="*/ 4632 h 10000"/>
                  <a:gd name="connsiteX2-85" fmla="*/ 3651 w 10005"/>
                  <a:gd name="connsiteY2-86" fmla="*/ 9976 h 10000"/>
                  <a:gd name="connsiteX3-87" fmla="*/ 8448 w 10005"/>
                  <a:gd name="connsiteY3-88" fmla="*/ 6325 h 10000"/>
                  <a:gd name="connsiteX4-89" fmla="*/ 9120 w 10005"/>
                  <a:gd name="connsiteY4-90" fmla="*/ 7928 h 10000"/>
                  <a:gd name="connsiteX5-91" fmla="*/ 10005 w 10005"/>
                  <a:gd name="connsiteY5-92" fmla="*/ 0 h 10000"/>
                  <a:gd name="connsiteX6-93" fmla="*/ 6482 w 10005"/>
                  <a:gd name="connsiteY6-94" fmla="*/ 1068 h 10000"/>
                  <a:gd name="connsiteX7-95" fmla="*/ 7102 w 10005"/>
                  <a:gd name="connsiteY7-96" fmla="*/ 2940 h 10000"/>
                  <a:gd name="connsiteX8-97" fmla="*/ 4482 w 10005"/>
                  <a:gd name="connsiteY8-98" fmla="*/ 4989 h 10000"/>
                  <a:gd name="connsiteX9-99" fmla="*/ 81 w 10005"/>
                  <a:gd name="connsiteY9-100" fmla="*/ 576 h 10000"/>
                  <a:gd name="connsiteX0-101" fmla="*/ 56 w 9980"/>
                  <a:gd name="connsiteY0-102" fmla="*/ 576 h 9995"/>
                  <a:gd name="connsiteX1-103" fmla="*/ 66 w 9980"/>
                  <a:gd name="connsiteY1-104" fmla="*/ 4920 h 9995"/>
                  <a:gd name="connsiteX2-105" fmla="*/ 3626 w 9980"/>
                  <a:gd name="connsiteY2-106" fmla="*/ 9976 h 9995"/>
                  <a:gd name="connsiteX3-107" fmla="*/ 8423 w 9980"/>
                  <a:gd name="connsiteY3-108" fmla="*/ 6325 h 9995"/>
                  <a:gd name="connsiteX4-109" fmla="*/ 9095 w 9980"/>
                  <a:gd name="connsiteY4-110" fmla="*/ 7928 h 9995"/>
                  <a:gd name="connsiteX5-111" fmla="*/ 9980 w 9980"/>
                  <a:gd name="connsiteY5-112" fmla="*/ 0 h 9995"/>
                  <a:gd name="connsiteX6-113" fmla="*/ 6457 w 9980"/>
                  <a:gd name="connsiteY6-114" fmla="*/ 1068 h 9995"/>
                  <a:gd name="connsiteX7-115" fmla="*/ 7077 w 9980"/>
                  <a:gd name="connsiteY7-116" fmla="*/ 2940 h 9995"/>
                  <a:gd name="connsiteX8-117" fmla="*/ 4457 w 9980"/>
                  <a:gd name="connsiteY8-118" fmla="*/ 4989 h 9995"/>
                  <a:gd name="connsiteX9-119" fmla="*/ 56 w 9980"/>
                  <a:gd name="connsiteY9-120" fmla="*/ 576 h 9995"/>
                  <a:gd name="connsiteX0-121" fmla="*/ 15 w 9959"/>
                  <a:gd name="connsiteY0-122" fmla="*/ 576 h 10000"/>
                  <a:gd name="connsiteX1-123" fmla="*/ 25 w 9959"/>
                  <a:gd name="connsiteY1-124" fmla="*/ 4922 h 10000"/>
                  <a:gd name="connsiteX2-125" fmla="*/ 3592 w 9959"/>
                  <a:gd name="connsiteY2-126" fmla="*/ 9981 h 10000"/>
                  <a:gd name="connsiteX3-127" fmla="*/ 8399 w 9959"/>
                  <a:gd name="connsiteY3-128" fmla="*/ 6328 h 10000"/>
                  <a:gd name="connsiteX4-129" fmla="*/ 9072 w 9959"/>
                  <a:gd name="connsiteY4-130" fmla="*/ 7932 h 10000"/>
                  <a:gd name="connsiteX5-131" fmla="*/ 9959 w 9959"/>
                  <a:gd name="connsiteY5-132" fmla="*/ 0 h 10000"/>
                  <a:gd name="connsiteX6-133" fmla="*/ 6429 w 9959"/>
                  <a:gd name="connsiteY6-134" fmla="*/ 1069 h 10000"/>
                  <a:gd name="connsiteX7-135" fmla="*/ 7050 w 9959"/>
                  <a:gd name="connsiteY7-136" fmla="*/ 2941 h 10000"/>
                  <a:gd name="connsiteX8-137" fmla="*/ 4425 w 9959"/>
                  <a:gd name="connsiteY8-138" fmla="*/ 4991 h 10000"/>
                  <a:gd name="connsiteX9-139" fmla="*/ 15 w 9959"/>
                  <a:gd name="connsiteY9-140" fmla="*/ 576 h 10000"/>
                  <a:gd name="connsiteX0-141" fmla="*/ 0 w 9985"/>
                  <a:gd name="connsiteY0-142" fmla="*/ 576 h 10000"/>
                  <a:gd name="connsiteX1-143" fmla="*/ 10 w 9985"/>
                  <a:gd name="connsiteY1-144" fmla="*/ 4922 h 10000"/>
                  <a:gd name="connsiteX2-145" fmla="*/ 3592 w 9985"/>
                  <a:gd name="connsiteY2-146" fmla="*/ 9981 h 10000"/>
                  <a:gd name="connsiteX3-147" fmla="*/ 8419 w 9985"/>
                  <a:gd name="connsiteY3-148" fmla="*/ 6328 h 10000"/>
                  <a:gd name="connsiteX4-149" fmla="*/ 9094 w 9985"/>
                  <a:gd name="connsiteY4-150" fmla="*/ 7932 h 10000"/>
                  <a:gd name="connsiteX5-151" fmla="*/ 9985 w 9985"/>
                  <a:gd name="connsiteY5-152" fmla="*/ 0 h 10000"/>
                  <a:gd name="connsiteX6-153" fmla="*/ 6440 w 9985"/>
                  <a:gd name="connsiteY6-154" fmla="*/ 1069 h 10000"/>
                  <a:gd name="connsiteX7-155" fmla="*/ 7064 w 9985"/>
                  <a:gd name="connsiteY7-156" fmla="*/ 2941 h 10000"/>
                  <a:gd name="connsiteX8-157" fmla="*/ 4428 w 9985"/>
                  <a:gd name="connsiteY8-158" fmla="*/ 4991 h 10000"/>
                  <a:gd name="connsiteX9-159" fmla="*/ 0 w 9985"/>
                  <a:gd name="connsiteY9-160" fmla="*/ 576 h 10000"/>
                  <a:gd name="connsiteX0-161" fmla="*/ 0 w 10133"/>
                  <a:gd name="connsiteY0-162" fmla="*/ 4577 h 14001"/>
                  <a:gd name="connsiteX1-163" fmla="*/ 10 w 10133"/>
                  <a:gd name="connsiteY1-164" fmla="*/ 8923 h 14001"/>
                  <a:gd name="connsiteX2-165" fmla="*/ 3597 w 10133"/>
                  <a:gd name="connsiteY2-166" fmla="*/ 13982 h 14001"/>
                  <a:gd name="connsiteX3-167" fmla="*/ 8432 w 10133"/>
                  <a:gd name="connsiteY3-168" fmla="*/ 10329 h 14001"/>
                  <a:gd name="connsiteX4-169" fmla="*/ 9108 w 10133"/>
                  <a:gd name="connsiteY4-170" fmla="*/ 11933 h 14001"/>
                  <a:gd name="connsiteX5-171" fmla="*/ 10000 w 10133"/>
                  <a:gd name="connsiteY5-172" fmla="*/ 4001 h 14001"/>
                  <a:gd name="connsiteX6-173" fmla="*/ 9974 w 10133"/>
                  <a:gd name="connsiteY6-174" fmla="*/ 1 h 14001"/>
                  <a:gd name="connsiteX7-175" fmla="*/ 6450 w 10133"/>
                  <a:gd name="connsiteY7-176" fmla="*/ 5070 h 14001"/>
                  <a:gd name="connsiteX8-177" fmla="*/ 7075 w 10133"/>
                  <a:gd name="connsiteY8-178" fmla="*/ 6942 h 14001"/>
                  <a:gd name="connsiteX9-179" fmla="*/ 4435 w 10133"/>
                  <a:gd name="connsiteY9-180" fmla="*/ 8992 h 14001"/>
                  <a:gd name="connsiteX10" fmla="*/ 0 w 10133"/>
                  <a:gd name="connsiteY10" fmla="*/ 4577 h 14001"/>
                  <a:gd name="connsiteX0-181" fmla="*/ 0 w 10058"/>
                  <a:gd name="connsiteY0-182" fmla="*/ 4577 h 14001"/>
                  <a:gd name="connsiteX1-183" fmla="*/ 10 w 10058"/>
                  <a:gd name="connsiteY1-184" fmla="*/ 8923 h 14001"/>
                  <a:gd name="connsiteX2-185" fmla="*/ 3597 w 10058"/>
                  <a:gd name="connsiteY2-186" fmla="*/ 13982 h 14001"/>
                  <a:gd name="connsiteX3-187" fmla="*/ 8432 w 10058"/>
                  <a:gd name="connsiteY3-188" fmla="*/ 10329 h 14001"/>
                  <a:gd name="connsiteX4-189" fmla="*/ 9108 w 10058"/>
                  <a:gd name="connsiteY4-190" fmla="*/ 11933 h 14001"/>
                  <a:gd name="connsiteX5-191" fmla="*/ 10000 w 10058"/>
                  <a:gd name="connsiteY5-192" fmla="*/ 4001 h 14001"/>
                  <a:gd name="connsiteX6-193" fmla="*/ 9974 w 10058"/>
                  <a:gd name="connsiteY6-194" fmla="*/ 1 h 14001"/>
                  <a:gd name="connsiteX7-195" fmla="*/ 6450 w 10058"/>
                  <a:gd name="connsiteY7-196" fmla="*/ 5070 h 14001"/>
                  <a:gd name="connsiteX8-197" fmla="*/ 7075 w 10058"/>
                  <a:gd name="connsiteY8-198" fmla="*/ 6942 h 14001"/>
                  <a:gd name="connsiteX9-199" fmla="*/ 4435 w 10058"/>
                  <a:gd name="connsiteY9-200" fmla="*/ 8992 h 14001"/>
                  <a:gd name="connsiteX10-201" fmla="*/ 0 w 10058"/>
                  <a:gd name="connsiteY10-202" fmla="*/ 4577 h 14001"/>
                  <a:gd name="connsiteX0-203" fmla="*/ 0 w 10000"/>
                  <a:gd name="connsiteY0-204" fmla="*/ 4577 h 14001"/>
                  <a:gd name="connsiteX1-205" fmla="*/ 10 w 10000"/>
                  <a:gd name="connsiteY1-206" fmla="*/ 8923 h 14001"/>
                  <a:gd name="connsiteX2-207" fmla="*/ 3597 w 10000"/>
                  <a:gd name="connsiteY2-208" fmla="*/ 13982 h 14001"/>
                  <a:gd name="connsiteX3-209" fmla="*/ 8432 w 10000"/>
                  <a:gd name="connsiteY3-210" fmla="*/ 10329 h 14001"/>
                  <a:gd name="connsiteX4-211" fmla="*/ 9108 w 10000"/>
                  <a:gd name="connsiteY4-212" fmla="*/ 11933 h 14001"/>
                  <a:gd name="connsiteX5-213" fmla="*/ 10000 w 10000"/>
                  <a:gd name="connsiteY5-214" fmla="*/ 4001 h 14001"/>
                  <a:gd name="connsiteX6-215" fmla="*/ 9974 w 10000"/>
                  <a:gd name="connsiteY6-216" fmla="*/ 1 h 14001"/>
                  <a:gd name="connsiteX7-217" fmla="*/ 6450 w 10000"/>
                  <a:gd name="connsiteY7-218" fmla="*/ 5070 h 14001"/>
                  <a:gd name="connsiteX8-219" fmla="*/ 7075 w 10000"/>
                  <a:gd name="connsiteY8-220" fmla="*/ 6942 h 14001"/>
                  <a:gd name="connsiteX9-221" fmla="*/ 4435 w 10000"/>
                  <a:gd name="connsiteY9-222" fmla="*/ 8992 h 14001"/>
                  <a:gd name="connsiteX10-223" fmla="*/ 0 w 10000"/>
                  <a:gd name="connsiteY10-224" fmla="*/ 4577 h 14001"/>
                  <a:gd name="connsiteX0-225" fmla="*/ 0 w 10000"/>
                  <a:gd name="connsiteY0-226" fmla="*/ 4577 h 14001"/>
                  <a:gd name="connsiteX1-227" fmla="*/ 10 w 10000"/>
                  <a:gd name="connsiteY1-228" fmla="*/ 8923 h 14001"/>
                  <a:gd name="connsiteX2-229" fmla="*/ 3597 w 10000"/>
                  <a:gd name="connsiteY2-230" fmla="*/ 13982 h 14001"/>
                  <a:gd name="connsiteX3-231" fmla="*/ 8432 w 10000"/>
                  <a:gd name="connsiteY3-232" fmla="*/ 10329 h 14001"/>
                  <a:gd name="connsiteX4-233" fmla="*/ 9108 w 10000"/>
                  <a:gd name="connsiteY4-234" fmla="*/ 11933 h 14001"/>
                  <a:gd name="connsiteX5-235" fmla="*/ 10000 w 10000"/>
                  <a:gd name="connsiteY5-236" fmla="*/ 4001 h 14001"/>
                  <a:gd name="connsiteX6-237" fmla="*/ 9974 w 10000"/>
                  <a:gd name="connsiteY6-238" fmla="*/ 1 h 14001"/>
                  <a:gd name="connsiteX7-239" fmla="*/ 6450 w 10000"/>
                  <a:gd name="connsiteY7-240" fmla="*/ 5070 h 14001"/>
                  <a:gd name="connsiteX8-241" fmla="*/ 7075 w 10000"/>
                  <a:gd name="connsiteY8-242" fmla="*/ 6942 h 14001"/>
                  <a:gd name="connsiteX9-243" fmla="*/ 4435 w 10000"/>
                  <a:gd name="connsiteY9-244" fmla="*/ 8992 h 14001"/>
                  <a:gd name="connsiteX10-245" fmla="*/ 0 w 10000"/>
                  <a:gd name="connsiteY10-246" fmla="*/ 4577 h 14001"/>
                  <a:gd name="connsiteX0-247" fmla="*/ 0 w 9974"/>
                  <a:gd name="connsiteY0-248" fmla="*/ 4577 h 14001"/>
                  <a:gd name="connsiteX1-249" fmla="*/ 10 w 9974"/>
                  <a:gd name="connsiteY1-250" fmla="*/ 8923 h 14001"/>
                  <a:gd name="connsiteX2-251" fmla="*/ 3597 w 9974"/>
                  <a:gd name="connsiteY2-252" fmla="*/ 13982 h 14001"/>
                  <a:gd name="connsiteX3-253" fmla="*/ 8432 w 9974"/>
                  <a:gd name="connsiteY3-254" fmla="*/ 10329 h 14001"/>
                  <a:gd name="connsiteX4-255" fmla="*/ 9108 w 9974"/>
                  <a:gd name="connsiteY4-256" fmla="*/ 11933 h 14001"/>
                  <a:gd name="connsiteX5-257" fmla="*/ 9954 w 9974"/>
                  <a:gd name="connsiteY5-258" fmla="*/ 4290 h 14001"/>
                  <a:gd name="connsiteX6-259" fmla="*/ 9974 w 9974"/>
                  <a:gd name="connsiteY6-260" fmla="*/ 1 h 14001"/>
                  <a:gd name="connsiteX7-261" fmla="*/ 6450 w 9974"/>
                  <a:gd name="connsiteY7-262" fmla="*/ 5070 h 14001"/>
                  <a:gd name="connsiteX8-263" fmla="*/ 7075 w 9974"/>
                  <a:gd name="connsiteY8-264" fmla="*/ 6942 h 14001"/>
                  <a:gd name="connsiteX9-265" fmla="*/ 4435 w 9974"/>
                  <a:gd name="connsiteY9-266" fmla="*/ 8992 h 14001"/>
                  <a:gd name="connsiteX10-267" fmla="*/ 0 w 9974"/>
                  <a:gd name="connsiteY10-268" fmla="*/ 4577 h 14001"/>
                  <a:gd name="connsiteX0-269" fmla="*/ 0 w 10000"/>
                  <a:gd name="connsiteY0-270" fmla="*/ 3269 h 9999"/>
                  <a:gd name="connsiteX1-271" fmla="*/ 10 w 10000"/>
                  <a:gd name="connsiteY1-272" fmla="*/ 6373 h 9999"/>
                  <a:gd name="connsiteX2-273" fmla="*/ 3606 w 10000"/>
                  <a:gd name="connsiteY2-274" fmla="*/ 9986 h 9999"/>
                  <a:gd name="connsiteX3-275" fmla="*/ 8454 w 10000"/>
                  <a:gd name="connsiteY3-276" fmla="*/ 7377 h 9999"/>
                  <a:gd name="connsiteX4-277" fmla="*/ 9132 w 10000"/>
                  <a:gd name="connsiteY4-278" fmla="*/ 8523 h 9999"/>
                  <a:gd name="connsiteX5-279" fmla="*/ 9980 w 10000"/>
                  <a:gd name="connsiteY5-280" fmla="*/ 3064 h 9999"/>
                  <a:gd name="connsiteX6-281" fmla="*/ 10000 w 10000"/>
                  <a:gd name="connsiteY6-282" fmla="*/ 1 h 9999"/>
                  <a:gd name="connsiteX7-283" fmla="*/ 6467 w 10000"/>
                  <a:gd name="connsiteY7-284" fmla="*/ 3621 h 9999"/>
                  <a:gd name="connsiteX8-285" fmla="*/ 7093 w 10000"/>
                  <a:gd name="connsiteY8-286" fmla="*/ 4958 h 9999"/>
                  <a:gd name="connsiteX9-287" fmla="*/ 4447 w 10000"/>
                  <a:gd name="connsiteY9-288" fmla="*/ 6422 h 9999"/>
                  <a:gd name="connsiteX10-289" fmla="*/ 0 w 10000"/>
                  <a:gd name="connsiteY10-290" fmla="*/ 3269 h 9999"/>
                  <a:gd name="connsiteX0-291" fmla="*/ 0 w 10000"/>
                  <a:gd name="connsiteY0-292" fmla="*/ 3269 h 10000"/>
                  <a:gd name="connsiteX1-293" fmla="*/ 10 w 10000"/>
                  <a:gd name="connsiteY1-294" fmla="*/ 6374 h 10000"/>
                  <a:gd name="connsiteX2-295" fmla="*/ 3606 w 10000"/>
                  <a:gd name="connsiteY2-296" fmla="*/ 9987 h 10000"/>
                  <a:gd name="connsiteX3-297" fmla="*/ 8454 w 10000"/>
                  <a:gd name="connsiteY3-298" fmla="*/ 7378 h 10000"/>
                  <a:gd name="connsiteX4-299" fmla="*/ 9132 w 10000"/>
                  <a:gd name="connsiteY4-300" fmla="*/ 8524 h 10000"/>
                  <a:gd name="connsiteX5-301" fmla="*/ 9980 w 10000"/>
                  <a:gd name="connsiteY5-302" fmla="*/ 3064 h 10000"/>
                  <a:gd name="connsiteX6-303" fmla="*/ 10000 w 10000"/>
                  <a:gd name="connsiteY6-304" fmla="*/ 1 h 10000"/>
                  <a:gd name="connsiteX7-305" fmla="*/ 6467 w 10000"/>
                  <a:gd name="connsiteY7-306" fmla="*/ 3621 h 10000"/>
                  <a:gd name="connsiteX8-307" fmla="*/ 7093 w 10000"/>
                  <a:gd name="connsiteY8-308" fmla="*/ 4958 h 10000"/>
                  <a:gd name="connsiteX9-309" fmla="*/ 4447 w 10000"/>
                  <a:gd name="connsiteY9-310" fmla="*/ 6423 h 10000"/>
                  <a:gd name="connsiteX10-311" fmla="*/ 0 w 10000"/>
                  <a:gd name="connsiteY10-312" fmla="*/ 3269 h 10000"/>
                  <a:gd name="connsiteX0-313" fmla="*/ 0 w 10000"/>
                  <a:gd name="connsiteY0-314" fmla="*/ 3269 h 10032"/>
                  <a:gd name="connsiteX1-315" fmla="*/ 10 w 10000"/>
                  <a:gd name="connsiteY1-316" fmla="*/ 6374 h 10032"/>
                  <a:gd name="connsiteX2-317" fmla="*/ 3606 w 10000"/>
                  <a:gd name="connsiteY2-318" fmla="*/ 9987 h 10032"/>
                  <a:gd name="connsiteX3-319" fmla="*/ 8454 w 10000"/>
                  <a:gd name="connsiteY3-320" fmla="*/ 7378 h 10032"/>
                  <a:gd name="connsiteX4-321" fmla="*/ 9132 w 10000"/>
                  <a:gd name="connsiteY4-322" fmla="*/ 8524 h 10032"/>
                  <a:gd name="connsiteX5-323" fmla="*/ 9980 w 10000"/>
                  <a:gd name="connsiteY5-324" fmla="*/ 3064 h 10032"/>
                  <a:gd name="connsiteX6-325" fmla="*/ 10000 w 10000"/>
                  <a:gd name="connsiteY6-326" fmla="*/ 1 h 10032"/>
                  <a:gd name="connsiteX7-327" fmla="*/ 6467 w 10000"/>
                  <a:gd name="connsiteY7-328" fmla="*/ 3621 h 10032"/>
                  <a:gd name="connsiteX8-329" fmla="*/ 7093 w 10000"/>
                  <a:gd name="connsiteY8-330" fmla="*/ 4958 h 10032"/>
                  <a:gd name="connsiteX9-331" fmla="*/ 4447 w 10000"/>
                  <a:gd name="connsiteY9-332" fmla="*/ 6423 h 10032"/>
                  <a:gd name="connsiteX10-333" fmla="*/ 0 w 10000"/>
                  <a:gd name="connsiteY10-334" fmla="*/ 3269 h 10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sp>
            <p:nvSpPr>
              <p:cNvPr id="72" name="Freeform 7"/>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0" name="任意多边形 69"/>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3" name="文本框 112"/>
          <p:cNvSpPr txBox="1"/>
          <p:nvPr/>
        </p:nvSpPr>
        <p:spPr>
          <a:xfrm>
            <a:off x="7728528" y="2197630"/>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关键技术二</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4" name="文本框 115"/>
          <p:cNvSpPr txBox="1"/>
          <p:nvPr/>
        </p:nvSpPr>
        <p:spPr>
          <a:xfrm>
            <a:off x="1536187" y="4789918"/>
            <a:ext cx="3120000" cy="162481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关键技术三</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旗舰店</a:t>
            </a:r>
          </a:p>
          <a:p>
            <a:pPr lvl="0" algn="r">
              <a:lnSpc>
                <a:spcPct val="150000"/>
              </a:lnSpc>
              <a:defRPr/>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https://liangliangtuwen.tmall.com</a:t>
            </a:r>
          </a:p>
        </p:txBody>
      </p:sp>
      <p:sp>
        <p:nvSpPr>
          <p:cNvPr id="75" name="任意多边形 74"/>
          <p:cNvSpPr/>
          <p:nvPr/>
        </p:nvSpPr>
        <p:spPr>
          <a:xfrm>
            <a:off x="4960792" y="229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6" name="任意多边形 75"/>
          <p:cNvSpPr/>
          <p:nvPr/>
        </p:nvSpPr>
        <p:spPr>
          <a:xfrm flipH="1">
            <a:off x="6832957" y="277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7" name="任意多边形 76"/>
          <p:cNvSpPr/>
          <p:nvPr/>
        </p:nvSpPr>
        <p:spPr>
          <a:xfrm flipH="1" flipV="1">
            <a:off x="6832957" y="4765132"/>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8" name="任意多边形 77"/>
          <p:cNvSpPr/>
          <p:nvPr/>
        </p:nvSpPr>
        <p:spPr>
          <a:xfrm flipV="1">
            <a:off x="4960792" y="4238528"/>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chemeClr val="accent3">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9" name="文本框 112"/>
          <p:cNvSpPr txBox="1"/>
          <p:nvPr/>
        </p:nvSpPr>
        <p:spPr>
          <a:xfrm>
            <a:off x="7728528" y="5306525"/>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关键技术四</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80" name="文本框 115"/>
          <p:cNvSpPr txBox="1"/>
          <p:nvPr/>
        </p:nvSpPr>
        <p:spPr>
          <a:xfrm>
            <a:off x="1536187" y="1658120"/>
            <a:ext cx="3120000" cy="125503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关键技术一</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2"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3"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4"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500"/>
                                        <p:tgtEl>
                                          <p:spTgt spid="67"/>
                                        </p:tgtEl>
                                      </p:cBhvr>
                                    </p:animEffect>
                                  </p:childTnLst>
                                </p:cTn>
                              </p:par>
                              <p:par>
                                <p:cTn id="15" presetID="22" presetClass="entr" presetSubtype="2"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right)">
                                      <p:cBhvr>
                                        <p:cTn id="17" dur="500"/>
                                        <p:tgtEl>
                                          <p:spTgt spid="62"/>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down)">
                                      <p:cBhvr>
                                        <p:cTn id="21" dur="500"/>
                                        <p:tgtEl>
                                          <p:spTgt spid="7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up)">
                                      <p:cBhvr>
                                        <p:cTn id="24" dur="500"/>
                                        <p:tgtEl>
                                          <p:spTgt spid="7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500"/>
                                        <p:tgtEl>
                                          <p:spTgt spid="73"/>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right)">
                                      <p:cBhvr>
                                        <p:cTn id="32" dur="500"/>
                                        <p:tgtEl>
                                          <p:spTgt spid="74"/>
                                        </p:tgtEl>
                                      </p:cBhvr>
                                    </p:animEffect>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down)">
                                      <p:cBhvr>
                                        <p:cTn id="36" dur="500"/>
                                        <p:tgtEl>
                                          <p:spTgt spid="7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up)">
                                      <p:cBhvr>
                                        <p:cTn id="39" dur="500"/>
                                        <p:tgtEl>
                                          <p:spTgt spid="77"/>
                                        </p:tgtEl>
                                      </p:cBhvr>
                                    </p:animEffect>
                                  </p:childTnLst>
                                </p:cTn>
                              </p:par>
                            </p:childTnLst>
                          </p:cTn>
                        </p:par>
                        <p:par>
                          <p:cTn id="40" fill="hold">
                            <p:stCondLst>
                              <p:cond delay="3000"/>
                            </p:stCondLst>
                            <p:childTnLst>
                              <p:par>
                                <p:cTn id="41" presetID="22" presetClass="entr" presetSubtype="2"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wipe(right)">
                                      <p:cBhvr>
                                        <p:cTn id="43" dur="500"/>
                                        <p:tgtEl>
                                          <p:spTgt spid="80"/>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500" fill="hold"/>
                                        <p:tgtEl>
                                          <p:spTgt spid="41"/>
                                        </p:tgtEl>
                                        <p:attrNameLst>
                                          <p:attrName>ppt_w</p:attrName>
                                        </p:attrNameLst>
                                      </p:cBhvr>
                                      <p:tavLst>
                                        <p:tav tm="0">
                                          <p:val>
                                            <p:fltVal val="0"/>
                                          </p:val>
                                        </p:tav>
                                        <p:tav tm="100000">
                                          <p:val>
                                            <p:strVal val="#ppt_w"/>
                                          </p:val>
                                        </p:tav>
                                      </p:tavLst>
                                    </p:anim>
                                    <p:anim calcmode="lin" valueType="num">
                                      <p:cBhvr>
                                        <p:cTn id="52" dur="500" fill="hold"/>
                                        <p:tgtEl>
                                          <p:spTgt spid="41"/>
                                        </p:tgtEl>
                                        <p:attrNameLst>
                                          <p:attrName>ppt_h</p:attrName>
                                        </p:attrNameLst>
                                      </p:cBhvr>
                                      <p:tavLst>
                                        <p:tav tm="0">
                                          <p:val>
                                            <p:fltVal val="0"/>
                                          </p:val>
                                        </p:tav>
                                        <p:tav tm="100000">
                                          <p:val>
                                            <p:strVal val="#ppt_h"/>
                                          </p:val>
                                        </p:tav>
                                      </p:tavLst>
                                    </p:anim>
                                    <p:animEffect transition="in" filter="fade">
                                      <p:cBhvr>
                                        <p:cTn id="5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3" grpId="0"/>
      <p:bldP spid="74" grpId="0"/>
      <p:bldP spid="75" grpId="0" animBg="1"/>
      <p:bldP spid="76" grpId="0" animBg="1"/>
      <p:bldP spid="77" grpId="0" animBg="1"/>
      <p:bldP spid="78" grpId="0" animBg="1"/>
      <p:bldP spid="79" grpId="0"/>
      <p:bldP spid="80"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实践难点一</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学论网www.xuelun.me-矩形 1"/>
          <p:cNvSpPr/>
          <p:nvPr/>
        </p:nvSpPr>
        <p:spPr>
          <a:xfrm>
            <a:off x="1254990" y="1942604"/>
            <a:ext cx="1260000" cy="1260000"/>
          </a:xfrm>
          <a:prstGeom prst="rect">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难点一</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www.xuelun.me-矩形 4"/>
          <p:cNvSpPr/>
          <p:nvPr/>
        </p:nvSpPr>
        <p:spPr>
          <a:xfrm>
            <a:off x="2641242" y="19426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19" name="学论网www.xuelun.me-矩形 1"/>
          <p:cNvSpPr/>
          <p:nvPr/>
        </p:nvSpPr>
        <p:spPr>
          <a:xfrm>
            <a:off x="1254990" y="3415804"/>
            <a:ext cx="1260000" cy="1260000"/>
          </a:xfrm>
          <a:prstGeom prst="rect">
            <a:avLst/>
          </a:prstGeom>
          <a:solidFill>
            <a:schemeClr val="accent3">
              <a:lumMod val="75000"/>
            </a:schemeClr>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难点二</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0" name="学论网www.xuelun.me-矩形 4"/>
          <p:cNvSpPr/>
          <p:nvPr/>
        </p:nvSpPr>
        <p:spPr>
          <a:xfrm>
            <a:off x="2641242" y="34158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21" name="学论网www.xuelun.me-矩形 1"/>
          <p:cNvSpPr/>
          <p:nvPr/>
        </p:nvSpPr>
        <p:spPr>
          <a:xfrm>
            <a:off x="1254990" y="4889004"/>
            <a:ext cx="1260000" cy="1260000"/>
          </a:xfrm>
          <a:prstGeom prst="rect">
            <a:avLst/>
          </a:prstGeom>
          <a:solidFill>
            <a:schemeClr val="accent3">
              <a:lumMod val="75000"/>
            </a:schemeClr>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难点三</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3" name="学论网www.xuelun.me-矩形 4"/>
          <p:cNvSpPr/>
          <p:nvPr/>
        </p:nvSpPr>
        <p:spPr>
          <a:xfrm>
            <a:off x="2641242" y="48890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1" name="矩形 30"/>
          <p:cNvSpPr/>
          <p:nvPr/>
        </p:nvSpPr>
        <p:spPr>
          <a:xfrm>
            <a:off x="2818292" y="2071629"/>
            <a:ext cx="7988729" cy="1050925"/>
          </a:xfrm>
          <a:prstGeom prst="rect">
            <a:avLst/>
          </a:prstGeom>
        </p:spPr>
        <p:txBody>
          <a:bodyPr wrap="square">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2" name="文本框 31"/>
          <p:cNvSpPr txBox="1"/>
          <p:nvPr/>
        </p:nvSpPr>
        <p:spPr>
          <a:xfrm>
            <a:off x="2730143" y="35501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6" name="文本框 35"/>
          <p:cNvSpPr txBox="1"/>
          <p:nvPr/>
        </p:nvSpPr>
        <p:spPr>
          <a:xfrm>
            <a:off x="2730143" y="50654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par>
                          <p:cTn id="17" fill="hold">
                            <p:stCondLst>
                              <p:cond delay="1000"/>
                            </p:stCondLst>
                            <p:childTnLst>
                              <p:par>
                                <p:cTn id="18" presetID="2" presetClass="entr" presetSubtype="2" decel="5330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750" fill="hold"/>
                                        <p:tgtEl>
                                          <p:spTgt spid="18"/>
                                        </p:tgtEl>
                                        <p:attrNameLst>
                                          <p:attrName>ppt_x</p:attrName>
                                        </p:attrNameLst>
                                      </p:cBhvr>
                                      <p:tavLst>
                                        <p:tav tm="0">
                                          <p:val>
                                            <p:strVal val="1+#ppt_w/2"/>
                                          </p:val>
                                        </p:tav>
                                        <p:tav tm="100000">
                                          <p:val>
                                            <p:strVal val="#ppt_x"/>
                                          </p:val>
                                        </p:tav>
                                      </p:tavLst>
                                    </p:anim>
                                    <p:anim calcmode="lin" valueType="num">
                                      <p:cBhvr additive="base">
                                        <p:cTn id="21" dur="75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2" presetClass="entr" presetSubtype="2" decel="5330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750" fill="hold"/>
                                        <p:tgtEl>
                                          <p:spTgt spid="31"/>
                                        </p:tgtEl>
                                        <p:attrNameLst>
                                          <p:attrName>ppt_x</p:attrName>
                                        </p:attrNameLst>
                                      </p:cBhvr>
                                      <p:tavLst>
                                        <p:tav tm="0">
                                          <p:val>
                                            <p:strVal val="1+#ppt_w/2"/>
                                          </p:val>
                                        </p:tav>
                                        <p:tav tm="100000">
                                          <p:val>
                                            <p:strVal val="#ppt_x"/>
                                          </p:val>
                                        </p:tav>
                                      </p:tavLst>
                                    </p:anim>
                                    <p:anim calcmode="lin" valueType="num">
                                      <p:cBhvr additive="base">
                                        <p:cTn id="26" dur="75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par>
                          <p:cTn id="33" fill="hold">
                            <p:stCondLst>
                              <p:cond delay="3000"/>
                            </p:stCondLst>
                            <p:childTnLst>
                              <p:par>
                                <p:cTn id="34" presetID="2" presetClass="entr" presetSubtype="2" decel="5330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750" fill="hold"/>
                                        <p:tgtEl>
                                          <p:spTgt spid="20"/>
                                        </p:tgtEl>
                                        <p:attrNameLst>
                                          <p:attrName>ppt_x</p:attrName>
                                        </p:attrNameLst>
                                      </p:cBhvr>
                                      <p:tavLst>
                                        <p:tav tm="0">
                                          <p:val>
                                            <p:strVal val="1+#ppt_w/2"/>
                                          </p:val>
                                        </p:tav>
                                        <p:tav tm="100000">
                                          <p:val>
                                            <p:strVal val="#ppt_x"/>
                                          </p:val>
                                        </p:tav>
                                      </p:tavLst>
                                    </p:anim>
                                    <p:anim calcmode="lin" valueType="num">
                                      <p:cBhvr additive="base">
                                        <p:cTn id="37" dur="750" fill="hold"/>
                                        <p:tgtEl>
                                          <p:spTgt spid="20"/>
                                        </p:tgtEl>
                                        <p:attrNameLst>
                                          <p:attrName>ppt_y</p:attrName>
                                        </p:attrNameLst>
                                      </p:cBhvr>
                                      <p:tavLst>
                                        <p:tav tm="0">
                                          <p:val>
                                            <p:strVal val="#ppt_y"/>
                                          </p:val>
                                        </p:tav>
                                        <p:tav tm="100000">
                                          <p:val>
                                            <p:strVal val="#ppt_y"/>
                                          </p:val>
                                        </p:tav>
                                      </p:tavLst>
                                    </p:anim>
                                  </p:childTnLst>
                                </p:cTn>
                              </p:par>
                            </p:childTnLst>
                          </p:cTn>
                        </p:par>
                        <p:par>
                          <p:cTn id="38" fill="hold">
                            <p:stCondLst>
                              <p:cond delay="3750"/>
                            </p:stCondLst>
                            <p:childTnLst>
                              <p:par>
                                <p:cTn id="39" presetID="2" presetClass="entr" presetSubtype="2" decel="5330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750" fill="hold"/>
                                        <p:tgtEl>
                                          <p:spTgt spid="32"/>
                                        </p:tgtEl>
                                        <p:attrNameLst>
                                          <p:attrName>ppt_x</p:attrName>
                                        </p:attrNameLst>
                                      </p:cBhvr>
                                      <p:tavLst>
                                        <p:tav tm="0">
                                          <p:val>
                                            <p:strVal val="1+#ppt_w/2"/>
                                          </p:val>
                                        </p:tav>
                                        <p:tav tm="100000">
                                          <p:val>
                                            <p:strVal val="#ppt_x"/>
                                          </p:val>
                                        </p:tav>
                                      </p:tavLst>
                                    </p:anim>
                                    <p:anim calcmode="lin" valueType="num">
                                      <p:cBhvr additive="base">
                                        <p:cTn id="42" dur="75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Effect transition="in" filter="fade">
                                      <p:cBhvr>
                                        <p:cTn id="48" dur="500"/>
                                        <p:tgtEl>
                                          <p:spTgt spid="21"/>
                                        </p:tgtEl>
                                      </p:cBhvr>
                                    </p:animEffect>
                                  </p:childTnLst>
                                </p:cTn>
                              </p:par>
                            </p:childTnLst>
                          </p:cTn>
                        </p:par>
                        <p:par>
                          <p:cTn id="49" fill="hold">
                            <p:stCondLst>
                              <p:cond delay="5000"/>
                            </p:stCondLst>
                            <p:childTnLst>
                              <p:par>
                                <p:cTn id="50" presetID="2" presetClass="entr" presetSubtype="2" decel="5330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ppt_y"/>
                                          </p:val>
                                        </p:tav>
                                        <p:tav tm="100000">
                                          <p:val>
                                            <p:strVal val="#ppt_y"/>
                                          </p:val>
                                        </p:tav>
                                      </p:tavLst>
                                    </p:anim>
                                  </p:childTnLst>
                                </p:cTn>
                              </p:par>
                            </p:childTnLst>
                          </p:cTn>
                        </p:par>
                        <p:par>
                          <p:cTn id="54" fill="hold">
                            <p:stCondLst>
                              <p:cond delay="5750"/>
                            </p:stCondLst>
                            <p:childTnLst>
                              <p:par>
                                <p:cTn id="55" presetID="2" presetClass="entr" presetSubtype="2" decel="5330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1+#ppt_w/2"/>
                                          </p:val>
                                        </p:tav>
                                        <p:tav tm="100000">
                                          <p:val>
                                            <p:strVal val="#ppt_x"/>
                                          </p:val>
                                        </p:tav>
                                      </p:tavLst>
                                    </p:anim>
                                    <p:anim calcmode="lin" valueType="num">
                                      <p:cBhvr additive="base">
                                        <p:cTn id="58" dur="750" fill="hold"/>
                                        <p:tgtEl>
                                          <p:spTgt spid="36"/>
                                        </p:tgtEl>
                                        <p:attrNameLst>
                                          <p:attrName>ppt_y</p:attrName>
                                        </p:attrNameLst>
                                      </p:cBhvr>
                                      <p:tavLst>
                                        <p:tav tm="0">
                                          <p:val>
                                            <p:strVal val="#ppt_y"/>
                                          </p:val>
                                        </p:tav>
                                        <p:tav tm="100000">
                                          <p:val>
                                            <p:strVal val="#ppt_y"/>
                                          </p:val>
                                        </p:tav>
                                      </p:tavLst>
                                    </p:anim>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p:cTn id="62" dur="500" fill="hold"/>
                                        <p:tgtEl>
                                          <p:spTgt spid="38"/>
                                        </p:tgtEl>
                                        <p:attrNameLst>
                                          <p:attrName>ppt_w</p:attrName>
                                        </p:attrNameLst>
                                      </p:cBhvr>
                                      <p:tavLst>
                                        <p:tav tm="0">
                                          <p:val>
                                            <p:fltVal val="0"/>
                                          </p:val>
                                        </p:tav>
                                        <p:tav tm="100000">
                                          <p:val>
                                            <p:strVal val="#ppt_w"/>
                                          </p:val>
                                        </p:tav>
                                      </p:tavLst>
                                    </p:anim>
                                    <p:anim calcmode="lin" valueType="num">
                                      <p:cBhvr>
                                        <p:cTn id="63" dur="500" fill="hold"/>
                                        <p:tgtEl>
                                          <p:spTgt spid="38"/>
                                        </p:tgtEl>
                                        <p:attrNameLst>
                                          <p:attrName>ppt_h</p:attrName>
                                        </p:attrNameLst>
                                      </p:cBhvr>
                                      <p:tavLst>
                                        <p:tav tm="0">
                                          <p:val>
                                            <p:fltVal val="0"/>
                                          </p:val>
                                        </p:tav>
                                        <p:tav tm="100000">
                                          <p:val>
                                            <p:strVal val="#ppt_h"/>
                                          </p:val>
                                        </p:tav>
                                      </p:tavLst>
                                    </p:anim>
                                    <p:animEffect transition="in" filter="fade">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animBg="1"/>
      <p:bldP spid="18" grpId="0" animBg="1"/>
      <p:bldP spid="19" grpId="0" animBg="1"/>
      <p:bldP spid="20" grpId="0" animBg="1"/>
      <p:bldP spid="21" grpId="0" animBg="1"/>
      <p:bldP spid="23" grpId="0" animBg="1"/>
      <p:bldP spid="31" grpId="0"/>
      <p:bldP spid="32" grpId="0"/>
      <p:bldP spid="36"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实践难点二</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51685" y="3480559"/>
            <a:ext cx="7416647" cy="1304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8" name="Rectangle 17"/>
          <p:cNvSpPr/>
          <p:nvPr/>
        </p:nvSpPr>
        <p:spPr>
          <a:xfrm>
            <a:off x="4697750" y="4990601"/>
            <a:ext cx="6670583" cy="131403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9" name="Rectangle 15"/>
          <p:cNvSpPr/>
          <p:nvPr/>
        </p:nvSpPr>
        <p:spPr>
          <a:xfrm>
            <a:off x="3107612" y="1944519"/>
            <a:ext cx="8260720" cy="1310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0" name="Freeform 6"/>
          <p:cNvSpPr/>
          <p:nvPr/>
        </p:nvSpPr>
        <p:spPr bwMode="auto">
          <a:xfrm>
            <a:off x="2349544" y="1944519"/>
            <a:ext cx="1516133" cy="1310036"/>
          </a:xfrm>
          <a:custGeom>
            <a:avLst/>
            <a:gdLst>
              <a:gd name="T0" fmla="*/ 0 w 714"/>
              <a:gd name="T1" fmla="*/ 1752368031 h 617"/>
              <a:gd name="T2" fmla="*/ 1008318937 w 714"/>
              <a:gd name="T3" fmla="*/ 0 h 617"/>
              <a:gd name="T4" fmla="*/ 2027998677 w 714"/>
              <a:gd name="T5" fmla="*/ 1752368031 h 617"/>
              <a:gd name="T6" fmla="*/ 0 w 714"/>
              <a:gd name="T7" fmla="*/ 1752368031 h 617"/>
              <a:gd name="T8" fmla="*/ 0 w 714"/>
              <a:gd name="T9" fmla="*/ 1752368031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solidFill>
            <a:srgbClr val="106B4C"/>
          </a:solidFill>
          <a:ln w="9525">
            <a:noFill/>
            <a:round/>
          </a:ln>
        </p:spPr>
        <p:txBody>
          <a:bodyPr lIns="115205" tIns="684000" rIns="115205" bIns="57603" anchor="ctr" anchorCtr="1"/>
          <a:lstStyle/>
          <a:p>
            <a:pPr lvl="0" algn="ctr"/>
            <a:r>
              <a:rPr lang="zh-CN" altLang="en-US" sz="1600" b="1" dirty="0">
                <a:solidFill>
                  <a:prstClr val="white"/>
                </a:solidFill>
                <a:latin typeface="微软雅黑" panose="020B0503020204020204" pitchFamily="34" charset="-122"/>
                <a:ea typeface="微软雅黑" panose="020B0503020204020204" pitchFamily="34" charset="-122"/>
              </a:rPr>
              <a:t>添加标题</a:t>
            </a:r>
          </a:p>
        </p:txBody>
      </p:sp>
      <p:sp>
        <p:nvSpPr>
          <p:cNvPr id="21" name="Freeform 7"/>
          <p:cNvSpPr/>
          <p:nvPr/>
        </p:nvSpPr>
        <p:spPr bwMode="auto">
          <a:xfrm>
            <a:off x="1483470" y="3478559"/>
            <a:ext cx="3214281" cy="1306036"/>
          </a:xfrm>
          <a:custGeom>
            <a:avLst/>
            <a:gdLst/>
            <a:ahLst/>
            <a:cxnLst/>
            <a:rect l="l" t="t" r="r" b="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106B4C"/>
          </a:solidFill>
          <a:ln w="9525">
            <a:noFill/>
            <a:round/>
          </a:ln>
        </p:spPr>
        <p:txBody>
          <a:bodyPr lIns="115205" tIns="0" rIns="115205" bIns="57603" anchor="ctr" anchorCtr="1"/>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23" name="Freeform 8"/>
          <p:cNvSpPr/>
          <p:nvPr/>
        </p:nvSpPr>
        <p:spPr bwMode="auto">
          <a:xfrm>
            <a:off x="623393" y="4995601"/>
            <a:ext cx="4888431" cy="1304036"/>
          </a:xfrm>
          <a:custGeom>
            <a:avLst/>
            <a:gdLst/>
            <a:ahLst/>
            <a:cxnLst/>
            <a:rect l="l" t="t" r="r" b="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106B4C"/>
          </a:solidFill>
          <a:ln w="9525">
            <a:noFill/>
            <a:round/>
          </a:ln>
        </p:spPr>
        <p:txBody>
          <a:bodyPr lIns="115205" tIns="0" rIns="115205" bIns="57603" anchor="ctr" anchorCtr="1"/>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31" name="文本框 14"/>
          <p:cNvSpPr txBox="1"/>
          <p:nvPr/>
        </p:nvSpPr>
        <p:spPr>
          <a:xfrm>
            <a:off x="5511824" y="5260529"/>
            <a:ext cx="548072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43873" y="3677346"/>
            <a:ext cx="585665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旗舰店</a:t>
            </a:r>
          </a:p>
          <a:p>
            <a:pPr algn="just">
              <a:lnSpc>
                <a:spcPct val="130000"/>
              </a:lnSpc>
              <a:spcBef>
                <a:spcPts val="755"/>
              </a:spcBef>
              <a:defRPr/>
            </a:pPr>
            <a:r>
              <a:rPr lang="en-US" altLang="zh-CN" sz="1865" dirty="0">
                <a:solidFill>
                  <a:schemeClr val="tx1">
                    <a:lumMod val="50000"/>
                    <a:lumOff val="50000"/>
                  </a:schemeClr>
                </a:solidFill>
                <a:latin typeface="微软雅黑" panose="020B0503020204020204" pitchFamily="34" charset="-122"/>
                <a:ea typeface="微软雅黑" panose="020B0503020204020204" pitchFamily="34" charset="-122"/>
              </a:rPr>
              <a:t>https://liangliangtuwen.tmall.com</a:t>
            </a:r>
          </a:p>
        </p:txBody>
      </p:sp>
      <p:sp>
        <p:nvSpPr>
          <p:cNvPr id="36" name="文本框 35"/>
          <p:cNvSpPr txBox="1"/>
          <p:nvPr/>
        </p:nvSpPr>
        <p:spPr>
          <a:xfrm>
            <a:off x="4559829" y="2188187"/>
            <a:ext cx="6048672"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anim calcmode="lin" valueType="num">
                                      <p:cBhvr>
                                        <p:cTn id="15" dur="500" fill="hold"/>
                                        <p:tgtEl>
                                          <p:spTgt spid="23"/>
                                        </p:tgtEl>
                                        <p:attrNameLst>
                                          <p:attrName>ppt_x</p:attrName>
                                        </p:attrNameLst>
                                      </p:cBhvr>
                                      <p:tavLst>
                                        <p:tav tm="0">
                                          <p:val>
                                            <p:strVal val="#ppt_x"/>
                                          </p:val>
                                        </p:tav>
                                        <p:tav tm="100000">
                                          <p:val>
                                            <p:strVal val="#ppt_x"/>
                                          </p:val>
                                        </p:tav>
                                      </p:tavLst>
                                    </p:anim>
                                    <p:anim calcmode="lin" valueType="num">
                                      <p:cBhvr>
                                        <p:cTn id="16" dur="500" fill="hold"/>
                                        <p:tgtEl>
                                          <p:spTgt spid="2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anim calcmode="lin" valueType="num">
                                      <p:cBhvr>
                                        <p:cTn id="21" dur="500" fill="hold"/>
                                        <p:tgtEl>
                                          <p:spTgt spid="21"/>
                                        </p:tgtEl>
                                        <p:attrNameLst>
                                          <p:attrName>ppt_x</p:attrName>
                                        </p:attrNameLst>
                                      </p:cBhvr>
                                      <p:tavLst>
                                        <p:tav tm="0">
                                          <p:val>
                                            <p:strVal val="#ppt_x"/>
                                          </p:val>
                                        </p:tav>
                                        <p:tav tm="100000">
                                          <p:val>
                                            <p:strVal val="#ppt_x"/>
                                          </p:val>
                                        </p:tav>
                                      </p:tavLst>
                                    </p:anim>
                                    <p:anim calcmode="lin" valueType="num">
                                      <p:cBhvr>
                                        <p:cTn id="22" dur="500" fill="hold"/>
                                        <p:tgtEl>
                                          <p:spTgt spid="21"/>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anim calcmode="lin" valueType="num">
                                      <p:cBhvr>
                                        <p:cTn id="27" dur="500" fill="hold"/>
                                        <p:tgtEl>
                                          <p:spTgt spid="20"/>
                                        </p:tgtEl>
                                        <p:attrNameLst>
                                          <p:attrName>ppt_x</p:attrName>
                                        </p:attrNameLst>
                                      </p:cBhvr>
                                      <p:tavLst>
                                        <p:tav tm="0">
                                          <p:val>
                                            <p:strVal val="#ppt_x"/>
                                          </p:val>
                                        </p:tav>
                                        <p:tav tm="100000">
                                          <p:val>
                                            <p:strVal val="#ppt_x"/>
                                          </p:val>
                                        </p:tav>
                                      </p:tavLst>
                                    </p:anim>
                                    <p:anim calcmode="lin" valueType="num">
                                      <p:cBhvr>
                                        <p:cTn id="28" dur="500" fill="hold"/>
                                        <p:tgtEl>
                                          <p:spTgt spid="20"/>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animBg="1"/>
      <p:bldP spid="18" grpId="0" animBg="1"/>
      <p:bldP spid="19" grpId="0" animBg="1"/>
      <p:bldP spid="20" grpId="0" animBg="1"/>
      <p:bldP spid="21" grpId="0" animBg="1"/>
      <p:bldP spid="23" grpId="0" animBg="1"/>
      <p:bldP spid="31" grpId="0"/>
      <p:bldP spid="32" grpId="0"/>
      <p:bldP spid="36"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解决方法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rot="16200000">
            <a:off x="5140844" y="3659980"/>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平行四边形 17"/>
          <p:cNvSpPr/>
          <p:nvPr/>
        </p:nvSpPr>
        <p:spPr>
          <a:xfrm rot="16200000">
            <a:off x="5140841" y="1542972"/>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右箭头 18"/>
          <p:cNvSpPr/>
          <p:nvPr/>
        </p:nvSpPr>
        <p:spPr>
          <a:xfrm>
            <a:off x="4775992" y="1679477"/>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右箭头 19"/>
          <p:cNvSpPr/>
          <p:nvPr/>
        </p:nvSpPr>
        <p:spPr>
          <a:xfrm rot="10800000">
            <a:off x="3957107" y="2735594"/>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右箭头 20"/>
          <p:cNvSpPr/>
          <p:nvPr/>
        </p:nvSpPr>
        <p:spPr>
          <a:xfrm>
            <a:off x="4775992" y="3791711"/>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3" name="右箭头 22"/>
          <p:cNvSpPr/>
          <p:nvPr/>
        </p:nvSpPr>
        <p:spPr>
          <a:xfrm rot="10800000">
            <a:off x="3957107" y="4847829"/>
            <a:ext cx="3528253" cy="1380471"/>
          </a:xfrm>
          <a:prstGeom prst="rightArrow">
            <a:avLst>
              <a:gd name="adj1" fmla="val 66953"/>
              <a:gd name="adj2" fmla="val 50000"/>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TextBox 31"/>
          <p:cNvSpPr txBox="1"/>
          <p:nvPr/>
        </p:nvSpPr>
        <p:spPr>
          <a:xfrm>
            <a:off x="4968013" y="2185046"/>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01. </a:t>
            </a:r>
            <a:r>
              <a:rPr lang="zh-CN" altLang="en-US" sz="2400" dirty="0">
                <a:solidFill>
                  <a:schemeClr val="bg1"/>
                </a:solidFill>
              </a:rPr>
              <a:t>解决方法</a:t>
            </a:r>
          </a:p>
        </p:txBody>
      </p:sp>
      <p:sp>
        <p:nvSpPr>
          <p:cNvPr id="32" name="TextBox 32"/>
          <p:cNvSpPr txBox="1"/>
          <p:nvPr/>
        </p:nvSpPr>
        <p:spPr>
          <a:xfrm>
            <a:off x="8424398" y="1908046"/>
            <a:ext cx="2784308" cy="969496"/>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1">
                    <a:lumMod val="85000"/>
                    <a:lumOff val="15000"/>
                  </a:schemeClr>
                </a:solidFill>
              </a:rPr>
              <a:t>这里输入段落文本内容这里输入段落文本内容这里输入段落文本内容这里输入段落文本内容</a:t>
            </a:r>
          </a:p>
        </p:txBody>
      </p:sp>
      <p:sp>
        <p:nvSpPr>
          <p:cNvPr id="36" name="TextBox 33"/>
          <p:cNvSpPr txBox="1"/>
          <p:nvPr/>
        </p:nvSpPr>
        <p:spPr>
          <a:xfrm>
            <a:off x="4583971" y="3241164"/>
            <a:ext cx="2490088"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02.</a:t>
            </a:r>
            <a:r>
              <a:rPr lang="zh-CN" altLang="en-US" sz="2400" dirty="0">
                <a:solidFill>
                  <a:schemeClr val="bg1"/>
                </a:solidFill>
              </a:rPr>
              <a:t>解决方法</a:t>
            </a:r>
          </a:p>
        </p:txBody>
      </p:sp>
      <p:sp>
        <p:nvSpPr>
          <p:cNvPr id="37" name="TextBox 34"/>
          <p:cNvSpPr txBox="1"/>
          <p:nvPr/>
        </p:nvSpPr>
        <p:spPr>
          <a:xfrm>
            <a:off x="4968014" y="427676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03.</a:t>
            </a:r>
            <a:r>
              <a:rPr lang="zh-CN" altLang="en-US" sz="2400" dirty="0">
                <a:solidFill>
                  <a:schemeClr val="bg1"/>
                </a:solidFill>
              </a:rPr>
              <a:t>解决方法</a:t>
            </a:r>
          </a:p>
        </p:txBody>
      </p:sp>
      <p:sp>
        <p:nvSpPr>
          <p:cNvPr id="38" name="TextBox 35"/>
          <p:cNvSpPr txBox="1"/>
          <p:nvPr/>
        </p:nvSpPr>
        <p:spPr>
          <a:xfrm>
            <a:off x="4583971" y="5332879"/>
            <a:ext cx="2663176"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04.</a:t>
            </a:r>
            <a:r>
              <a:rPr lang="zh-CN" altLang="en-US" sz="2400" dirty="0">
                <a:solidFill>
                  <a:schemeClr val="bg1"/>
                </a:solidFill>
              </a:rPr>
              <a:t>解决方法</a:t>
            </a:r>
          </a:p>
        </p:txBody>
      </p:sp>
      <p:sp>
        <p:nvSpPr>
          <p:cNvPr id="39" name="TextBox 36"/>
          <p:cNvSpPr txBox="1"/>
          <p:nvPr/>
        </p:nvSpPr>
        <p:spPr>
          <a:xfrm>
            <a:off x="1031577" y="2964167"/>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0" name="TextBox 37"/>
          <p:cNvSpPr txBox="1"/>
          <p:nvPr/>
        </p:nvSpPr>
        <p:spPr>
          <a:xfrm>
            <a:off x="8424398" y="4024823"/>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1" name="TextBox 38"/>
          <p:cNvSpPr txBox="1"/>
          <p:nvPr/>
        </p:nvSpPr>
        <p:spPr>
          <a:xfrm>
            <a:off x="1031577" y="5081175"/>
            <a:ext cx="2784308" cy="580095"/>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旗舰店</a:t>
            </a:r>
          </a:p>
          <a:p>
            <a:pPr>
              <a:lnSpc>
                <a:spcPct val="150000"/>
              </a:lnSpc>
            </a:pPr>
            <a:r>
              <a:rPr lang="en-US" altLang="zh-CN" sz="1335" dirty="0">
                <a:solidFill>
                  <a:schemeClr val="tx1">
                    <a:lumMod val="75000"/>
                    <a:lumOff val="25000"/>
                  </a:schemeClr>
                </a:solidFill>
              </a:rPr>
              <a:t>https://liangliangtuwen.tmall.com</a:t>
            </a:r>
          </a:p>
        </p:txBody>
      </p:sp>
      <p:pic>
        <p:nvPicPr>
          <p:cNvPr id="4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4"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5"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1+#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left)">
                                      <p:cBhvr>
                                        <p:cTn id="40" dur="500"/>
                                        <p:tgtEl>
                                          <p:spTgt spid="3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right)">
                                      <p:cBhvr>
                                        <p:cTn id="43" dur="500"/>
                                        <p:tgtEl>
                                          <p:spTgt spid="39"/>
                                        </p:tgtEl>
                                      </p:cBhvr>
                                    </p:animEffect>
                                  </p:childTnLst>
                                </p:cTn>
                              </p:par>
                            </p:childTnLst>
                          </p:cTn>
                        </p:par>
                        <p:par>
                          <p:cTn id="44" fill="hold">
                            <p:stCondLst>
                              <p:cond delay="2500"/>
                            </p:stCondLst>
                            <p:childTnLst>
                              <p:par>
                                <p:cTn id="45" presetID="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0-#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1+#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childTnLst>
                          </p:cTn>
                        </p:par>
                        <p:par>
                          <p:cTn id="53" fill="hold">
                            <p:stCondLst>
                              <p:cond delay="3000"/>
                            </p:stCondLst>
                            <p:childTnLst>
                              <p:par>
                                <p:cTn id="54" presetID="16" presetClass="entr" presetSubtype="21"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ppt_w</p:attrName>
                                        </p:attrNameLst>
                                      </p:cBhvr>
                                      <p:tavLst>
                                        <p:tav tm="0">
                                          <p:val>
                                            <p:fltVal val="0"/>
                                          </p:val>
                                        </p:tav>
                                        <p:tav tm="100000">
                                          <p:val>
                                            <p:strVal val="#ppt_w"/>
                                          </p:val>
                                        </p:tav>
                                      </p:tavLst>
                                    </p:anim>
                                    <p:anim calcmode="lin" valueType="num">
                                      <p:cBhvr>
                                        <p:cTn id="61" dur="500" fill="hold"/>
                                        <p:tgtEl>
                                          <p:spTgt spid="37"/>
                                        </p:tgtEl>
                                        <p:attrNameLst>
                                          <p:attrName>ppt_h</p:attrName>
                                        </p:attrNameLst>
                                      </p:cBhvr>
                                      <p:tavLst>
                                        <p:tav tm="0">
                                          <p:val>
                                            <p:fltVal val="0"/>
                                          </p:val>
                                        </p:tav>
                                        <p:tav tm="100000">
                                          <p:val>
                                            <p:strVal val="#ppt_h"/>
                                          </p:val>
                                        </p:tav>
                                      </p:tavLst>
                                    </p:anim>
                                    <p:animEffect transition="in" filter="fade">
                                      <p:cBhvr>
                                        <p:cTn id="62" dur="500"/>
                                        <p:tgtEl>
                                          <p:spTgt spid="37"/>
                                        </p:tgtEl>
                                      </p:cBhvr>
                                    </p:animEffect>
                                  </p:childTnLst>
                                </p:cTn>
                              </p:par>
                            </p:childTnLst>
                          </p:cTn>
                        </p:par>
                        <p:par>
                          <p:cTn id="63" fill="hold">
                            <p:stCondLst>
                              <p:cond delay="4000"/>
                            </p:stCondLst>
                            <p:childTnLst>
                              <p:par>
                                <p:cTn id="64" presetID="53" presetClass="entr" presetSubtype="16"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500"/>
                                        <p:tgtEl>
                                          <p:spTgt spid="41"/>
                                        </p:tgtEl>
                                      </p:cBhvr>
                                    </p:animEffect>
                                  </p:childTnLst>
                                </p:cTn>
                              </p:par>
                            </p:childTnLst>
                          </p:cTn>
                        </p:par>
                        <p:par>
                          <p:cTn id="76" fill="hold">
                            <p:stCondLst>
                              <p:cond delay="5000"/>
                            </p:stCondLst>
                            <p:childTnLst>
                              <p:par>
                                <p:cTn id="77" presetID="53" presetClass="entr" presetSubtype="16"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p:cTn id="79" dur="500" fill="hold"/>
                                        <p:tgtEl>
                                          <p:spTgt spid="43"/>
                                        </p:tgtEl>
                                        <p:attrNameLst>
                                          <p:attrName>ppt_w</p:attrName>
                                        </p:attrNameLst>
                                      </p:cBhvr>
                                      <p:tavLst>
                                        <p:tav tm="0">
                                          <p:val>
                                            <p:fltVal val="0"/>
                                          </p:val>
                                        </p:tav>
                                        <p:tav tm="100000">
                                          <p:val>
                                            <p:strVal val="#ppt_w"/>
                                          </p:val>
                                        </p:tav>
                                      </p:tavLst>
                                    </p:anim>
                                    <p:anim calcmode="lin" valueType="num">
                                      <p:cBhvr>
                                        <p:cTn id="80" dur="500" fill="hold"/>
                                        <p:tgtEl>
                                          <p:spTgt spid="43"/>
                                        </p:tgtEl>
                                        <p:attrNameLst>
                                          <p:attrName>ppt_h</p:attrName>
                                        </p:attrNameLst>
                                      </p:cBhvr>
                                      <p:tavLst>
                                        <p:tav tm="0">
                                          <p:val>
                                            <p:fltVal val="0"/>
                                          </p:val>
                                        </p:tav>
                                        <p:tav tm="100000">
                                          <p:val>
                                            <p:strVal val="#ppt_h"/>
                                          </p:val>
                                        </p:tav>
                                      </p:tavLst>
                                    </p:anim>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animBg="1"/>
      <p:bldP spid="18" grpId="0" animBg="1"/>
      <p:bldP spid="19" grpId="0" animBg="1"/>
      <p:bldP spid="20" grpId="0" animBg="1"/>
      <p:bldP spid="21" grpId="0" animBg="1"/>
      <p:bldP spid="23" grpId="0" animBg="1"/>
      <p:bldP spid="31" grpId="0"/>
      <p:bldP spid="32" grpId="0"/>
      <p:bldP spid="36" grpId="0"/>
      <p:bldP spid="37" grpId="0"/>
      <p:bldP spid="38" grpId="0"/>
      <p:bldP spid="39" grpId="0"/>
      <p:bldP spid="40" grpId="0"/>
      <p:bldP spid="41"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08726"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验证分析</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26491" y="1946404"/>
            <a:ext cx="4909720" cy="2068074"/>
            <a:chOff x="795357" y="1743204"/>
            <a:chExt cx="5300643" cy="2068074"/>
          </a:xfrm>
        </p:grpSpPr>
        <p:sp>
          <p:nvSpPr>
            <p:cNvPr id="18"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01</a:t>
              </a:r>
              <a:r>
                <a:rPr lang="zh-CN" altLang="en-US"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19" name="文本框 34"/>
            <p:cNvSpPr>
              <a:spLocks noChangeArrowheads="1"/>
            </p:cNvSpPr>
            <p:nvPr/>
          </p:nvSpPr>
          <p:spPr bwMode="auto">
            <a:xfrm>
              <a:off x="7953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cxnSp>
        <p:nvCxnSpPr>
          <p:cNvPr id="20" name="直接连接符 19"/>
          <p:cNvCxnSpPr/>
          <p:nvPr/>
        </p:nvCxnSpPr>
        <p:spPr>
          <a:xfrm>
            <a:off x="6096001" y="1641475"/>
            <a:ext cx="0" cy="2664000"/>
          </a:xfrm>
          <a:prstGeom prst="line">
            <a:avLst/>
          </a:prstGeom>
          <a:ln>
            <a:solidFill>
              <a:srgbClr val="0D84C8"/>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55791" y="1946404"/>
            <a:ext cx="4909720" cy="2068074"/>
            <a:chOff x="6624657" y="1743204"/>
            <a:chExt cx="5300643" cy="2068074"/>
          </a:xfrm>
        </p:grpSpPr>
        <p:sp>
          <p:nvSpPr>
            <p:cNvPr id="23" name="文本框 34"/>
            <p:cNvSpPr>
              <a:spLocks noChangeArrowheads="1"/>
            </p:cNvSpPr>
            <p:nvPr/>
          </p:nvSpPr>
          <p:spPr bwMode="auto">
            <a:xfrm>
              <a:off x="6681807" y="1743204"/>
              <a:ext cx="4957743" cy="55399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rgbClr val="106B4C"/>
                  </a:solidFill>
                  <a:latin typeface="微软雅黑" panose="020B0503020204020204" pitchFamily="34" charset="-122"/>
                  <a:ea typeface="微软雅黑" panose="020B0503020204020204" pitchFamily="34" charset="-122"/>
                  <a:sym typeface="华文宋体" panose="02010600040101010101" pitchFamily="2" charset="-122"/>
                </a:rPr>
                <a:t>02</a:t>
              </a:r>
              <a:r>
                <a:rPr lang="zh-CN" altLang="en-US" sz="2000" b="1" dirty="0">
                  <a:solidFill>
                    <a:srgbClr val="106B4C"/>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a:t>
              </a:r>
              <a:endPar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31" name="文本框 34"/>
            <p:cNvSpPr>
              <a:spLocks noChangeArrowheads="1"/>
            </p:cNvSpPr>
            <p:nvPr/>
          </p:nvSpPr>
          <p:spPr bwMode="auto">
            <a:xfrm>
              <a:off x="66246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sp>
        <p:nvSpPr>
          <p:cNvPr id="32" name="矩形 31"/>
          <p:cNvSpPr/>
          <p:nvPr/>
        </p:nvSpPr>
        <p:spPr>
          <a:xfrm>
            <a:off x="588179" y="4534075"/>
            <a:ext cx="11072793" cy="1841325"/>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4"/>
          <p:cNvSpPr>
            <a:spLocks noChangeArrowheads="1"/>
          </p:cNvSpPr>
          <p:nvPr/>
        </p:nvSpPr>
        <p:spPr bwMode="auto">
          <a:xfrm>
            <a:off x="931079" y="4854572"/>
            <a:ext cx="10386992" cy="11988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bg1"/>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单击此处添加此章节的简要内容，本模板内所有素材均可自由编辑及移动替换，框架完整，套用性强。</a:t>
            </a: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8" decel="5330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750" fill="hold"/>
                                        <p:tgtEl>
                                          <p:spTgt spid="17"/>
                                        </p:tgtEl>
                                        <p:attrNameLst>
                                          <p:attrName>ppt_x</p:attrName>
                                        </p:attrNameLst>
                                      </p:cBhvr>
                                      <p:tavLst>
                                        <p:tav tm="0">
                                          <p:val>
                                            <p:strVal val="0-#ppt_w/2"/>
                                          </p:val>
                                        </p:tav>
                                        <p:tav tm="100000">
                                          <p:val>
                                            <p:strVal val="#ppt_x"/>
                                          </p:val>
                                        </p:tav>
                                      </p:tavLst>
                                    </p:anim>
                                    <p:anim calcmode="lin" valueType="num">
                                      <p:cBhvr additive="base">
                                        <p:cTn id="15" dur="750" fill="hold"/>
                                        <p:tgtEl>
                                          <p:spTgt spid="17"/>
                                        </p:tgtEl>
                                        <p:attrNameLst>
                                          <p:attrName>ppt_y</p:attrName>
                                        </p:attrNameLst>
                                      </p:cBhvr>
                                      <p:tavLst>
                                        <p:tav tm="0">
                                          <p:val>
                                            <p:strVal val="#ppt_y"/>
                                          </p:val>
                                        </p:tav>
                                        <p:tav tm="100000">
                                          <p:val>
                                            <p:strVal val="#ppt_y"/>
                                          </p:val>
                                        </p:tav>
                                      </p:tavLst>
                                    </p:anim>
                                  </p:childTnLst>
                                </p:cTn>
                              </p:par>
                              <p:par>
                                <p:cTn id="16" presetID="2" presetClass="entr" presetSubtype="2" decel="5330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1+#ppt_w/2"/>
                                          </p:val>
                                        </p:tav>
                                        <p:tav tm="100000">
                                          <p:val>
                                            <p:strVal val="#ppt_x"/>
                                          </p:val>
                                        </p:tav>
                                      </p:tavLst>
                                    </p:anim>
                                    <p:anim calcmode="lin" valueType="num">
                                      <p:cBhvr additive="base">
                                        <p:cTn id="19" dur="750" fill="hold"/>
                                        <p:tgtEl>
                                          <p:spTgt spid="21"/>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16" presetClass="entr" presetSubtype="2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Horizontal)">
                                      <p:cBhvr>
                                        <p:cTn id="23" dur="500"/>
                                        <p:tgtEl>
                                          <p:spTgt spid="20"/>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2250"/>
                            </p:stCondLst>
                            <p:childTnLst>
                              <p:par>
                                <p:cTn id="29" presetID="14" presetClass="entr" presetSubtype="10" fill="hold" grpId="0" nodeType="afterEffect">
                                  <p:stCondLst>
                                    <p:cond delay="0"/>
                                  </p:stCondLst>
                                  <p:iterate type="lt">
                                    <p:tmPct val="10000"/>
                                  </p:iterate>
                                  <p:childTnLst>
                                    <p:set>
                                      <p:cBhvr>
                                        <p:cTn id="30" dur="1" fill="hold">
                                          <p:stCondLst>
                                            <p:cond delay="0"/>
                                          </p:stCondLst>
                                        </p:cTn>
                                        <p:tgtEl>
                                          <p:spTgt spid="36"/>
                                        </p:tgtEl>
                                        <p:attrNameLst>
                                          <p:attrName>style.visibility</p:attrName>
                                        </p:attrNameLst>
                                      </p:cBhvr>
                                      <p:to>
                                        <p:strVal val="visible"/>
                                      </p:to>
                                    </p:set>
                                    <p:animEffect transition="in" filter="randombar(horizontal)">
                                      <p:cBhvr>
                                        <p:cTn id="31" dur="500"/>
                                        <p:tgtEl>
                                          <p:spTgt spid="36"/>
                                        </p:tgtEl>
                                      </p:cBhvr>
                                    </p:animEffect>
                                  </p:childTnLst>
                                </p:cTn>
                              </p:par>
                            </p:childTnLst>
                          </p:cTn>
                        </p:par>
                        <p:par>
                          <p:cTn id="32" fill="hold">
                            <p:stCondLst>
                              <p:cond delay="9450"/>
                            </p:stCondLst>
                            <p:childTnLst>
                              <p:par>
                                <p:cTn id="33" presetID="53" presetClass="entr" presetSubtype="16"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animBg="1"/>
      <p:bldP spid="36"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神经元模型</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感知机与多层神经网络</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误差逆传播算法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全局最小与局部最小</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其它神经网络</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pic>
        <p:nvPicPr>
          <p:cNvPr id="18"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781" y="6044206"/>
            <a:ext cx="2123647" cy="46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425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25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latin typeface="微软雅黑" panose="020B0503020204020204" pitchFamily="34" charset="-122"/>
                <a:ea typeface="微软雅黑" panose="020B0503020204020204" pitchFamily="34" charset="-122"/>
              </a:rPr>
              <a:t>研究成果</a:t>
            </a: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339492" y="1683332"/>
            <a:ext cx="8801566" cy="1368000"/>
            <a:chOff x="1339492" y="1216903"/>
            <a:chExt cx="8801566" cy="1368000"/>
          </a:xfrm>
        </p:grpSpPr>
        <p:sp>
          <p:nvSpPr>
            <p:cNvPr id="45" name="圆角矩形 44"/>
            <p:cNvSpPr/>
            <p:nvPr/>
          </p:nvSpPr>
          <p:spPr>
            <a:xfrm>
              <a:off x="1501058" y="1216903"/>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离页连接符 45"/>
            <p:cNvSpPr/>
            <p:nvPr/>
          </p:nvSpPr>
          <p:spPr>
            <a:xfrm rot="16200000">
              <a:off x="1291871" y="1522904"/>
              <a:ext cx="851242" cy="756000"/>
            </a:xfrm>
            <a:prstGeom prst="flowChartOffpageConnector">
              <a:avLst/>
            </a:prstGeom>
            <a:solidFill>
              <a:srgbClr val="106B4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159125" y="1520468"/>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106B4C"/>
                  </a:solidFill>
                  <a:latin typeface="微软雅黑" panose="020B0503020204020204" pitchFamily="34" charset="-122"/>
                  <a:ea typeface="微软雅黑" panose="020B0503020204020204" pitchFamily="34" charset="-122"/>
                </a:rPr>
                <a:t>添加本本标题</a:t>
              </a:r>
            </a:p>
          </p:txBody>
        </p:sp>
        <p:sp>
          <p:nvSpPr>
            <p:cNvPr id="48" name="矩形 47"/>
            <p:cNvSpPr/>
            <p:nvPr/>
          </p:nvSpPr>
          <p:spPr>
            <a:xfrm>
              <a:off x="3498785" y="1422311"/>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49" name="文本框 48"/>
            <p:cNvSpPr txBox="1"/>
            <p:nvPr/>
          </p:nvSpPr>
          <p:spPr>
            <a:xfrm>
              <a:off x="1394458" y="17008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2050942" y="3385816"/>
            <a:ext cx="8801566" cy="1368000"/>
            <a:chOff x="2050942" y="3052737"/>
            <a:chExt cx="8801566" cy="1368000"/>
          </a:xfrm>
        </p:grpSpPr>
        <p:sp>
          <p:nvSpPr>
            <p:cNvPr id="51" name="圆角矩形 50"/>
            <p:cNvSpPr/>
            <p:nvPr/>
          </p:nvSpPr>
          <p:spPr>
            <a:xfrm>
              <a:off x="2212508" y="3052737"/>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离页连接符 51"/>
            <p:cNvSpPr/>
            <p:nvPr/>
          </p:nvSpPr>
          <p:spPr>
            <a:xfrm rot="16200000">
              <a:off x="2003321" y="3358736"/>
              <a:ext cx="851242" cy="756000"/>
            </a:xfrm>
            <a:prstGeom prst="flowChartOffpageConnector">
              <a:avLst/>
            </a:prstGeom>
            <a:solidFill>
              <a:srgbClr val="106B4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70575" y="3356301"/>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106B4C"/>
                  </a:solidFill>
                  <a:latin typeface="微软雅黑" panose="020B0503020204020204" pitchFamily="34" charset="-122"/>
                  <a:ea typeface="微软雅黑" panose="020B0503020204020204" pitchFamily="34" charset="-122"/>
                </a:rPr>
                <a:t>添加本本标题</a:t>
              </a:r>
            </a:p>
          </p:txBody>
        </p:sp>
        <p:sp>
          <p:nvSpPr>
            <p:cNvPr id="54" name="矩形 53"/>
            <p:cNvSpPr/>
            <p:nvPr/>
          </p:nvSpPr>
          <p:spPr>
            <a:xfrm>
              <a:off x="4210235" y="3288910"/>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55" name="文本框 54"/>
            <p:cNvSpPr txBox="1"/>
            <p:nvPr/>
          </p:nvSpPr>
          <p:spPr>
            <a:xfrm>
              <a:off x="2105908" y="35591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1339492" y="5088299"/>
            <a:ext cx="8801566" cy="1368000"/>
            <a:chOff x="1339492" y="4888571"/>
            <a:chExt cx="8801566" cy="1368000"/>
          </a:xfrm>
        </p:grpSpPr>
        <p:sp>
          <p:nvSpPr>
            <p:cNvPr id="57" name="圆角矩形 56"/>
            <p:cNvSpPr/>
            <p:nvPr/>
          </p:nvSpPr>
          <p:spPr>
            <a:xfrm>
              <a:off x="1501058" y="4888571"/>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离页连接符 57"/>
            <p:cNvSpPr/>
            <p:nvPr/>
          </p:nvSpPr>
          <p:spPr>
            <a:xfrm rot="16200000">
              <a:off x="1291871" y="5194570"/>
              <a:ext cx="851242" cy="756000"/>
            </a:xfrm>
            <a:prstGeom prst="flowChartOffpageConnector">
              <a:avLst/>
            </a:prstGeom>
            <a:solidFill>
              <a:srgbClr val="106B4C"/>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159125" y="5192135"/>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106B4C"/>
                  </a:solidFill>
                  <a:latin typeface="微软雅黑" panose="020B0503020204020204" pitchFamily="34" charset="-122"/>
                  <a:ea typeface="微软雅黑" panose="020B0503020204020204" pitchFamily="34" charset="-122"/>
                </a:rPr>
                <a:t>添加本本标题</a:t>
              </a:r>
            </a:p>
          </p:txBody>
        </p:sp>
        <p:sp>
          <p:nvSpPr>
            <p:cNvPr id="60" name="矩形 59"/>
            <p:cNvSpPr/>
            <p:nvPr/>
          </p:nvSpPr>
          <p:spPr>
            <a:xfrm>
              <a:off x="3498785" y="5115873"/>
              <a:ext cx="6489558" cy="657103"/>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旗舰店</a:t>
              </a:r>
            </a:p>
            <a:p>
              <a:pPr>
                <a:lnSpc>
                  <a:spcPct val="150000"/>
                </a:lnSpc>
              </a:pPr>
              <a:r>
                <a:rPr lang="en-US" altLang="zh-CN" sz="1300"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sp>
          <p:nvSpPr>
            <p:cNvPr id="61" name="文本框 60"/>
            <p:cNvSpPr txBox="1"/>
            <p:nvPr/>
          </p:nvSpPr>
          <p:spPr>
            <a:xfrm>
              <a:off x="1394458" y="5372515"/>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8"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3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4" fill="hold" nodeType="afterEffect" p14:presetBounceEnd="40000">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14:bounceEnd="40000">
                                          <p:cBhvr additive="base">
                                            <p:cTn id="14"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5" dur="750" fill="hold"/>
                                            <p:tgtEl>
                                              <p:spTgt spid="4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14:presetBounceEnd="40000">
                                      <p:stCondLst>
                                        <p:cond delay="250"/>
                                      </p:stCondLst>
                                      <p:childTnLst>
                                        <p:set>
                                          <p:cBhvr>
                                            <p:cTn id="17" dur="1" fill="hold">
                                              <p:stCondLst>
                                                <p:cond delay="0"/>
                                              </p:stCondLst>
                                            </p:cTn>
                                            <p:tgtEl>
                                              <p:spTgt spid="50"/>
                                            </p:tgtEl>
                                            <p:attrNameLst>
                                              <p:attrName>style.visibility</p:attrName>
                                            </p:attrNameLst>
                                          </p:cBhvr>
                                          <p:to>
                                            <p:strVal val="visible"/>
                                          </p:to>
                                        </p:set>
                                        <p:anim calcmode="lin" valueType="num" p14:bounceEnd="40000">
                                          <p:cBhvr additive="base">
                                            <p:cTn id="18" dur="750" fill="hold"/>
                                            <p:tgtEl>
                                              <p:spTgt spid="50"/>
                                            </p:tgtEl>
                                            <p:attrNameLst>
                                              <p:attrName>ppt_x</p:attrName>
                                            </p:attrNameLst>
                                          </p:cBhvr>
                                          <p:tavLst>
                                            <p:tav tm="0">
                                              <p:val>
                                                <p:strVal val="#ppt_x"/>
                                              </p:val>
                                            </p:tav>
                                            <p:tav tm="100000">
                                              <p:val>
                                                <p:strVal val="#ppt_x"/>
                                              </p:val>
                                            </p:tav>
                                          </p:tavLst>
                                        </p:anim>
                                        <p:anim calcmode="lin" valueType="num" p14:bounceEnd="40000">
                                          <p:cBhvr additive="base">
                                            <p:cTn id="19" dur="750" fill="hold"/>
                                            <p:tgtEl>
                                              <p:spTgt spid="5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14:presetBounceEnd="40000">
                                      <p:stCondLst>
                                        <p:cond delay="500"/>
                                      </p:stCondLst>
                                      <p:childTnLst>
                                        <p:set>
                                          <p:cBhvr>
                                            <p:cTn id="21" dur="1" fill="hold">
                                              <p:stCondLst>
                                                <p:cond delay="0"/>
                                              </p:stCondLst>
                                            </p:cTn>
                                            <p:tgtEl>
                                              <p:spTgt spid="56"/>
                                            </p:tgtEl>
                                            <p:attrNameLst>
                                              <p:attrName>style.visibility</p:attrName>
                                            </p:attrNameLst>
                                          </p:cBhvr>
                                          <p:to>
                                            <p:strVal val="visible"/>
                                          </p:to>
                                        </p:set>
                                        <p:anim calcmode="lin" valueType="num" p14:bounceEnd="40000">
                                          <p:cBhvr additive="base">
                                            <p:cTn id="22"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23" dur="750" fill="hold"/>
                                            <p:tgtEl>
                                              <p:spTgt spid="56"/>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750" fill="hold"/>
                                            <p:tgtEl>
                                              <p:spTgt spid="44"/>
                                            </p:tgtEl>
                                            <p:attrNameLst>
                                              <p:attrName>ppt_x</p:attrName>
                                            </p:attrNameLst>
                                          </p:cBhvr>
                                          <p:tavLst>
                                            <p:tav tm="0">
                                              <p:val>
                                                <p:strVal val="#ppt_x"/>
                                              </p:val>
                                            </p:tav>
                                            <p:tav tm="100000">
                                              <p:val>
                                                <p:strVal val="#ppt_x"/>
                                              </p:val>
                                            </p:tav>
                                          </p:tavLst>
                                        </p:anim>
                                        <p:anim calcmode="lin" valueType="num">
                                          <p:cBhvr additive="base">
                                            <p:cTn id="15" dur="750" fill="hold"/>
                                            <p:tgtEl>
                                              <p:spTgt spid="4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25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750" fill="hold"/>
                                            <p:tgtEl>
                                              <p:spTgt spid="50"/>
                                            </p:tgtEl>
                                            <p:attrNameLst>
                                              <p:attrName>ppt_x</p:attrName>
                                            </p:attrNameLst>
                                          </p:cBhvr>
                                          <p:tavLst>
                                            <p:tav tm="0">
                                              <p:val>
                                                <p:strVal val="#ppt_x"/>
                                              </p:val>
                                            </p:tav>
                                            <p:tav tm="100000">
                                              <p:val>
                                                <p:strVal val="#ppt_x"/>
                                              </p:val>
                                            </p:tav>
                                          </p:tavLst>
                                        </p:anim>
                                        <p:anim calcmode="lin" valueType="num">
                                          <p:cBhvr additive="base">
                                            <p:cTn id="19" dur="750" fill="hold"/>
                                            <p:tgtEl>
                                              <p:spTgt spid="5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500"/>
                                      </p:stCondLst>
                                      <p:childTnLst>
                                        <p:set>
                                          <p:cBhvr>
                                            <p:cTn id="21" dur="1" fill="hold">
                                              <p:stCondLst>
                                                <p:cond delay="0"/>
                                              </p:stCondLst>
                                            </p:cTn>
                                            <p:tgtEl>
                                              <p:spTgt spid="56"/>
                                            </p:tgtEl>
                                            <p:attrNameLst>
                                              <p:attrName>style.visibility</p:attrName>
                                            </p:attrNameLst>
                                          </p:cBhvr>
                                          <p:to>
                                            <p:strVal val="visible"/>
                                          </p:to>
                                        </p:set>
                                        <p:anim calcmode="lin" valueType="num">
                                          <p:cBhvr additive="base">
                                            <p:cTn id="22" dur="750" fill="hold"/>
                                            <p:tgtEl>
                                              <p:spTgt spid="56"/>
                                            </p:tgtEl>
                                            <p:attrNameLst>
                                              <p:attrName>ppt_x</p:attrName>
                                            </p:attrNameLst>
                                          </p:cBhvr>
                                          <p:tavLst>
                                            <p:tav tm="0">
                                              <p:val>
                                                <p:strVal val="#ppt_x"/>
                                              </p:val>
                                            </p:tav>
                                            <p:tav tm="100000">
                                              <p:val>
                                                <p:strVal val="#ppt_x"/>
                                              </p:val>
                                            </p:tav>
                                          </p:tavLst>
                                        </p:anim>
                                        <p:anim calcmode="lin" valueType="num">
                                          <p:cBhvr additive="base">
                                            <p:cTn id="23" dur="750" fill="hold"/>
                                            <p:tgtEl>
                                              <p:spTgt spid="56"/>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53" presetClass="entr" presetSubtype="16"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成果应用</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10"/>
          <p:cNvSpPr/>
          <p:nvPr/>
        </p:nvSpPr>
        <p:spPr bwMode="auto">
          <a:xfrm>
            <a:off x="7289014" y="2222635"/>
            <a:ext cx="314313" cy="314491"/>
          </a:xfrm>
          <a:custGeom>
            <a:avLst/>
            <a:gdLst>
              <a:gd name="T0" fmla="*/ 477 w 477"/>
              <a:gd name="T1" fmla="*/ 0 h 476"/>
              <a:gd name="T2" fmla="*/ 413 w 477"/>
              <a:gd name="T3" fmla="*/ 238 h 476"/>
              <a:gd name="T4" fmla="*/ 349 w 477"/>
              <a:gd name="T5" fmla="*/ 476 h 476"/>
              <a:gd name="T6" fmla="*/ 175 w 477"/>
              <a:gd name="T7" fmla="*/ 302 h 476"/>
              <a:gd name="T8" fmla="*/ 0 w 477"/>
              <a:gd name="T9" fmla="*/ 127 h 476"/>
              <a:gd name="T10" fmla="*/ 239 w 477"/>
              <a:gd name="T11" fmla="*/ 63 h 476"/>
              <a:gd name="T12" fmla="*/ 477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rgbClr val="106B4C"/>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19" name="Freeform 11"/>
          <p:cNvSpPr/>
          <p:nvPr/>
        </p:nvSpPr>
        <p:spPr bwMode="auto">
          <a:xfrm>
            <a:off x="4207458" y="2222635"/>
            <a:ext cx="314313" cy="314491"/>
          </a:xfrm>
          <a:custGeom>
            <a:avLst/>
            <a:gdLst>
              <a:gd name="T0" fmla="*/ 0 w 476"/>
              <a:gd name="T1" fmla="*/ 0 h 476"/>
              <a:gd name="T2" fmla="*/ 63 w 476"/>
              <a:gd name="T3" fmla="*/ 238 h 476"/>
              <a:gd name="T4" fmla="*/ 127 w 476"/>
              <a:gd name="T5" fmla="*/ 476 h 476"/>
              <a:gd name="T6" fmla="*/ 302 w 476"/>
              <a:gd name="T7" fmla="*/ 302 h 476"/>
              <a:gd name="T8" fmla="*/ 476 w 476"/>
              <a:gd name="T9" fmla="*/ 127 h 476"/>
              <a:gd name="T10" fmla="*/ 238 w 476"/>
              <a:gd name="T11" fmla="*/ 63 h 476"/>
              <a:gd name="T12" fmla="*/ 0 w 476"/>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accent3">
              <a:lumMod val="75000"/>
            </a:schemeClr>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0" name="Freeform 12"/>
          <p:cNvSpPr/>
          <p:nvPr/>
        </p:nvSpPr>
        <p:spPr bwMode="auto">
          <a:xfrm>
            <a:off x="4222854" y="5155746"/>
            <a:ext cx="314313" cy="313208"/>
          </a:xfrm>
          <a:custGeom>
            <a:avLst/>
            <a:gdLst>
              <a:gd name="T0" fmla="*/ 128 w 477"/>
              <a:gd name="T1" fmla="*/ 0 h 476"/>
              <a:gd name="T2" fmla="*/ 64 w 477"/>
              <a:gd name="T3" fmla="*/ 238 h 476"/>
              <a:gd name="T4" fmla="*/ 0 w 477"/>
              <a:gd name="T5" fmla="*/ 476 h 476"/>
              <a:gd name="T6" fmla="*/ 238 w 477"/>
              <a:gd name="T7" fmla="*/ 413 h 476"/>
              <a:gd name="T8" fmla="*/ 477 w 477"/>
              <a:gd name="T9" fmla="*/ 349 h 476"/>
              <a:gd name="T10" fmla="*/ 302 w 477"/>
              <a:gd name="T11" fmla="*/ 174 h 476"/>
              <a:gd name="T12" fmla="*/ 128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rgbClr val="106B4C"/>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1" name="Freeform 13"/>
          <p:cNvSpPr/>
          <p:nvPr/>
        </p:nvSpPr>
        <p:spPr bwMode="auto">
          <a:xfrm>
            <a:off x="7274898" y="5155746"/>
            <a:ext cx="313031" cy="313208"/>
          </a:xfrm>
          <a:custGeom>
            <a:avLst/>
            <a:gdLst>
              <a:gd name="T0" fmla="*/ 349 w 477"/>
              <a:gd name="T1" fmla="*/ 0 h 476"/>
              <a:gd name="T2" fmla="*/ 413 w 477"/>
              <a:gd name="T3" fmla="*/ 238 h 476"/>
              <a:gd name="T4" fmla="*/ 477 w 477"/>
              <a:gd name="T5" fmla="*/ 476 h 476"/>
              <a:gd name="T6" fmla="*/ 238 w 477"/>
              <a:gd name="T7" fmla="*/ 413 h 476"/>
              <a:gd name="T8" fmla="*/ 0 w 477"/>
              <a:gd name="T9" fmla="*/ 349 h 476"/>
              <a:gd name="T10" fmla="*/ 175 w 477"/>
              <a:gd name="T11" fmla="*/ 174 h 476"/>
              <a:gd name="T12" fmla="*/ 349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accent3">
              <a:lumMod val="75000"/>
            </a:schemeClr>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3" name="TextBox 34"/>
          <p:cNvSpPr txBox="1"/>
          <p:nvPr/>
        </p:nvSpPr>
        <p:spPr>
          <a:xfrm>
            <a:off x="4965235" y="3300049"/>
            <a:ext cx="1938904" cy="1182629"/>
          </a:xfrm>
          <a:prstGeom prst="rect">
            <a:avLst/>
          </a:prstGeom>
          <a:noFill/>
        </p:spPr>
        <p:txBody>
          <a:bodyPr wrap="square" lIns="73910" tIns="36956" rIns="73910" bIns="36956" rtlCol="0">
            <a:spAutoFit/>
          </a:bodyPr>
          <a:lstStyle/>
          <a:p>
            <a:pPr algn="ctr"/>
            <a:r>
              <a:rPr lang="zh-CN" altLang="en-US" sz="3600" b="1" dirty="0">
                <a:solidFill>
                  <a:srgbClr val="106B4C"/>
                </a:solidFill>
                <a:latin typeface="微软雅黑" panose="020B0503020204020204" pitchFamily="34" charset="-122"/>
                <a:ea typeface="微软雅黑" panose="020B0503020204020204" pitchFamily="34" charset="-122"/>
              </a:rPr>
              <a:t>添加文</a:t>
            </a:r>
            <a:endParaRPr lang="en-US" altLang="zh-CN" sz="3600" b="1" dirty="0">
              <a:solidFill>
                <a:srgbClr val="106B4C"/>
              </a:solidFill>
              <a:latin typeface="微软雅黑" panose="020B0503020204020204" pitchFamily="34" charset="-122"/>
              <a:ea typeface="微软雅黑" panose="020B0503020204020204" pitchFamily="34" charset="-122"/>
            </a:endParaRPr>
          </a:p>
          <a:p>
            <a:pPr algn="ctr"/>
            <a:r>
              <a:rPr lang="zh-CN" altLang="en-US" sz="3600" b="1" dirty="0">
                <a:solidFill>
                  <a:srgbClr val="106B4C"/>
                </a:solidFill>
                <a:latin typeface="微软雅黑" panose="020B0503020204020204" pitchFamily="34" charset="-122"/>
                <a:ea typeface="微软雅黑" panose="020B0503020204020204" pitchFamily="34" charset="-122"/>
              </a:rPr>
              <a:t>本标题</a:t>
            </a:r>
            <a:endParaRPr lang="en-US" altLang="zh-CN" sz="3600" b="1" dirty="0">
              <a:solidFill>
                <a:srgbClr val="106B4C"/>
              </a:solidFill>
              <a:latin typeface="微软雅黑" panose="020B0503020204020204" pitchFamily="34" charset="-122"/>
              <a:ea typeface="微软雅黑" panose="020B0503020204020204" pitchFamily="34" charset="-122"/>
            </a:endParaRPr>
          </a:p>
        </p:txBody>
      </p:sp>
      <p:sp>
        <p:nvSpPr>
          <p:cNvPr id="25" name="TextBox 35"/>
          <p:cNvSpPr txBox="1"/>
          <p:nvPr/>
        </p:nvSpPr>
        <p:spPr>
          <a:xfrm>
            <a:off x="7838097" y="1894878"/>
            <a:ext cx="1938904" cy="300401"/>
          </a:xfrm>
          <a:prstGeom prst="rect">
            <a:avLst/>
          </a:prstGeom>
          <a:noFill/>
        </p:spPr>
        <p:txBody>
          <a:bodyPr wrap="square" lIns="73910" tIns="36956" rIns="73910" bIns="36956" rtlCol="0">
            <a:spAutoFit/>
          </a:bodyPr>
          <a:lstStyle/>
          <a:p>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1" name="TextBox 36"/>
          <p:cNvSpPr txBox="1"/>
          <p:nvPr/>
        </p:nvSpPr>
        <p:spPr>
          <a:xfrm>
            <a:off x="7838097" y="2223569"/>
            <a:ext cx="3053191" cy="819261"/>
          </a:xfrm>
          <a:prstGeom prst="rect">
            <a:avLst/>
          </a:prstGeom>
          <a:noFill/>
        </p:spPr>
        <p:txBody>
          <a:bodyPr wrap="square" lIns="73910" tIns="36956" rIns="73910" bIns="36956" rtlCol="0">
            <a:spAutoFit/>
          </a:bodyPr>
          <a:lstStyle/>
          <a:p>
            <a:pPr lvl="0">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7"/>
          <p:cNvSpPr txBox="1"/>
          <p:nvPr/>
        </p:nvSpPr>
        <p:spPr>
          <a:xfrm>
            <a:off x="7838097" y="4995839"/>
            <a:ext cx="1938904" cy="300401"/>
          </a:xfrm>
          <a:prstGeom prst="rect">
            <a:avLst/>
          </a:prstGeom>
          <a:noFill/>
        </p:spPr>
        <p:txBody>
          <a:bodyPr wrap="square" lIns="73910" tIns="36956" rIns="73910" bIns="36956" rtlCol="0">
            <a:spAutoFit/>
          </a:bodyPr>
          <a:lstStyle/>
          <a:p>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6" name="TextBox 38"/>
          <p:cNvSpPr txBox="1"/>
          <p:nvPr/>
        </p:nvSpPr>
        <p:spPr>
          <a:xfrm>
            <a:off x="7838097" y="5324529"/>
            <a:ext cx="3053191" cy="819261"/>
          </a:xfrm>
          <a:prstGeom prst="rect">
            <a:avLst/>
          </a:prstGeom>
          <a:noFill/>
        </p:spPr>
        <p:txBody>
          <a:bodyPr wrap="square" lIns="73910" tIns="36956" rIns="73910" bIns="36956" rtlCol="0">
            <a:spAutoFit/>
          </a:bodyPr>
          <a:lstStyle/>
          <a:p>
            <a:pPr lvl="0">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Box 39"/>
          <p:cNvSpPr txBox="1"/>
          <p:nvPr/>
        </p:nvSpPr>
        <p:spPr>
          <a:xfrm>
            <a:off x="1916689" y="4995839"/>
            <a:ext cx="1938904" cy="300401"/>
          </a:xfrm>
          <a:prstGeom prst="rect">
            <a:avLst/>
          </a:prstGeom>
          <a:noFill/>
        </p:spPr>
        <p:txBody>
          <a:bodyPr wrap="square" lIns="73910" tIns="36956" rIns="73910" bIns="36956" rtlCol="0">
            <a:spAutoFit/>
          </a:bodyPr>
          <a:lstStyle/>
          <a:p>
            <a:pPr algn="r"/>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8" name="TextBox 40"/>
          <p:cNvSpPr txBox="1"/>
          <p:nvPr/>
        </p:nvSpPr>
        <p:spPr>
          <a:xfrm>
            <a:off x="1122204" y="5324529"/>
            <a:ext cx="2868483" cy="819261"/>
          </a:xfrm>
          <a:prstGeom prst="rect">
            <a:avLst/>
          </a:prstGeom>
          <a:noFill/>
        </p:spPr>
        <p:txBody>
          <a:bodyPr wrap="square" lIns="73910" tIns="36956" rIns="73910" bIns="36956" rtlCol="0">
            <a:spAutoFit/>
          </a:bodyPr>
          <a:lstStyle/>
          <a:p>
            <a:pPr lvl="0" algn="r">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41"/>
          <p:cNvSpPr txBox="1"/>
          <p:nvPr/>
        </p:nvSpPr>
        <p:spPr>
          <a:xfrm>
            <a:off x="1912870" y="1894878"/>
            <a:ext cx="1938904" cy="300401"/>
          </a:xfrm>
          <a:prstGeom prst="rect">
            <a:avLst/>
          </a:prstGeom>
          <a:noFill/>
        </p:spPr>
        <p:txBody>
          <a:bodyPr wrap="square" lIns="73910" tIns="36956" rIns="73910" bIns="36956" rtlCol="0">
            <a:spAutoFit/>
          </a:bodyPr>
          <a:lstStyle/>
          <a:p>
            <a:pPr algn="r"/>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n-ea"/>
            </a:endParaRPr>
          </a:p>
        </p:txBody>
      </p:sp>
      <p:sp>
        <p:nvSpPr>
          <p:cNvPr id="40" name="TextBox 42"/>
          <p:cNvSpPr txBox="1"/>
          <p:nvPr/>
        </p:nvSpPr>
        <p:spPr>
          <a:xfrm>
            <a:off x="1118382" y="2223569"/>
            <a:ext cx="2868483" cy="819261"/>
          </a:xfrm>
          <a:prstGeom prst="rect">
            <a:avLst/>
          </a:prstGeom>
          <a:noFill/>
        </p:spPr>
        <p:txBody>
          <a:bodyPr wrap="square" lIns="73910" tIns="36956" rIns="73910" bIns="36956" rtlCol="0">
            <a:spAutoFit/>
          </a:bodyPr>
          <a:lstStyle/>
          <a:p>
            <a:pPr lvl="0" algn="r">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Freeform 6"/>
          <p:cNvSpPr/>
          <p:nvPr/>
        </p:nvSpPr>
        <p:spPr bwMode="auto">
          <a:xfrm>
            <a:off x="4007322" y="1927396"/>
            <a:ext cx="1867920" cy="1870259"/>
          </a:xfrm>
          <a:custGeom>
            <a:avLst/>
            <a:gdLst>
              <a:gd name="T0" fmla="*/ 0 w 2839"/>
              <a:gd name="T1" fmla="*/ 2839 h 2839"/>
              <a:gd name="T2" fmla="*/ 2839 w 2839"/>
              <a:gd name="T3" fmla="*/ 0 h 2839"/>
              <a:gd name="T4" fmla="*/ 2839 w 2839"/>
              <a:gd name="T5" fmla="*/ 872 h 2839"/>
              <a:gd name="T6" fmla="*/ 872 w 2839"/>
              <a:gd name="T7" fmla="*/ 2839 h 2839"/>
              <a:gd name="T8" fmla="*/ 0 w 2839"/>
              <a:gd name="T9" fmla="*/ 2839 h 2839"/>
            </a:gdLst>
            <a:ahLst/>
            <a:cxnLst>
              <a:cxn ang="0">
                <a:pos x="T0" y="T1"/>
              </a:cxn>
              <a:cxn ang="0">
                <a:pos x="T2" y="T3"/>
              </a:cxn>
              <a:cxn ang="0">
                <a:pos x="T4" y="T5"/>
              </a:cxn>
              <a:cxn ang="0">
                <a:pos x="T6" y="T7"/>
              </a:cxn>
              <a:cxn ang="0">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106B4C"/>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2" name="Freeform 7"/>
          <p:cNvSpPr/>
          <p:nvPr/>
        </p:nvSpPr>
        <p:spPr bwMode="auto">
          <a:xfrm>
            <a:off x="4007322" y="3891364"/>
            <a:ext cx="1867920" cy="1870259"/>
          </a:xfrm>
          <a:custGeom>
            <a:avLst/>
            <a:gdLst>
              <a:gd name="T0" fmla="*/ 2839 w 2839"/>
              <a:gd name="T1" fmla="*/ 2839 h 2839"/>
              <a:gd name="T2" fmla="*/ 0 w 2839"/>
              <a:gd name="T3" fmla="*/ 0 h 2839"/>
              <a:gd name="T4" fmla="*/ 872 w 2839"/>
              <a:gd name="T5" fmla="*/ 0 h 2839"/>
              <a:gd name="T6" fmla="*/ 2839 w 2839"/>
              <a:gd name="T7" fmla="*/ 1967 h 2839"/>
              <a:gd name="T8" fmla="*/ 2839 w 2839"/>
              <a:gd name="T9" fmla="*/ 2839 h 2839"/>
            </a:gdLst>
            <a:ahLst/>
            <a:cxnLst>
              <a:cxn ang="0">
                <a:pos x="T0" y="T1"/>
              </a:cxn>
              <a:cxn ang="0">
                <a:pos x="T2" y="T3"/>
              </a:cxn>
              <a:cxn ang="0">
                <a:pos x="T4" y="T5"/>
              </a:cxn>
              <a:cxn ang="0">
                <a:pos x="T6" y="T7"/>
              </a:cxn>
              <a:cxn ang="0">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accent3">
              <a:lumMod val="75000"/>
            </a:schemeClr>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3" name="Freeform 8"/>
          <p:cNvSpPr/>
          <p:nvPr/>
        </p:nvSpPr>
        <p:spPr bwMode="auto">
          <a:xfrm>
            <a:off x="5970179" y="3891364"/>
            <a:ext cx="1867920" cy="1870259"/>
          </a:xfrm>
          <a:custGeom>
            <a:avLst/>
            <a:gdLst>
              <a:gd name="T0" fmla="*/ 2839 w 2839"/>
              <a:gd name="T1" fmla="*/ 0 h 2839"/>
              <a:gd name="T2" fmla="*/ 0 w 2839"/>
              <a:gd name="T3" fmla="*/ 2839 h 2839"/>
              <a:gd name="T4" fmla="*/ 0 w 2839"/>
              <a:gd name="T5" fmla="*/ 1967 h 2839"/>
              <a:gd name="T6" fmla="*/ 1967 w 2839"/>
              <a:gd name="T7" fmla="*/ 0 h 2839"/>
              <a:gd name="T8" fmla="*/ 2839 w 2839"/>
              <a:gd name="T9" fmla="*/ 0 h 2839"/>
            </a:gdLst>
            <a:ahLst/>
            <a:cxnLst>
              <a:cxn ang="0">
                <a:pos x="T0" y="T1"/>
              </a:cxn>
              <a:cxn ang="0">
                <a:pos x="T2" y="T3"/>
              </a:cxn>
              <a:cxn ang="0">
                <a:pos x="T4" y="T5"/>
              </a:cxn>
              <a:cxn ang="0">
                <a:pos x="T6" y="T7"/>
              </a:cxn>
              <a:cxn ang="0">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106B4C"/>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4" name="Freeform 9"/>
          <p:cNvSpPr/>
          <p:nvPr/>
        </p:nvSpPr>
        <p:spPr bwMode="auto">
          <a:xfrm>
            <a:off x="5970179" y="1927396"/>
            <a:ext cx="1867920" cy="1870259"/>
          </a:xfrm>
          <a:custGeom>
            <a:avLst/>
            <a:gdLst>
              <a:gd name="T0" fmla="*/ 0 w 2839"/>
              <a:gd name="T1" fmla="*/ 0 h 2839"/>
              <a:gd name="T2" fmla="*/ 2839 w 2839"/>
              <a:gd name="T3" fmla="*/ 2839 h 2839"/>
              <a:gd name="T4" fmla="*/ 1967 w 2839"/>
              <a:gd name="T5" fmla="*/ 2839 h 2839"/>
              <a:gd name="T6" fmla="*/ 0 w 2839"/>
              <a:gd name="T7" fmla="*/ 872 h 2839"/>
              <a:gd name="T8" fmla="*/ 0 w 2839"/>
              <a:gd name="T9" fmla="*/ 0 h 2839"/>
            </a:gdLst>
            <a:ahLst/>
            <a:cxnLst>
              <a:cxn ang="0">
                <a:pos x="T0" y="T1"/>
              </a:cxn>
              <a:cxn ang="0">
                <a:pos x="T2" y="T3"/>
              </a:cxn>
              <a:cxn ang="0">
                <a:pos x="T4" y="T5"/>
              </a:cxn>
              <a:cxn ang="0">
                <a:pos x="T6" y="T7"/>
              </a:cxn>
              <a:cxn ang="0">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accent3">
              <a:lumMod val="75000"/>
            </a:schemeClr>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pic>
        <p:nvPicPr>
          <p:cNvPr id="4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7"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9" fill="hold" grpId="0" nodeType="afterEffect" p14:presetBounceEnd="40000">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14:bounceEnd="40000">
                                          <p:cBhvr additive="base">
                                            <p:cTn id="14" dur="500" fill="hold"/>
                                            <p:tgtEl>
                                              <p:spTgt spid="41"/>
                                            </p:tgtEl>
                                            <p:attrNameLst>
                                              <p:attrName>ppt_x</p:attrName>
                                            </p:attrNameLst>
                                          </p:cBhvr>
                                          <p:tavLst>
                                            <p:tav tm="0">
                                              <p:val>
                                                <p:strVal val="0-#ppt_w/2"/>
                                              </p:val>
                                            </p:tav>
                                            <p:tav tm="100000">
                                              <p:val>
                                                <p:strVal val="#ppt_x"/>
                                              </p:val>
                                            </p:tav>
                                          </p:tavLst>
                                        </p:anim>
                                        <p:anim calcmode="lin" valueType="num" p14:bounceEnd="40000">
                                          <p:cBhvr additive="base">
                                            <p:cTn id="15" dur="500" fill="hold"/>
                                            <p:tgtEl>
                                              <p:spTgt spid="41"/>
                                            </p:tgtEl>
                                            <p:attrNameLst>
                                              <p:attrName>ppt_y</p:attrName>
                                            </p:attrNameLst>
                                          </p:cBhvr>
                                          <p:tavLst>
                                            <p:tav tm="0">
                                              <p:val>
                                                <p:strVal val="0-#ppt_h/2"/>
                                              </p:val>
                                            </p:tav>
                                            <p:tav tm="100000">
                                              <p:val>
                                                <p:strVal val="#ppt_y"/>
                                              </p:val>
                                            </p:tav>
                                          </p:tavLst>
                                        </p:anim>
                                      </p:childTnLst>
                                    </p:cTn>
                                  </p:par>
                                  <p:par>
                                    <p:cTn id="16" presetID="2" presetClass="entr" presetSubtype="6" fill="hold" grpId="0" nodeType="withEffect" p14:presetBounceEnd="40000">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14:bounceEnd="40000">
                                          <p:cBhvr additive="base">
                                            <p:cTn id="18" dur="5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43"/>
                                            </p:tgtEl>
                                            <p:attrNameLst>
                                              <p:attrName>ppt_y</p:attrName>
                                            </p:attrNameLst>
                                          </p:cBhvr>
                                          <p:tavLst>
                                            <p:tav tm="0">
                                              <p:val>
                                                <p:strVal val="1+#ppt_h/2"/>
                                              </p:val>
                                            </p:tav>
                                            <p:tav tm="100000">
                                              <p:val>
                                                <p:strVal val="#ppt_y"/>
                                              </p:val>
                                            </p:tav>
                                          </p:tavLst>
                                        </p:anim>
                                      </p:childTnLst>
                                    </p:cTn>
                                  </p:par>
                                  <p:par>
                                    <p:cTn id="20" presetID="2" presetClass="entr" presetSubtype="3" fill="hold" grpId="0" nodeType="withEffect" p14:presetBounceEnd="40000">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14:bounceEnd="40000">
                                          <p:cBhvr additive="base">
                                            <p:cTn id="22"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44"/>
                                            </p:tgtEl>
                                            <p:attrNameLst>
                                              <p:attrName>ppt_y</p:attrName>
                                            </p:attrNameLst>
                                          </p:cBhvr>
                                          <p:tavLst>
                                            <p:tav tm="0">
                                              <p:val>
                                                <p:strVal val="0-#ppt_h/2"/>
                                              </p:val>
                                            </p:tav>
                                            <p:tav tm="100000">
                                              <p:val>
                                                <p:strVal val="#ppt_y"/>
                                              </p:val>
                                            </p:tav>
                                          </p:tavLst>
                                        </p:anim>
                                      </p:childTnLst>
                                    </p:cTn>
                                  </p:par>
                                  <p:par>
                                    <p:cTn id="24" presetID="2" presetClass="entr" presetSubtype="12" fill="hold" grpId="0" nodeType="withEffect" p14:presetBounceEnd="40000">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14:bounceEnd="40000">
                                          <p:cBhvr additive="base">
                                            <p:cTn id="26" dur="500" fill="hold"/>
                                            <p:tgtEl>
                                              <p:spTgt spid="42"/>
                                            </p:tgtEl>
                                            <p:attrNameLst>
                                              <p:attrName>ppt_x</p:attrName>
                                            </p:attrNameLst>
                                          </p:cBhvr>
                                          <p:tavLst>
                                            <p:tav tm="0">
                                              <p:val>
                                                <p:strVal val="0-#ppt_w/2"/>
                                              </p:val>
                                            </p:tav>
                                            <p:tav tm="100000">
                                              <p:val>
                                                <p:strVal val="#ppt_x"/>
                                              </p:val>
                                            </p:tav>
                                          </p:tavLst>
                                        </p:anim>
                                        <p:anim calcmode="lin" valueType="num" p14:bounceEnd="40000">
                                          <p:cBhvr additive="base">
                                            <p:cTn id="27" dur="500" fill="hold"/>
                                            <p:tgtEl>
                                              <p:spTgt spid="4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49" presetClass="path" presetSubtype="0" accel="50000" decel="50000" fill="hold" grpId="1" nodeType="withEffect">
                                      <p:stCondLst>
                                        <p:cond delay="0"/>
                                      </p:stCondLst>
                                      <p:childTnLst>
                                        <p:animMotion origin="layout" path="M -2.70833E-6 -7.40741E-7 L 0.06407 0.09699 " pathEditMode="relative" rAng="0" ptsTypes="AA">
                                          <p:cBhvr>
                                            <p:cTn id="32" dur="500" spd="-100000" fill="hold"/>
                                            <p:tgtEl>
                                              <p:spTgt spid="19"/>
                                            </p:tgtEl>
                                            <p:attrNameLst>
                                              <p:attrName>ppt_x</p:attrName>
                                              <p:attrName>ppt_y</p:attrName>
                                            </p:attrNameLst>
                                          </p:cBhvr>
                                          <p:rCtr x="3203" y="4838"/>
                                        </p:animMotion>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49" presetClass="path" presetSubtype="0" accel="50000" decel="50000" fill="hold" grpId="1" nodeType="withEffect">
                                      <p:stCondLst>
                                        <p:cond delay="0"/>
                                      </p:stCondLst>
                                      <p:childTnLst>
                                        <p:animMotion origin="layout" path="M 2.91667E-6 -7.40741E-7 L -0.05951 0.09699 " pathEditMode="relative" rAng="0" ptsTypes="AA">
                                          <p:cBhvr>
                                            <p:cTn id="36" dur="500" spd="-100000" fill="hold"/>
                                            <p:tgtEl>
                                              <p:spTgt spid="18"/>
                                            </p:tgtEl>
                                            <p:attrNameLst>
                                              <p:attrName>ppt_x</p:attrName>
                                              <p:attrName>ppt_y</p:attrName>
                                            </p:attrNameLst>
                                          </p:cBhvr>
                                          <p:rCtr x="-2982" y="4838"/>
                                        </p:animMotion>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4.79167E-6 2.96296E-6 L -0.05808 -0.08542 " pathEditMode="relative" rAng="0" ptsTypes="AA">
                                          <p:cBhvr>
                                            <p:cTn id="40" dur="500" spd="-100000" fill="hold"/>
                                            <p:tgtEl>
                                              <p:spTgt spid="21"/>
                                            </p:tgtEl>
                                            <p:attrNameLst>
                                              <p:attrName>ppt_x</p:attrName>
                                              <p:attrName>ppt_y</p:attrName>
                                            </p:attrNameLst>
                                          </p:cBhvr>
                                          <p:rCtr x="-2904" y="-4282"/>
                                        </p:animMotion>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4.79167E-6 2.96296E-6 L 0.06264 -0.08542 " pathEditMode="relative" rAng="0" ptsTypes="AA">
                                          <p:cBhvr>
                                            <p:cTn id="44" dur="500" spd="-100000" fill="hold"/>
                                            <p:tgtEl>
                                              <p:spTgt spid="20"/>
                                            </p:tgtEl>
                                            <p:attrNameLst>
                                              <p:attrName>ppt_x</p:attrName>
                                              <p:attrName>ppt_y</p:attrName>
                                            </p:attrNameLst>
                                          </p:cBhvr>
                                          <p:rCtr x="3125" y="-4282"/>
                                        </p:animMotion>
                                      </p:childTnLst>
                                    </p:cTn>
                                  </p:par>
                                </p:childTnLst>
                              </p:cTn>
                            </p:par>
                            <p:par>
                              <p:cTn id="45" fill="hold">
                                <p:stCondLst>
                                  <p:cond delay="1500"/>
                                </p:stCondLst>
                                <p:childTnLst>
                                  <p:par>
                                    <p:cTn id="46" presetID="31"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 calcmode="lin" valueType="num">
                                          <p:cBhvr>
                                            <p:cTn id="50" dur="500" fill="hold"/>
                                            <p:tgtEl>
                                              <p:spTgt spid="23"/>
                                            </p:tgtEl>
                                            <p:attrNameLst>
                                              <p:attrName>style.rotation</p:attrName>
                                            </p:attrNameLst>
                                          </p:cBhvr>
                                          <p:tavLst>
                                            <p:tav tm="0">
                                              <p:val>
                                                <p:fltVal val="90"/>
                                              </p:val>
                                            </p:tav>
                                            <p:tav tm="100000">
                                              <p:val>
                                                <p:fltVal val="0"/>
                                              </p:val>
                                            </p:tav>
                                          </p:tavLst>
                                        </p:anim>
                                        <p:animEffect transition="in" filter="fade">
                                          <p:cBhvr>
                                            <p:cTn id="51" dur="500"/>
                                            <p:tgtEl>
                                              <p:spTgt spid="23"/>
                                            </p:tgtEl>
                                          </p:cBhvr>
                                        </p:animEffect>
                                      </p:childTnLst>
                                    </p:cTn>
                                  </p:par>
                                </p:childTnLst>
                              </p:cTn>
                            </p:par>
                            <p:par>
                              <p:cTn id="52" fill="hold">
                                <p:stCondLst>
                                  <p:cond delay="2000"/>
                                </p:stCondLst>
                                <p:childTnLst>
                                  <p:par>
                                    <p:cTn id="53" presetID="2" presetClass="entr" presetSubtype="6"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1+#ppt_w/2"/>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1+#ppt_w/2"/>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12"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12"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0-#ppt_w/2"/>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par>
                              <p:cTn id="69" fill="hold">
                                <p:stCondLst>
                                  <p:cond delay="2500"/>
                                </p:stCondLst>
                                <p:childTnLst>
                                  <p:par>
                                    <p:cTn id="70" presetID="22" presetClass="entr" presetSubtype="1"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up)">
                                          <p:cBhvr>
                                            <p:cTn id="72" dur="500"/>
                                            <p:tgtEl>
                                              <p:spTgt spid="4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500"/>
                                            <p:tgtEl>
                                              <p:spTgt spid="3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3000"/>
                                </p:stCondLst>
                                <p:childTnLst>
                                  <p:par>
                                    <p:cTn id="83" presetID="53" presetClass="entr" presetSubtype="16"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p:cTn id="85" dur="500" fill="hold"/>
                                            <p:tgtEl>
                                              <p:spTgt spid="46"/>
                                            </p:tgtEl>
                                            <p:attrNameLst>
                                              <p:attrName>ppt_w</p:attrName>
                                            </p:attrNameLst>
                                          </p:cBhvr>
                                          <p:tavLst>
                                            <p:tav tm="0">
                                              <p:val>
                                                <p:fltVal val="0"/>
                                              </p:val>
                                            </p:tav>
                                            <p:tav tm="100000">
                                              <p:val>
                                                <p:strVal val="#ppt_w"/>
                                              </p:val>
                                            </p:tav>
                                          </p:tavLst>
                                        </p:anim>
                                        <p:anim calcmode="lin" valueType="num">
                                          <p:cBhvr>
                                            <p:cTn id="86" dur="500" fill="hold"/>
                                            <p:tgtEl>
                                              <p:spTgt spid="46"/>
                                            </p:tgtEl>
                                            <p:attrNameLst>
                                              <p:attrName>ppt_h</p:attrName>
                                            </p:attrNameLst>
                                          </p:cBhvr>
                                          <p:tavLst>
                                            <p:tav tm="0">
                                              <p:val>
                                                <p:fltVal val="0"/>
                                              </p:val>
                                            </p:tav>
                                            <p:tav tm="100000">
                                              <p:val>
                                                <p:strVal val="#ppt_h"/>
                                              </p:val>
                                            </p:tav>
                                          </p:tavLst>
                                        </p:anim>
                                        <p:animEffect transition="in" filter="fade">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18" grpId="1" animBg="1"/>
          <p:bldP spid="19" grpId="0" animBg="1"/>
          <p:bldP spid="19" grpId="1" animBg="1"/>
          <p:bldP spid="20" grpId="0" animBg="1"/>
          <p:bldP spid="20" grpId="1" animBg="1"/>
          <p:bldP spid="21" grpId="0" animBg="1"/>
          <p:bldP spid="21" grpId="1" animBg="1"/>
          <p:bldP spid="23" grpId="0"/>
          <p:bldP spid="25" grpId="0"/>
          <p:bldP spid="31" grpId="0"/>
          <p:bldP spid="32" grpId="0"/>
          <p:bldP spid="36" grpId="0"/>
          <p:bldP spid="37" grpId="0"/>
          <p:bldP spid="38" grpId="0"/>
          <p:bldP spid="39" grpId="0"/>
          <p:bldP spid="40" grpId="0"/>
          <p:bldP spid="41" grpId="0" animBg="1"/>
          <p:bldP spid="42" grpId="0" animBg="1"/>
          <p:bldP spid="43" grpId="0" animBg="1"/>
          <p:bldP spid="44" grpId="0" animBg="1"/>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9"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0-#ppt_h/2"/>
                                              </p:val>
                                            </p:tav>
                                            <p:tav tm="100000">
                                              <p:val>
                                                <p:strVal val="#ppt_y"/>
                                              </p:val>
                                            </p:tav>
                                          </p:tavLst>
                                        </p:anim>
                                      </p:childTnLst>
                                    </p:cTn>
                                  </p:par>
                                  <p:par>
                                    <p:cTn id="16" presetID="2" presetClass="entr" presetSubtype="6"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1+#ppt_w/2"/>
                                              </p:val>
                                            </p:tav>
                                            <p:tav tm="100000">
                                              <p:val>
                                                <p:strVal val="#ppt_x"/>
                                              </p:val>
                                            </p:tav>
                                          </p:tavLst>
                                        </p:anim>
                                        <p:anim calcmode="lin" valueType="num">
                                          <p:cBhvr additive="base">
                                            <p:cTn id="19" dur="500" fill="hold"/>
                                            <p:tgtEl>
                                              <p:spTgt spid="43"/>
                                            </p:tgtEl>
                                            <p:attrNameLst>
                                              <p:attrName>ppt_y</p:attrName>
                                            </p:attrNameLst>
                                          </p:cBhvr>
                                          <p:tavLst>
                                            <p:tav tm="0">
                                              <p:val>
                                                <p:strVal val="1+#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1+#ppt_w/2"/>
                                              </p:val>
                                            </p:tav>
                                            <p:tav tm="100000">
                                              <p:val>
                                                <p:strVal val="#ppt_x"/>
                                              </p:val>
                                            </p:tav>
                                          </p:tavLst>
                                        </p:anim>
                                        <p:anim calcmode="lin" valueType="num">
                                          <p:cBhvr additive="base">
                                            <p:cTn id="23" dur="500" fill="hold"/>
                                            <p:tgtEl>
                                              <p:spTgt spid="44"/>
                                            </p:tgtEl>
                                            <p:attrNameLst>
                                              <p:attrName>ppt_y</p:attrName>
                                            </p:attrNameLst>
                                          </p:cBhvr>
                                          <p:tavLst>
                                            <p:tav tm="0">
                                              <p:val>
                                                <p:strVal val="0-#ppt_h/2"/>
                                              </p:val>
                                            </p:tav>
                                            <p:tav tm="100000">
                                              <p:val>
                                                <p:strVal val="#ppt_y"/>
                                              </p:val>
                                            </p:tav>
                                          </p:tavLst>
                                        </p:anim>
                                      </p:childTnLst>
                                    </p:cTn>
                                  </p:par>
                                  <p:par>
                                    <p:cTn id="24" presetID="2" presetClass="entr" presetSubtype="12"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49" presetClass="path" presetSubtype="0" accel="50000" decel="50000" fill="hold" grpId="1" nodeType="withEffect">
                                      <p:stCondLst>
                                        <p:cond delay="0"/>
                                      </p:stCondLst>
                                      <p:childTnLst>
                                        <p:animMotion origin="layout" path="M -2.70833E-6 -7.40741E-7 L 0.06407 0.09699 " pathEditMode="relative" rAng="0" ptsTypes="AA">
                                          <p:cBhvr>
                                            <p:cTn id="32" dur="500" spd="-100000" fill="hold"/>
                                            <p:tgtEl>
                                              <p:spTgt spid="19"/>
                                            </p:tgtEl>
                                            <p:attrNameLst>
                                              <p:attrName>ppt_x</p:attrName>
                                              <p:attrName>ppt_y</p:attrName>
                                            </p:attrNameLst>
                                          </p:cBhvr>
                                          <p:rCtr x="3203" y="4838"/>
                                        </p:animMotion>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49" presetClass="path" presetSubtype="0" accel="50000" decel="50000" fill="hold" grpId="1" nodeType="withEffect">
                                      <p:stCondLst>
                                        <p:cond delay="0"/>
                                      </p:stCondLst>
                                      <p:childTnLst>
                                        <p:animMotion origin="layout" path="M 2.91667E-6 -7.40741E-7 L -0.05951 0.09699 " pathEditMode="relative" rAng="0" ptsTypes="AA">
                                          <p:cBhvr>
                                            <p:cTn id="36" dur="500" spd="-100000" fill="hold"/>
                                            <p:tgtEl>
                                              <p:spTgt spid="18"/>
                                            </p:tgtEl>
                                            <p:attrNameLst>
                                              <p:attrName>ppt_x</p:attrName>
                                              <p:attrName>ppt_y</p:attrName>
                                            </p:attrNameLst>
                                          </p:cBhvr>
                                          <p:rCtr x="-2982" y="4838"/>
                                        </p:animMotion>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4.79167E-6 2.96296E-6 L -0.05808 -0.08542 " pathEditMode="relative" rAng="0" ptsTypes="AA">
                                          <p:cBhvr>
                                            <p:cTn id="40" dur="500" spd="-100000" fill="hold"/>
                                            <p:tgtEl>
                                              <p:spTgt spid="21"/>
                                            </p:tgtEl>
                                            <p:attrNameLst>
                                              <p:attrName>ppt_x</p:attrName>
                                              <p:attrName>ppt_y</p:attrName>
                                            </p:attrNameLst>
                                          </p:cBhvr>
                                          <p:rCtr x="-2904" y="-4282"/>
                                        </p:animMotion>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4.79167E-6 2.96296E-6 L 0.06264 -0.08542 " pathEditMode="relative" rAng="0" ptsTypes="AA">
                                          <p:cBhvr>
                                            <p:cTn id="44" dur="500" spd="-100000" fill="hold"/>
                                            <p:tgtEl>
                                              <p:spTgt spid="20"/>
                                            </p:tgtEl>
                                            <p:attrNameLst>
                                              <p:attrName>ppt_x</p:attrName>
                                              <p:attrName>ppt_y</p:attrName>
                                            </p:attrNameLst>
                                          </p:cBhvr>
                                          <p:rCtr x="3125" y="-4282"/>
                                        </p:animMotion>
                                      </p:childTnLst>
                                    </p:cTn>
                                  </p:par>
                                </p:childTnLst>
                              </p:cTn>
                            </p:par>
                            <p:par>
                              <p:cTn id="45" fill="hold">
                                <p:stCondLst>
                                  <p:cond delay="1500"/>
                                </p:stCondLst>
                                <p:childTnLst>
                                  <p:par>
                                    <p:cTn id="46" presetID="31"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 calcmode="lin" valueType="num">
                                          <p:cBhvr>
                                            <p:cTn id="50" dur="500" fill="hold"/>
                                            <p:tgtEl>
                                              <p:spTgt spid="23"/>
                                            </p:tgtEl>
                                            <p:attrNameLst>
                                              <p:attrName>style.rotation</p:attrName>
                                            </p:attrNameLst>
                                          </p:cBhvr>
                                          <p:tavLst>
                                            <p:tav tm="0">
                                              <p:val>
                                                <p:fltVal val="90"/>
                                              </p:val>
                                            </p:tav>
                                            <p:tav tm="100000">
                                              <p:val>
                                                <p:fltVal val="0"/>
                                              </p:val>
                                            </p:tav>
                                          </p:tavLst>
                                        </p:anim>
                                        <p:animEffect transition="in" filter="fade">
                                          <p:cBhvr>
                                            <p:cTn id="51" dur="500"/>
                                            <p:tgtEl>
                                              <p:spTgt spid="23"/>
                                            </p:tgtEl>
                                          </p:cBhvr>
                                        </p:animEffect>
                                      </p:childTnLst>
                                    </p:cTn>
                                  </p:par>
                                </p:childTnLst>
                              </p:cTn>
                            </p:par>
                            <p:par>
                              <p:cTn id="52" fill="hold">
                                <p:stCondLst>
                                  <p:cond delay="2000"/>
                                </p:stCondLst>
                                <p:childTnLst>
                                  <p:par>
                                    <p:cTn id="53" presetID="2" presetClass="entr" presetSubtype="6"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1+#ppt_w/2"/>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1+#ppt_w/2"/>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12"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12"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0-#ppt_w/2"/>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par>
                              <p:cTn id="69" fill="hold">
                                <p:stCondLst>
                                  <p:cond delay="2500"/>
                                </p:stCondLst>
                                <p:childTnLst>
                                  <p:par>
                                    <p:cTn id="70" presetID="22" presetClass="entr" presetSubtype="1"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up)">
                                          <p:cBhvr>
                                            <p:cTn id="72" dur="500"/>
                                            <p:tgtEl>
                                              <p:spTgt spid="4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500"/>
                                            <p:tgtEl>
                                              <p:spTgt spid="3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3000"/>
                                </p:stCondLst>
                                <p:childTnLst>
                                  <p:par>
                                    <p:cTn id="83" presetID="53" presetClass="entr" presetSubtype="16"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p:cTn id="85" dur="500" fill="hold"/>
                                            <p:tgtEl>
                                              <p:spTgt spid="46"/>
                                            </p:tgtEl>
                                            <p:attrNameLst>
                                              <p:attrName>ppt_w</p:attrName>
                                            </p:attrNameLst>
                                          </p:cBhvr>
                                          <p:tavLst>
                                            <p:tav tm="0">
                                              <p:val>
                                                <p:fltVal val="0"/>
                                              </p:val>
                                            </p:tav>
                                            <p:tav tm="100000">
                                              <p:val>
                                                <p:strVal val="#ppt_w"/>
                                              </p:val>
                                            </p:tav>
                                          </p:tavLst>
                                        </p:anim>
                                        <p:anim calcmode="lin" valueType="num">
                                          <p:cBhvr>
                                            <p:cTn id="86" dur="500" fill="hold"/>
                                            <p:tgtEl>
                                              <p:spTgt spid="46"/>
                                            </p:tgtEl>
                                            <p:attrNameLst>
                                              <p:attrName>ppt_h</p:attrName>
                                            </p:attrNameLst>
                                          </p:cBhvr>
                                          <p:tavLst>
                                            <p:tav tm="0">
                                              <p:val>
                                                <p:fltVal val="0"/>
                                              </p:val>
                                            </p:tav>
                                            <p:tav tm="100000">
                                              <p:val>
                                                <p:strVal val="#ppt_h"/>
                                              </p:val>
                                            </p:tav>
                                          </p:tavLst>
                                        </p:anim>
                                        <p:animEffect transition="in" filter="fade">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18" grpId="1" animBg="1"/>
          <p:bldP spid="19" grpId="0" animBg="1"/>
          <p:bldP spid="19" grpId="1" animBg="1"/>
          <p:bldP spid="20" grpId="0" animBg="1"/>
          <p:bldP spid="20" grpId="1" animBg="1"/>
          <p:bldP spid="21" grpId="0" animBg="1"/>
          <p:bldP spid="21" grpId="1" animBg="1"/>
          <p:bldP spid="23" grpId="0"/>
          <p:bldP spid="25" grpId="0"/>
          <p:bldP spid="31" grpId="0"/>
          <p:bldP spid="32" grpId="0"/>
          <p:bldP spid="36" grpId="0"/>
          <p:bldP spid="37" grpId="0"/>
          <p:bldP spid="38" grpId="0"/>
          <p:bldP spid="39" grpId="0"/>
          <p:bldP spid="40" grpId="0"/>
          <p:bldP spid="41" grpId="0" animBg="1"/>
          <p:bldP spid="42" grpId="0" animBg="1"/>
          <p:bldP spid="43" grpId="0" animBg="1"/>
          <p:bldP spid="44" grpId="0" animBg="1"/>
          <p:bldP spid="46"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成果应用</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7118597" y="2265681"/>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No.04</a:t>
            </a:r>
            <a:endParaRPr lang="zh-CN" altLang="en-US" sz="2665" dirty="0">
              <a:latin typeface="微软雅黑" panose="020B0503020204020204" pitchFamily="34" charset="-122"/>
              <a:ea typeface="微软雅黑" panose="020B0503020204020204" pitchFamily="34" charset="-122"/>
            </a:endParaRPr>
          </a:p>
        </p:txBody>
      </p:sp>
      <p:sp>
        <p:nvSpPr>
          <p:cNvPr id="19" name="MH_Other_2"/>
          <p:cNvSpPr/>
          <p:nvPr>
            <p:custDataLst>
              <p:tags r:id="rId2"/>
            </p:custDataLst>
          </p:nvPr>
        </p:nvSpPr>
        <p:spPr>
          <a:xfrm>
            <a:off x="4268381" y="3984513"/>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No.02</a:t>
            </a:r>
            <a:endParaRPr lang="zh-CN" altLang="en-US" sz="2665" dirty="0">
              <a:latin typeface="微软雅黑" panose="020B0503020204020204" pitchFamily="34" charset="-122"/>
              <a:ea typeface="微软雅黑" panose="020B0503020204020204" pitchFamily="34" charset="-122"/>
            </a:endParaRPr>
          </a:p>
        </p:txBody>
      </p:sp>
      <p:sp>
        <p:nvSpPr>
          <p:cNvPr id="20" name="MH_Other_5"/>
          <p:cNvSpPr/>
          <p:nvPr>
            <p:custDataLst>
              <p:tags r:id="rId3"/>
            </p:custDataLst>
          </p:nvPr>
        </p:nvSpPr>
        <p:spPr>
          <a:xfrm>
            <a:off x="6161273" y="3973634"/>
            <a:ext cx="176234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lvl="0" algn="ctr" defTabSz="2132965">
              <a:lnSpc>
                <a:spcPct val="90000"/>
              </a:lnSpc>
              <a:spcAft>
                <a:spcPct val="35000"/>
              </a:spcAft>
              <a:defRPr/>
            </a:pPr>
            <a:r>
              <a:rPr lang="en-US" altLang="zh-CN" sz="2665" dirty="0">
                <a:solidFill>
                  <a:prstClr val="white"/>
                </a:solidFill>
                <a:latin typeface="微软雅黑" panose="020B0503020204020204" pitchFamily="34" charset="-122"/>
                <a:ea typeface="微软雅黑" panose="020B0503020204020204" pitchFamily="34" charset="-122"/>
              </a:rPr>
              <a:t>No.03</a:t>
            </a:r>
            <a:endParaRPr lang="zh-CN" altLang="en-US" sz="2665" dirty="0">
              <a:solidFill>
                <a:prstClr val="white"/>
              </a:solidFill>
              <a:latin typeface="微软雅黑" panose="020B0503020204020204" pitchFamily="34" charset="-122"/>
              <a:ea typeface="微软雅黑" panose="020B0503020204020204" pitchFamily="34" charset="-122"/>
            </a:endParaRPr>
          </a:p>
        </p:txBody>
      </p:sp>
      <p:sp>
        <p:nvSpPr>
          <p:cNvPr id="21" name="MH_Other_6"/>
          <p:cNvSpPr/>
          <p:nvPr>
            <p:custDataLst>
              <p:tags r:id="rId4"/>
            </p:custDataLst>
          </p:nvPr>
        </p:nvSpPr>
        <p:spPr>
          <a:xfrm>
            <a:off x="3313777"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23" name="MH_Title_1"/>
          <p:cNvSpPr/>
          <p:nvPr>
            <p:custDataLst>
              <p:tags r:id="rId5"/>
            </p:custDataLst>
          </p:nvPr>
        </p:nvSpPr>
        <p:spPr>
          <a:xfrm>
            <a:off x="5222986"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106B4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成果</a:t>
            </a:r>
            <a:endParaRPr lang="en-US" altLang="zh-CN" sz="2665" b="1" spc="400" dirty="0">
              <a:solidFill>
                <a:srgbClr val="FFFFFF"/>
              </a:solidFill>
              <a:latin typeface="微软雅黑" panose="020B0503020204020204" pitchFamily="34" charset="-122"/>
              <a:ea typeface="微软雅黑" panose="020B0503020204020204" pitchFamily="34" charset="-122"/>
            </a:endParaRPr>
          </a:p>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应用</a:t>
            </a:r>
            <a:endParaRPr lang="en-US" altLang="zh-CN" sz="2665" b="1" spc="400" dirty="0">
              <a:solidFill>
                <a:srgbClr val="FFFFFF"/>
              </a:solidFill>
              <a:latin typeface="微软雅黑" panose="020B0503020204020204" pitchFamily="34" charset="-122"/>
              <a:ea typeface="微软雅黑" panose="020B0503020204020204" pitchFamily="34" charset="-122"/>
            </a:endParaRPr>
          </a:p>
        </p:txBody>
      </p:sp>
      <p:sp>
        <p:nvSpPr>
          <p:cNvPr id="25" name="MH_SubTitle_4"/>
          <p:cNvSpPr/>
          <p:nvPr>
            <p:custDataLst>
              <p:tags r:id="rId6"/>
            </p:custDataLst>
          </p:nvPr>
        </p:nvSpPr>
        <p:spPr>
          <a:xfrm>
            <a:off x="8979163" y="2547066"/>
            <a:ext cx="3029181" cy="1388201"/>
          </a:xfrm>
          <a:prstGeom prst="rect">
            <a:avLst/>
          </a:prstGeom>
        </p:spPr>
        <p:txBody>
          <a:bodyPr anchor="ctr"/>
          <a:lstStyle/>
          <a:p>
            <a:pPr lvl="0">
              <a:lnSpc>
                <a:spcPct val="130000"/>
              </a:lnSpc>
              <a:spcBef>
                <a:spcPct val="0"/>
              </a:spcBef>
            </a:pPr>
            <a:r>
              <a:rPr lang="zh-CN" altLang="en-US" sz="1865" b="1" dirty="0">
                <a:solidFill>
                  <a:srgbClr val="106B4C"/>
                </a:solidFill>
                <a:latin typeface="微软雅黑" panose="020B0503020204020204" pitchFamily="34" charset="-122"/>
                <a:ea typeface="微软雅黑" panose="020B0503020204020204" pitchFamily="34" charset="-122"/>
              </a:rPr>
              <a:t>添加文本</a:t>
            </a:r>
            <a:endParaRPr lang="en-US" altLang="zh-CN" sz="1865" b="1" dirty="0">
              <a:solidFill>
                <a:srgbClr val="106B4C"/>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MH_SubTitle_4"/>
          <p:cNvSpPr/>
          <p:nvPr>
            <p:custDataLst>
              <p:tags r:id="rId7"/>
            </p:custDataLst>
          </p:nvPr>
        </p:nvSpPr>
        <p:spPr>
          <a:xfrm>
            <a:off x="8016214" y="4331715"/>
            <a:ext cx="3029181" cy="1388201"/>
          </a:xfrm>
          <a:prstGeom prst="rect">
            <a:avLst/>
          </a:prstGeom>
        </p:spPr>
        <p:txBody>
          <a:bodyPr anchor="ctr"/>
          <a:lstStyle/>
          <a:p>
            <a:pPr lvl="0">
              <a:lnSpc>
                <a:spcPct val="130000"/>
              </a:lnSpc>
              <a:spcBef>
                <a:spcPct val="0"/>
              </a:spcBef>
            </a:pPr>
            <a:r>
              <a:rPr lang="zh-CN" altLang="en-US" sz="1865" b="1" dirty="0">
                <a:solidFill>
                  <a:srgbClr val="106B4C"/>
                </a:solidFill>
                <a:latin typeface="微软雅黑" panose="020B0503020204020204" pitchFamily="34" charset="-122"/>
                <a:ea typeface="微软雅黑" panose="020B0503020204020204" pitchFamily="34" charset="-122"/>
              </a:rPr>
              <a:t>添加文本</a:t>
            </a:r>
            <a:endParaRPr lang="en-US" altLang="zh-CN" sz="1865" b="1" dirty="0">
              <a:solidFill>
                <a:srgbClr val="106B4C"/>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MH_SubTitle_4"/>
          <p:cNvSpPr/>
          <p:nvPr>
            <p:custDataLst>
              <p:tags r:id="rId8"/>
            </p:custDataLst>
          </p:nvPr>
        </p:nvSpPr>
        <p:spPr>
          <a:xfrm>
            <a:off x="1121248" y="4331715"/>
            <a:ext cx="3029181" cy="1388201"/>
          </a:xfrm>
          <a:prstGeom prst="rect">
            <a:avLst/>
          </a:prstGeom>
        </p:spPr>
        <p:txBody>
          <a:bodyPr anchor="ctr"/>
          <a:lstStyle/>
          <a:p>
            <a:pPr lvl="0" algn="r">
              <a:lnSpc>
                <a:spcPct val="130000"/>
              </a:lnSpc>
              <a:spcBef>
                <a:spcPct val="0"/>
              </a:spcBef>
            </a:pPr>
            <a:r>
              <a:rPr lang="zh-CN" altLang="en-US" sz="1865" b="1" dirty="0">
                <a:solidFill>
                  <a:srgbClr val="106B4C"/>
                </a:solidFill>
                <a:latin typeface="微软雅黑" panose="020B0503020204020204" pitchFamily="34" charset="-122"/>
                <a:ea typeface="微软雅黑" panose="020B0503020204020204" pitchFamily="34" charset="-122"/>
              </a:rPr>
              <a:t>添加文本</a:t>
            </a:r>
            <a:endParaRPr lang="en-US" altLang="zh-CN" sz="1865" b="1" dirty="0">
              <a:solidFill>
                <a:srgbClr val="106B4C"/>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MH_SubTitle_4"/>
          <p:cNvSpPr/>
          <p:nvPr>
            <p:custDataLst>
              <p:tags r:id="rId9"/>
            </p:custDataLst>
          </p:nvPr>
        </p:nvSpPr>
        <p:spPr>
          <a:xfrm>
            <a:off x="143339" y="2547065"/>
            <a:ext cx="3029181" cy="1388201"/>
          </a:xfrm>
          <a:prstGeom prst="rect">
            <a:avLst/>
          </a:prstGeom>
        </p:spPr>
        <p:txBody>
          <a:bodyPr anchor="ctr"/>
          <a:lstStyle/>
          <a:p>
            <a:pPr lvl="0" algn="r">
              <a:lnSpc>
                <a:spcPct val="130000"/>
              </a:lnSpc>
              <a:spcBef>
                <a:spcPct val="0"/>
              </a:spcBef>
            </a:pPr>
            <a:r>
              <a:rPr lang="zh-CN" altLang="en-US" sz="1865" b="1" dirty="0">
                <a:solidFill>
                  <a:srgbClr val="106B4C"/>
                </a:solidFill>
                <a:latin typeface="微软雅黑" panose="020B0503020204020204" pitchFamily="34" charset="-122"/>
                <a:ea typeface="微软雅黑" panose="020B0503020204020204" pitchFamily="34" charset="-122"/>
              </a:rPr>
              <a:t>添加文本</a:t>
            </a:r>
            <a:endParaRPr lang="en-US" altLang="zh-CN" sz="1865" b="1" dirty="0">
              <a:solidFill>
                <a:srgbClr val="106B4C"/>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7" name="Picture 2" descr="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3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 calcmode="lin" valueType="num">
                                      <p:cBhvr>
                                        <p:cTn id="16" dur="1000" fill="hold"/>
                                        <p:tgtEl>
                                          <p:spTgt spid="23"/>
                                        </p:tgtEl>
                                        <p:attrNameLst>
                                          <p:attrName>style.rotation</p:attrName>
                                        </p:attrNameLst>
                                      </p:cBhvr>
                                      <p:tavLst>
                                        <p:tav tm="0">
                                          <p:val>
                                            <p:fltVal val="90"/>
                                          </p:val>
                                        </p:tav>
                                        <p:tav tm="100000">
                                          <p:val>
                                            <p:fltVal val="0"/>
                                          </p:val>
                                        </p:tav>
                                      </p:tavLst>
                                    </p:anim>
                                    <p:animEffect transition="in" filter="fade">
                                      <p:cBhvr>
                                        <p:cTn id="17" dur="1000"/>
                                        <p:tgtEl>
                                          <p:spTgt spid="2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750" fill="hold"/>
                                        <p:tgtEl>
                                          <p:spTgt spid="21"/>
                                        </p:tgtEl>
                                        <p:attrNameLst>
                                          <p:attrName>ppt_w</p:attrName>
                                        </p:attrNameLst>
                                      </p:cBhvr>
                                      <p:tavLst>
                                        <p:tav tm="0">
                                          <p:val>
                                            <p:fltVal val="0"/>
                                          </p:val>
                                        </p:tav>
                                        <p:tav tm="100000">
                                          <p:val>
                                            <p:strVal val="#ppt_w"/>
                                          </p:val>
                                        </p:tav>
                                      </p:tavLst>
                                    </p:anim>
                                    <p:anim calcmode="lin" valueType="num">
                                      <p:cBhvr>
                                        <p:cTn id="22" dur="750" fill="hold"/>
                                        <p:tgtEl>
                                          <p:spTgt spid="21"/>
                                        </p:tgtEl>
                                        <p:attrNameLst>
                                          <p:attrName>ppt_h</p:attrName>
                                        </p:attrNameLst>
                                      </p:cBhvr>
                                      <p:tavLst>
                                        <p:tav tm="0">
                                          <p:val>
                                            <p:fltVal val="0"/>
                                          </p:val>
                                        </p:tav>
                                        <p:tav tm="100000">
                                          <p:val>
                                            <p:strVal val="#ppt_h"/>
                                          </p:val>
                                        </p:tav>
                                      </p:tavLst>
                                    </p:anim>
                                    <p:animEffect transition="in" filter="fade">
                                      <p:cBhvr>
                                        <p:cTn id="23" dur="750"/>
                                        <p:tgtEl>
                                          <p:spTgt spid="21"/>
                                        </p:tgtEl>
                                      </p:cBhvr>
                                    </p:animEffect>
                                  </p:childTnLst>
                                </p:cTn>
                              </p:par>
                              <p:par>
                                <p:cTn id="24" presetID="42" presetClass="path" presetSubtype="0" accel="50000" decel="50000" fill="hold" grpId="1" nodeType="withEffect">
                                  <p:stCondLst>
                                    <p:cond delay="0"/>
                                  </p:stCondLst>
                                  <p:childTnLst>
                                    <p:animMotion origin="layout" path="M -2.08333E-7 2.22222E-6 L 0.14831 0.00625 " pathEditMode="relative" rAng="0" ptsTypes="AA">
                                      <p:cBhvr>
                                        <p:cTn id="25" dur="750" spd="-100000" fill="hold"/>
                                        <p:tgtEl>
                                          <p:spTgt spid="21"/>
                                        </p:tgtEl>
                                        <p:attrNameLst>
                                          <p:attrName>ppt_x</p:attrName>
                                          <p:attrName>ppt_y</p:attrName>
                                        </p:attrNameLst>
                                      </p:cBhvr>
                                      <p:rCtr x="7409" y="301"/>
                                    </p:animMotion>
                                  </p:childTnLst>
                                </p:cTn>
                              </p:par>
                              <p:par>
                                <p:cTn id="26" presetID="53" presetClass="entr" presetSubtype="16"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750" fill="hold"/>
                                        <p:tgtEl>
                                          <p:spTgt spid="19"/>
                                        </p:tgtEl>
                                        <p:attrNameLst>
                                          <p:attrName>ppt_w</p:attrName>
                                        </p:attrNameLst>
                                      </p:cBhvr>
                                      <p:tavLst>
                                        <p:tav tm="0">
                                          <p:val>
                                            <p:fltVal val="0"/>
                                          </p:val>
                                        </p:tav>
                                        <p:tav tm="100000">
                                          <p:val>
                                            <p:strVal val="#ppt_w"/>
                                          </p:val>
                                        </p:tav>
                                      </p:tavLst>
                                    </p:anim>
                                    <p:anim calcmode="lin" valueType="num">
                                      <p:cBhvr>
                                        <p:cTn id="29" dur="750" fill="hold"/>
                                        <p:tgtEl>
                                          <p:spTgt spid="19"/>
                                        </p:tgtEl>
                                        <p:attrNameLst>
                                          <p:attrName>ppt_h</p:attrName>
                                        </p:attrNameLst>
                                      </p:cBhvr>
                                      <p:tavLst>
                                        <p:tav tm="0">
                                          <p:val>
                                            <p:fltVal val="0"/>
                                          </p:val>
                                        </p:tav>
                                        <p:tav tm="100000">
                                          <p:val>
                                            <p:strVal val="#ppt_h"/>
                                          </p:val>
                                        </p:tav>
                                      </p:tavLst>
                                    </p:anim>
                                    <p:animEffect transition="in" filter="fade">
                                      <p:cBhvr>
                                        <p:cTn id="30" dur="750"/>
                                        <p:tgtEl>
                                          <p:spTgt spid="19"/>
                                        </p:tgtEl>
                                      </p:cBhvr>
                                    </p:animEffect>
                                  </p:childTnLst>
                                </p:cTn>
                              </p:par>
                              <p:par>
                                <p:cTn id="31" presetID="42" presetClass="path" presetSubtype="0" accel="50000" decel="50000" fill="hold" grpId="1" nodeType="withEffect">
                                  <p:stCondLst>
                                    <p:cond delay="250"/>
                                  </p:stCondLst>
                                  <p:childTnLst>
                                    <p:animMotion origin="layout" path="M 4.375E-6 -2.22222E-6 L 0.06992 -0.24444 " pathEditMode="relative" rAng="0" ptsTypes="AA">
                                      <p:cBhvr>
                                        <p:cTn id="32" dur="750" spd="-100000" fill="hold"/>
                                        <p:tgtEl>
                                          <p:spTgt spid="19"/>
                                        </p:tgtEl>
                                        <p:attrNameLst>
                                          <p:attrName>ppt_x</p:attrName>
                                          <p:attrName>ppt_y</p:attrName>
                                        </p:attrNameLst>
                                      </p:cBhvr>
                                      <p:rCtr x="3490" y="-12222"/>
                                    </p:animMotion>
                                  </p:childTnLst>
                                </p:cTn>
                              </p:par>
                              <p:par>
                                <p:cTn id="33" presetID="53" presetClass="entr" presetSubtype="16"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p:cTn id="35" dur="750" fill="hold"/>
                                        <p:tgtEl>
                                          <p:spTgt spid="20"/>
                                        </p:tgtEl>
                                        <p:attrNameLst>
                                          <p:attrName>ppt_w</p:attrName>
                                        </p:attrNameLst>
                                      </p:cBhvr>
                                      <p:tavLst>
                                        <p:tav tm="0">
                                          <p:val>
                                            <p:fltVal val="0"/>
                                          </p:val>
                                        </p:tav>
                                        <p:tav tm="100000">
                                          <p:val>
                                            <p:strVal val="#ppt_w"/>
                                          </p:val>
                                        </p:tav>
                                      </p:tavLst>
                                    </p:anim>
                                    <p:anim calcmode="lin" valueType="num">
                                      <p:cBhvr>
                                        <p:cTn id="36" dur="750" fill="hold"/>
                                        <p:tgtEl>
                                          <p:spTgt spid="20"/>
                                        </p:tgtEl>
                                        <p:attrNameLst>
                                          <p:attrName>ppt_h</p:attrName>
                                        </p:attrNameLst>
                                      </p:cBhvr>
                                      <p:tavLst>
                                        <p:tav tm="0">
                                          <p:val>
                                            <p:fltVal val="0"/>
                                          </p:val>
                                        </p:tav>
                                        <p:tav tm="100000">
                                          <p:val>
                                            <p:strVal val="#ppt_h"/>
                                          </p:val>
                                        </p:tav>
                                      </p:tavLst>
                                    </p:anim>
                                    <p:animEffect transition="in" filter="fade">
                                      <p:cBhvr>
                                        <p:cTn id="37" dur="750"/>
                                        <p:tgtEl>
                                          <p:spTgt spid="20"/>
                                        </p:tgtEl>
                                      </p:cBhvr>
                                    </p:animEffect>
                                  </p:childTnLst>
                                </p:cTn>
                              </p:par>
                              <p:par>
                                <p:cTn id="38" presetID="42" presetClass="path" presetSubtype="0" accel="50000" decel="50000" fill="hold" grpId="1" nodeType="withEffect">
                                  <p:stCondLst>
                                    <p:cond delay="500"/>
                                  </p:stCondLst>
                                  <p:childTnLst>
                                    <p:animMotion origin="layout" path="M -4.16667E-6 -1.85185E-6 L -0.08541 -0.22893 " pathEditMode="relative" rAng="0" ptsTypes="AA">
                                      <p:cBhvr>
                                        <p:cTn id="39" dur="750" spd="-100000" fill="hold"/>
                                        <p:tgtEl>
                                          <p:spTgt spid="20"/>
                                        </p:tgtEl>
                                        <p:attrNameLst>
                                          <p:attrName>ppt_x</p:attrName>
                                          <p:attrName>ppt_y</p:attrName>
                                        </p:attrNameLst>
                                      </p:cBhvr>
                                      <p:rCtr x="-4271" y="-11458"/>
                                    </p:animMotion>
                                  </p:childTnLst>
                                </p:cTn>
                              </p:par>
                              <p:par>
                                <p:cTn id="40" presetID="53" presetClass="entr" presetSubtype="16" fill="hold" grpId="0" nodeType="withEffect">
                                  <p:stCondLst>
                                    <p:cond delay="7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750" fill="hold"/>
                                        <p:tgtEl>
                                          <p:spTgt spid="18"/>
                                        </p:tgtEl>
                                        <p:attrNameLst>
                                          <p:attrName>ppt_w</p:attrName>
                                        </p:attrNameLst>
                                      </p:cBhvr>
                                      <p:tavLst>
                                        <p:tav tm="0">
                                          <p:val>
                                            <p:fltVal val="0"/>
                                          </p:val>
                                        </p:tav>
                                        <p:tav tm="100000">
                                          <p:val>
                                            <p:strVal val="#ppt_w"/>
                                          </p:val>
                                        </p:tav>
                                      </p:tavLst>
                                    </p:anim>
                                    <p:anim calcmode="lin" valueType="num">
                                      <p:cBhvr>
                                        <p:cTn id="43" dur="750" fill="hold"/>
                                        <p:tgtEl>
                                          <p:spTgt spid="18"/>
                                        </p:tgtEl>
                                        <p:attrNameLst>
                                          <p:attrName>ppt_h</p:attrName>
                                        </p:attrNameLst>
                                      </p:cBhvr>
                                      <p:tavLst>
                                        <p:tav tm="0">
                                          <p:val>
                                            <p:fltVal val="0"/>
                                          </p:val>
                                        </p:tav>
                                        <p:tav tm="100000">
                                          <p:val>
                                            <p:strVal val="#ppt_h"/>
                                          </p:val>
                                        </p:tav>
                                      </p:tavLst>
                                    </p:anim>
                                    <p:animEffect transition="in" filter="fade">
                                      <p:cBhvr>
                                        <p:cTn id="44" dur="750"/>
                                        <p:tgtEl>
                                          <p:spTgt spid="18"/>
                                        </p:tgtEl>
                                      </p:cBhvr>
                                    </p:animEffect>
                                  </p:childTnLst>
                                </p:cTn>
                              </p:par>
                              <p:par>
                                <p:cTn id="45" presetID="42" presetClass="path" presetSubtype="0" accel="50000" decel="50000" fill="hold" grpId="1" nodeType="withEffect">
                                  <p:stCondLst>
                                    <p:cond delay="750"/>
                                  </p:stCondLst>
                                  <p:childTnLst>
                                    <p:animMotion origin="layout" path="M 4.16667E-7 2.22222E-6 L -0.16367 0.00625 " pathEditMode="relative" rAng="0" ptsTypes="AA">
                                      <p:cBhvr>
                                        <p:cTn id="46" dur="750" spd="-100000" fill="hold"/>
                                        <p:tgtEl>
                                          <p:spTgt spid="18"/>
                                        </p:tgtEl>
                                        <p:attrNameLst>
                                          <p:attrName>ppt_x</p:attrName>
                                          <p:attrName>ppt_y</p:attrName>
                                        </p:attrNameLst>
                                      </p:cBhvr>
                                      <p:rCtr x="-8190" y="301"/>
                                    </p:animMotion>
                                  </p:childTnLst>
                                </p:cTn>
                              </p:par>
                            </p:childTnLst>
                          </p:cTn>
                        </p:par>
                        <p:par>
                          <p:cTn id="47" fill="hold">
                            <p:stCondLst>
                              <p:cond delay="3000"/>
                            </p:stCondLst>
                            <p:childTnLst>
                              <p:par>
                                <p:cTn id="48" presetID="22" presetClass="entr" presetSubtype="2"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right)">
                                      <p:cBhvr>
                                        <p:cTn id="50" dur="500"/>
                                        <p:tgtEl>
                                          <p:spTgt spid="36"/>
                                        </p:tgtEl>
                                      </p:cBhvr>
                                    </p:animEffect>
                                  </p:childTnLst>
                                </p:cTn>
                              </p:par>
                            </p:childTnLst>
                          </p:cTn>
                        </p:par>
                        <p:par>
                          <p:cTn id="51" fill="hold">
                            <p:stCondLst>
                              <p:cond delay="3500"/>
                            </p:stCondLst>
                            <p:childTnLst>
                              <p:par>
                                <p:cTn id="52" presetID="22" presetClass="entr" presetSubtype="2"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right)">
                                      <p:cBhvr>
                                        <p:cTn id="54" dur="500"/>
                                        <p:tgtEl>
                                          <p:spTgt spid="32"/>
                                        </p:tgtEl>
                                      </p:cBhvr>
                                    </p:animEffect>
                                  </p:childTnLst>
                                </p:cTn>
                              </p:par>
                            </p:childTnLst>
                          </p:cTn>
                        </p:par>
                        <p:par>
                          <p:cTn id="55" fill="hold">
                            <p:stCondLst>
                              <p:cond delay="4000"/>
                            </p:stCondLst>
                            <p:childTnLst>
                              <p:par>
                                <p:cTn id="56" presetID="22" presetClass="entr" presetSubtype="8"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18" grpId="1" animBg="1"/>
      <p:bldP spid="19" grpId="0" animBg="1"/>
      <p:bldP spid="19" grpId="1" animBg="1"/>
      <p:bldP spid="20" grpId="0" animBg="1"/>
      <p:bldP spid="20" grpId="1" animBg="1"/>
      <p:bldP spid="21" grpId="0" animBg="1"/>
      <p:bldP spid="21" grpId="1" animBg="1"/>
      <p:bldP spid="23" grpId="0" animBg="1"/>
      <p:bldP spid="25" grpId="0"/>
      <p:bldP spid="31" grpId="0"/>
      <p:bldP spid="32" grpId="0"/>
      <p:bldP spid="36"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Part.05</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latin typeface="微软雅黑" panose="020B0503020204020204" pitchFamily="34" charset="-122"/>
                <a:ea typeface="微软雅黑" panose="020B0503020204020204" pitchFamily="34" charset="-122"/>
              </a:rPr>
              <a:t>论文总结</a:t>
            </a: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论文总结</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69097" y="2044700"/>
            <a:ext cx="8127554" cy="4140000"/>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3537988" y="2234387"/>
            <a:ext cx="7517996" cy="829945"/>
            <a:chOff x="4910249" y="2459187"/>
            <a:chExt cx="4988899" cy="622458"/>
          </a:xfrm>
        </p:grpSpPr>
        <p:sp>
          <p:nvSpPr>
            <p:cNvPr id="23" name="矩形 22"/>
            <p:cNvSpPr/>
            <p:nvPr/>
          </p:nvSpPr>
          <p:spPr>
            <a:xfrm>
              <a:off x="5296473" y="2459187"/>
              <a:ext cx="4602675"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25" name="矩形 24"/>
            <p:cNvSpPr/>
            <p:nvPr/>
          </p:nvSpPr>
          <p:spPr>
            <a:xfrm>
              <a:off x="4910249" y="2570667"/>
              <a:ext cx="349704" cy="367328"/>
            </a:xfrm>
            <a:prstGeom prst="rect">
              <a:avLst/>
            </a:prstGeom>
            <a:solidFill>
              <a:srgbClr val="106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3537989" y="3256299"/>
            <a:ext cx="7606260" cy="829945"/>
            <a:chOff x="4910249" y="3241174"/>
            <a:chExt cx="5704695" cy="622458"/>
          </a:xfrm>
        </p:grpSpPr>
        <p:sp>
          <p:nvSpPr>
            <p:cNvPr id="32" name="文本框 31"/>
            <p:cNvSpPr txBox="1"/>
            <p:nvPr/>
          </p:nvSpPr>
          <p:spPr>
            <a:xfrm>
              <a:off x="5346848" y="3241174"/>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矩形 35"/>
            <p:cNvSpPr/>
            <p:nvPr/>
          </p:nvSpPr>
          <p:spPr>
            <a:xfrm>
              <a:off x="4910249" y="3335384"/>
              <a:ext cx="349704" cy="367328"/>
            </a:xfrm>
            <a:prstGeom prst="rect">
              <a:avLst/>
            </a:prstGeom>
            <a:solidFill>
              <a:srgbClr val="106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37989" y="4252175"/>
            <a:ext cx="7606260" cy="829945"/>
            <a:chOff x="4910249" y="3991780"/>
            <a:chExt cx="5704695" cy="622458"/>
          </a:xfrm>
        </p:grpSpPr>
        <p:sp>
          <p:nvSpPr>
            <p:cNvPr id="38" name="文本框 37"/>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9" name="矩形 38"/>
            <p:cNvSpPr/>
            <p:nvPr/>
          </p:nvSpPr>
          <p:spPr>
            <a:xfrm>
              <a:off x="4910249" y="4085990"/>
              <a:ext cx="349704" cy="367328"/>
            </a:xfrm>
            <a:prstGeom prst="rect">
              <a:avLst/>
            </a:prstGeom>
            <a:solidFill>
              <a:srgbClr val="106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3537989" y="5248049"/>
            <a:ext cx="7606260" cy="829945"/>
            <a:chOff x="4910249" y="3991780"/>
            <a:chExt cx="5704695" cy="622458"/>
          </a:xfrm>
        </p:grpSpPr>
        <p:sp>
          <p:nvSpPr>
            <p:cNvPr id="41" name="文本框 40"/>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2" name="矩形 41"/>
            <p:cNvSpPr/>
            <p:nvPr/>
          </p:nvSpPr>
          <p:spPr>
            <a:xfrm>
              <a:off x="4910249" y="4085990"/>
              <a:ext cx="349704" cy="367328"/>
            </a:xfrm>
            <a:prstGeom prst="rect">
              <a:avLst/>
            </a:prstGeom>
            <a:solidFill>
              <a:srgbClr val="106B4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806445" y="2044700"/>
            <a:ext cx="2210250" cy="4139999"/>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dirty="0">
                <a:latin typeface="微软雅黑" panose="020B0503020204020204" pitchFamily="34" charset="-122"/>
                <a:ea typeface="微软雅黑" panose="020B0503020204020204" pitchFamily="34" charset="-122"/>
              </a:rPr>
              <a:t>课题基本</a:t>
            </a:r>
            <a:endParaRPr lang="en-US" altLang="zh-CN" sz="3200" dirty="0">
              <a:latin typeface="微软雅黑" panose="020B0503020204020204" pitchFamily="34" charset="-122"/>
              <a:ea typeface="微软雅黑" panose="020B0503020204020204" pitchFamily="34" charset="-122"/>
            </a:endParaRPr>
          </a:p>
          <a:p>
            <a:pPr algn="ctr">
              <a:lnSpc>
                <a:spcPct val="150000"/>
              </a:lnSpc>
            </a:pPr>
            <a:r>
              <a:rPr lang="zh-CN" altLang="en-US" sz="3200" dirty="0">
                <a:latin typeface="微软雅黑" panose="020B0503020204020204" pitchFamily="34" charset="-122"/>
                <a:ea typeface="微软雅黑" panose="020B0503020204020204" pitchFamily="34" charset="-122"/>
              </a:rPr>
              <a:t>结论</a:t>
            </a:r>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6"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 presetClass="entr" presetSubtype="4" decel="5330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750" fill="hold"/>
                                        <p:tgtEl>
                                          <p:spTgt spid="43"/>
                                        </p:tgtEl>
                                        <p:attrNameLst>
                                          <p:attrName>ppt_x</p:attrName>
                                        </p:attrNameLst>
                                      </p:cBhvr>
                                      <p:tavLst>
                                        <p:tav tm="0">
                                          <p:val>
                                            <p:strVal val="#ppt_x"/>
                                          </p:val>
                                        </p:tav>
                                        <p:tav tm="100000">
                                          <p:val>
                                            <p:strVal val="#ppt_x"/>
                                          </p:val>
                                        </p:tav>
                                      </p:tavLst>
                                    </p:anim>
                                    <p:anim calcmode="lin" valueType="num">
                                      <p:cBhvr additive="base">
                                        <p:cTn id="15" dur="750" fill="hold"/>
                                        <p:tgtEl>
                                          <p:spTgt spid="43"/>
                                        </p:tgtEl>
                                        <p:attrNameLst>
                                          <p:attrName>ppt_y</p:attrName>
                                        </p:attrNameLst>
                                      </p:cBhvr>
                                      <p:tavLst>
                                        <p:tav tm="0">
                                          <p:val>
                                            <p:strVal val="1+#ppt_h/2"/>
                                          </p:val>
                                        </p:tav>
                                        <p:tav tm="100000">
                                          <p:val>
                                            <p:strVal val="#ppt_y"/>
                                          </p:val>
                                        </p:tav>
                                      </p:tavLst>
                                    </p:anim>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750"/>
                            </p:stCondLst>
                            <p:childTnLst>
                              <p:par>
                                <p:cTn id="23" presetID="42"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42" presetClass="entr" presetSubtype="0"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childTnLst>
                          </p:cTn>
                        </p:par>
                        <p:par>
                          <p:cTn id="46" fill="hold">
                            <p:stCondLst>
                              <p:cond delay="575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P spid="43" grpId="0" animBg="1"/>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论文总结</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1590"/>
          </a:xfrm>
          <a:prstGeom prst="rect">
            <a:avLst/>
          </a:prstGeom>
        </p:spPr>
        <p:txBody>
          <a:bodyPr wrap="square">
            <a:spAutoFit/>
          </a:bodyPr>
          <a:lstStyle/>
          <a:p>
            <a:pPr algn="just">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论文结论：</a:t>
            </a: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25" name="矩形 24"/>
          <p:cNvSpPr/>
          <p:nvPr/>
        </p:nvSpPr>
        <p:spPr>
          <a:xfrm>
            <a:off x="1263745" y="3829668"/>
            <a:ext cx="576000" cy="576000"/>
          </a:xfrm>
          <a:prstGeom prst="rect">
            <a:avLst/>
          </a:prstGeom>
          <a:solidFill>
            <a:srgbClr val="106B4C"/>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01</a:t>
            </a:r>
            <a:endParaRPr lang="zh-CN" altLang="en-US" dirty="0">
              <a:solidFill>
                <a:schemeClr val="bg1"/>
              </a:solidFill>
            </a:endParaRPr>
          </a:p>
        </p:txBody>
      </p:sp>
      <p:sp>
        <p:nvSpPr>
          <p:cNvPr id="31" name="矩形 30"/>
          <p:cNvSpPr/>
          <p:nvPr/>
        </p:nvSpPr>
        <p:spPr>
          <a:xfrm>
            <a:off x="1263745" y="4749851"/>
            <a:ext cx="576000" cy="576000"/>
          </a:xfrm>
          <a:prstGeom prst="rect">
            <a:avLst/>
          </a:prstGeom>
          <a:solidFill>
            <a:srgbClr val="106B4C"/>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02</a:t>
            </a:r>
            <a:endParaRPr lang="zh-CN" altLang="en-US" dirty="0">
              <a:solidFill>
                <a:schemeClr val="bg1"/>
              </a:solidFill>
            </a:endParaRPr>
          </a:p>
        </p:txBody>
      </p:sp>
      <p:sp>
        <p:nvSpPr>
          <p:cNvPr id="32" name="Text Box 14"/>
          <p:cNvSpPr txBox="1">
            <a:spLocks noChangeArrowheads="1"/>
          </p:cNvSpPr>
          <p:nvPr/>
        </p:nvSpPr>
        <p:spPr bwMode="black">
          <a:xfrm>
            <a:off x="1972743" y="3667092"/>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Text Box 14"/>
          <p:cNvSpPr txBox="1">
            <a:spLocks noChangeArrowheads="1"/>
          </p:cNvSpPr>
          <p:nvPr/>
        </p:nvSpPr>
        <p:spPr bwMode="black">
          <a:xfrm>
            <a:off x="1972743" y="4603196"/>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7" name="矩形 36"/>
          <p:cNvSpPr/>
          <p:nvPr/>
        </p:nvSpPr>
        <p:spPr>
          <a:xfrm>
            <a:off x="1263745" y="5719054"/>
            <a:ext cx="576000" cy="576000"/>
          </a:xfrm>
          <a:prstGeom prst="rect">
            <a:avLst/>
          </a:prstGeom>
          <a:solidFill>
            <a:srgbClr val="106B4C"/>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02</a:t>
            </a:r>
            <a:endParaRPr lang="zh-CN" altLang="en-US" dirty="0">
              <a:solidFill>
                <a:schemeClr val="bg1"/>
              </a:solidFill>
            </a:endParaRPr>
          </a:p>
        </p:txBody>
      </p:sp>
      <p:sp>
        <p:nvSpPr>
          <p:cNvPr id="38" name="Text Box 14"/>
          <p:cNvSpPr txBox="1">
            <a:spLocks noChangeArrowheads="1"/>
          </p:cNvSpPr>
          <p:nvPr/>
        </p:nvSpPr>
        <p:spPr bwMode="black">
          <a:xfrm>
            <a:off x="1972743" y="5572399"/>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9"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1"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2"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52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750" fill="hold"/>
                                        <p:tgtEl>
                                          <p:spTgt spid="20"/>
                                        </p:tgtEl>
                                        <p:attrNameLst>
                                          <p:attrName>ppt_w</p:attrName>
                                        </p:attrNameLst>
                                      </p:cBhvr>
                                      <p:tavLst>
                                        <p:tav tm="0">
                                          <p:val>
                                            <p:fltVal val="0"/>
                                          </p:val>
                                        </p:tav>
                                        <p:tav tm="100000">
                                          <p:val>
                                            <p:strVal val="#ppt_w"/>
                                          </p:val>
                                        </p:tav>
                                      </p:tavLst>
                                    </p:anim>
                                    <p:anim calcmode="lin" valueType="num">
                                      <p:cBhvr>
                                        <p:cTn id="15" dur="750" fill="hold"/>
                                        <p:tgtEl>
                                          <p:spTgt spid="20"/>
                                        </p:tgtEl>
                                        <p:attrNameLst>
                                          <p:attrName>ppt_h</p:attrName>
                                        </p:attrNameLst>
                                      </p:cBhvr>
                                      <p:tavLst>
                                        <p:tav tm="0">
                                          <p:val>
                                            <p:fltVal val="0"/>
                                          </p:val>
                                        </p:tav>
                                        <p:tav tm="100000">
                                          <p:val>
                                            <p:strVal val="#ppt_h"/>
                                          </p:val>
                                        </p:tav>
                                      </p:tavLst>
                                    </p:anim>
                                    <p:animEffect transition="in" filter="fade">
                                      <p:cBhvr>
                                        <p:cTn id="16" dur="750"/>
                                        <p:tgtEl>
                                          <p:spTgt spid="20"/>
                                        </p:tgtEl>
                                      </p:cBhvr>
                                    </p:animEffect>
                                    <p:anim calcmode="lin" valueType="num">
                                      <p:cBhvr>
                                        <p:cTn id="17" dur="750" fill="hold"/>
                                        <p:tgtEl>
                                          <p:spTgt spid="20"/>
                                        </p:tgtEl>
                                        <p:attrNameLst>
                                          <p:attrName>ppt_x</p:attrName>
                                        </p:attrNameLst>
                                      </p:cBhvr>
                                      <p:tavLst>
                                        <p:tav tm="0">
                                          <p:val>
                                            <p:fltVal val="0.5"/>
                                          </p:val>
                                        </p:tav>
                                        <p:tav tm="100000">
                                          <p:val>
                                            <p:strVal val="#ppt_x"/>
                                          </p:val>
                                        </p:tav>
                                      </p:tavLst>
                                    </p:anim>
                                    <p:anim calcmode="lin" valueType="num">
                                      <p:cBhvr>
                                        <p:cTn id="18" dur="750" fill="hold"/>
                                        <p:tgtEl>
                                          <p:spTgt spid="2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750" fill="hold"/>
                                        <p:tgtEl>
                                          <p:spTgt spid="21"/>
                                        </p:tgtEl>
                                        <p:attrNameLst>
                                          <p:attrName>ppt_w</p:attrName>
                                        </p:attrNameLst>
                                      </p:cBhvr>
                                      <p:tavLst>
                                        <p:tav tm="0">
                                          <p:val>
                                            <p:fltVal val="0"/>
                                          </p:val>
                                        </p:tav>
                                        <p:tav tm="100000">
                                          <p:val>
                                            <p:strVal val="#ppt_w"/>
                                          </p:val>
                                        </p:tav>
                                      </p:tavLst>
                                    </p:anim>
                                    <p:anim calcmode="lin" valueType="num">
                                      <p:cBhvr>
                                        <p:cTn id="22" dur="750" fill="hold"/>
                                        <p:tgtEl>
                                          <p:spTgt spid="21"/>
                                        </p:tgtEl>
                                        <p:attrNameLst>
                                          <p:attrName>ppt_h</p:attrName>
                                        </p:attrNameLst>
                                      </p:cBhvr>
                                      <p:tavLst>
                                        <p:tav tm="0">
                                          <p:val>
                                            <p:fltVal val="0"/>
                                          </p:val>
                                        </p:tav>
                                        <p:tav tm="100000">
                                          <p:val>
                                            <p:strVal val="#ppt_h"/>
                                          </p:val>
                                        </p:tav>
                                      </p:tavLst>
                                    </p:anim>
                                    <p:animEffect transition="in" filter="fade">
                                      <p:cBhvr>
                                        <p:cTn id="23" dur="750"/>
                                        <p:tgtEl>
                                          <p:spTgt spid="21"/>
                                        </p:tgtEl>
                                      </p:cBhvr>
                                    </p:animEffect>
                                    <p:anim calcmode="lin" valueType="num">
                                      <p:cBhvr>
                                        <p:cTn id="24" dur="750" fill="hold"/>
                                        <p:tgtEl>
                                          <p:spTgt spid="21"/>
                                        </p:tgtEl>
                                        <p:attrNameLst>
                                          <p:attrName>ppt_x</p:attrName>
                                        </p:attrNameLst>
                                      </p:cBhvr>
                                      <p:tavLst>
                                        <p:tav tm="0">
                                          <p:val>
                                            <p:fltVal val="0.5"/>
                                          </p:val>
                                        </p:tav>
                                        <p:tav tm="100000">
                                          <p:val>
                                            <p:strVal val="#ppt_x"/>
                                          </p:val>
                                        </p:tav>
                                      </p:tavLst>
                                    </p:anim>
                                    <p:anim calcmode="lin" valueType="num">
                                      <p:cBhvr>
                                        <p:cTn id="25" dur="750" fill="hold"/>
                                        <p:tgtEl>
                                          <p:spTgt spid="21"/>
                                        </p:tgtEl>
                                        <p:attrNameLst>
                                          <p:attrName>ppt_y</p:attrName>
                                        </p:attrNameLst>
                                      </p:cBhvr>
                                      <p:tavLst>
                                        <p:tav tm="0">
                                          <p:val>
                                            <p:fltVal val="0.5"/>
                                          </p:val>
                                        </p:tav>
                                        <p:tav tm="100000">
                                          <p:val>
                                            <p:strVal val="#ppt_y"/>
                                          </p:val>
                                        </p:tav>
                                      </p:tavLst>
                                    </p:anim>
                                  </p:childTnLst>
                                </p:cTn>
                              </p:par>
                            </p:childTnLst>
                          </p:cTn>
                        </p:par>
                        <p:par>
                          <p:cTn id="26" fill="hold">
                            <p:stCondLst>
                              <p:cond delay="1250"/>
                            </p:stCondLst>
                            <p:childTnLst>
                              <p:par>
                                <p:cTn id="27" presetID="16" presetClass="entr" presetSubtype="2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par>
                          <p:cTn id="30" fill="hold">
                            <p:stCondLst>
                              <p:cond delay="1750"/>
                            </p:stCondLst>
                            <p:childTnLst>
                              <p:par>
                                <p:cTn id="31" presetID="14" presetClass="entr" presetSubtype="10" fill="hold" grpId="0" nodeType="afterEffect">
                                  <p:stCondLst>
                                    <p:cond delay="0"/>
                                  </p:stCondLst>
                                  <p:iterate type="lt">
                                    <p:tmPct val="10000"/>
                                  </p:iterate>
                                  <p:childTnLst>
                                    <p:set>
                                      <p:cBhvr>
                                        <p:cTn id="32" dur="1" fill="hold">
                                          <p:stCondLst>
                                            <p:cond delay="0"/>
                                          </p:stCondLst>
                                        </p:cTn>
                                        <p:tgtEl>
                                          <p:spTgt spid="23"/>
                                        </p:tgtEl>
                                        <p:attrNameLst>
                                          <p:attrName>style.visibility</p:attrName>
                                        </p:attrNameLst>
                                      </p:cBhvr>
                                      <p:to>
                                        <p:strVal val="visible"/>
                                      </p:to>
                                    </p:set>
                                    <p:animEffect transition="in" filter="randombar(horizontal)">
                                      <p:cBhvr>
                                        <p:cTn id="33" dur="500"/>
                                        <p:tgtEl>
                                          <p:spTgt spid="23"/>
                                        </p:tgtEl>
                                      </p:cBhvr>
                                    </p:animEffect>
                                  </p:childTnLst>
                                </p:cTn>
                              </p:par>
                            </p:childTnLst>
                          </p:cTn>
                        </p:par>
                        <p:par>
                          <p:cTn id="34" fill="hold">
                            <p:stCondLst>
                              <p:cond delay="6950"/>
                            </p:stCondLst>
                            <p:childTnLst>
                              <p:par>
                                <p:cTn id="35" presetID="3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childTnLst>
                          </p:cTn>
                        </p:par>
                        <p:par>
                          <p:cTn id="41" fill="hold">
                            <p:stCondLst>
                              <p:cond delay="795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par>
                          <p:cTn id="45" fill="hold">
                            <p:stCondLst>
                              <p:cond delay="8450"/>
                            </p:stCondLst>
                            <p:childTnLst>
                              <p:par>
                                <p:cTn id="46" presetID="31"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1000" fill="hold"/>
                                        <p:tgtEl>
                                          <p:spTgt spid="31"/>
                                        </p:tgtEl>
                                        <p:attrNameLst>
                                          <p:attrName>ppt_w</p:attrName>
                                        </p:attrNameLst>
                                      </p:cBhvr>
                                      <p:tavLst>
                                        <p:tav tm="0">
                                          <p:val>
                                            <p:fltVal val="0"/>
                                          </p:val>
                                        </p:tav>
                                        <p:tav tm="100000">
                                          <p:val>
                                            <p:strVal val="#ppt_w"/>
                                          </p:val>
                                        </p:tav>
                                      </p:tavLst>
                                    </p:anim>
                                    <p:anim calcmode="lin" valueType="num">
                                      <p:cBhvr>
                                        <p:cTn id="49" dur="1000" fill="hold"/>
                                        <p:tgtEl>
                                          <p:spTgt spid="31"/>
                                        </p:tgtEl>
                                        <p:attrNameLst>
                                          <p:attrName>ppt_h</p:attrName>
                                        </p:attrNameLst>
                                      </p:cBhvr>
                                      <p:tavLst>
                                        <p:tav tm="0">
                                          <p:val>
                                            <p:fltVal val="0"/>
                                          </p:val>
                                        </p:tav>
                                        <p:tav tm="100000">
                                          <p:val>
                                            <p:strVal val="#ppt_h"/>
                                          </p:val>
                                        </p:tav>
                                      </p:tavLst>
                                    </p:anim>
                                    <p:anim calcmode="lin" valueType="num">
                                      <p:cBhvr>
                                        <p:cTn id="50" dur="1000" fill="hold"/>
                                        <p:tgtEl>
                                          <p:spTgt spid="31"/>
                                        </p:tgtEl>
                                        <p:attrNameLst>
                                          <p:attrName>style.rotation</p:attrName>
                                        </p:attrNameLst>
                                      </p:cBhvr>
                                      <p:tavLst>
                                        <p:tav tm="0">
                                          <p:val>
                                            <p:fltVal val="90"/>
                                          </p:val>
                                        </p:tav>
                                        <p:tav tm="100000">
                                          <p:val>
                                            <p:fltVal val="0"/>
                                          </p:val>
                                        </p:tav>
                                      </p:tavLst>
                                    </p:anim>
                                    <p:animEffect transition="in" filter="fade">
                                      <p:cBhvr>
                                        <p:cTn id="51" dur="1000"/>
                                        <p:tgtEl>
                                          <p:spTgt spid="31"/>
                                        </p:tgtEl>
                                      </p:cBhvr>
                                    </p:animEffect>
                                  </p:childTnLst>
                                </p:cTn>
                              </p:par>
                            </p:childTnLst>
                          </p:cTn>
                        </p:par>
                        <p:par>
                          <p:cTn id="52" fill="hold">
                            <p:stCondLst>
                              <p:cond delay="9450"/>
                            </p:stCondLst>
                            <p:childTnLst>
                              <p:par>
                                <p:cTn id="53" presetID="22" presetClass="entr" presetSubtype="8"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left)">
                                      <p:cBhvr>
                                        <p:cTn id="55" dur="500"/>
                                        <p:tgtEl>
                                          <p:spTgt spid="36"/>
                                        </p:tgtEl>
                                      </p:cBhvr>
                                    </p:animEffect>
                                  </p:childTnLst>
                                </p:cTn>
                              </p:par>
                            </p:childTnLst>
                          </p:cTn>
                        </p:par>
                        <p:par>
                          <p:cTn id="56" fill="hold">
                            <p:stCondLst>
                              <p:cond delay="9950"/>
                            </p:stCondLst>
                            <p:childTnLst>
                              <p:par>
                                <p:cTn id="57" presetID="31"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1000" fill="hold"/>
                                        <p:tgtEl>
                                          <p:spTgt spid="37"/>
                                        </p:tgtEl>
                                        <p:attrNameLst>
                                          <p:attrName>ppt_w</p:attrName>
                                        </p:attrNameLst>
                                      </p:cBhvr>
                                      <p:tavLst>
                                        <p:tav tm="0">
                                          <p:val>
                                            <p:fltVal val="0"/>
                                          </p:val>
                                        </p:tav>
                                        <p:tav tm="100000">
                                          <p:val>
                                            <p:strVal val="#ppt_w"/>
                                          </p:val>
                                        </p:tav>
                                      </p:tavLst>
                                    </p:anim>
                                    <p:anim calcmode="lin" valueType="num">
                                      <p:cBhvr>
                                        <p:cTn id="60" dur="1000" fill="hold"/>
                                        <p:tgtEl>
                                          <p:spTgt spid="37"/>
                                        </p:tgtEl>
                                        <p:attrNameLst>
                                          <p:attrName>ppt_h</p:attrName>
                                        </p:attrNameLst>
                                      </p:cBhvr>
                                      <p:tavLst>
                                        <p:tav tm="0">
                                          <p:val>
                                            <p:fltVal val="0"/>
                                          </p:val>
                                        </p:tav>
                                        <p:tav tm="100000">
                                          <p:val>
                                            <p:strVal val="#ppt_h"/>
                                          </p:val>
                                        </p:tav>
                                      </p:tavLst>
                                    </p:anim>
                                    <p:anim calcmode="lin" valueType="num">
                                      <p:cBhvr>
                                        <p:cTn id="61" dur="1000" fill="hold"/>
                                        <p:tgtEl>
                                          <p:spTgt spid="37"/>
                                        </p:tgtEl>
                                        <p:attrNameLst>
                                          <p:attrName>style.rotation</p:attrName>
                                        </p:attrNameLst>
                                      </p:cBhvr>
                                      <p:tavLst>
                                        <p:tav tm="0">
                                          <p:val>
                                            <p:fltVal val="90"/>
                                          </p:val>
                                        </p:tav>
                                        <p:tav tm="100000">
                                          <p:val>
                                            <p:fltVal val="0"/>
                                          </p:val>
                                        </p:tav>
                                      </p:tavLst>
                                    </p:anim>
                                    <p:animEffect transition="in" filter="fade">
                                      <p:cBhvr>
                                        <p:cTn id="62" dur="1000"/>
                                        <p:tgtEl>
                                          <p:spTgt spid="37"/>
                                        </p:tgtEl>
                                      </p:cBhvr>
                                    </p:animEffect>
                                  </p:childTnLst>
                                </p:cTn>
                              </p:par>
                            </p:childTnLst>
                          </p:cTn>
                        </p:par>
                        <p:par>
                          <p:cTn id="63" fill="hold">
                            <p:stCondLst>
                              <p:cond delay="10950"/>
                            </p:stCondLst>
                            <p:childTnLst>
                              <p:par>
                                <p:cTn id="64" presetID="22" presetClass="entr" presetSubtype="8"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par>
                          <p:cTn id="67" fill="hold">
                            <p:stCondLst>
                              <p:cond delay="11450"/>
                            </p:stCondLst>
                            <p:childTnLst>
                              <p:par>
                                <p:cTn id="68" presetID="53" presetClass="entr" presetSubtype="16"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500" fill="hold"/>
                                        <p:tgtEl>
                                          <p:spTgt spid="40"/>
                                        </p:tgtEl>
                                        <p:attrNameLst>
                                          <p:attrName>ppt_w</p:attrName>
                                        </p:attrNameLst>
                                      </p:cBhvr>
                                      <p:tavLst>
                                        <p:tav tm="0">
                                          <p:val>
                                            <p:fltVal val="0"/>
                                          </p:val>
                                        </p:tav>
                                        <p:tav tm="100000">
                                          <p:val>
                                            <p:strVal val="#ppt_w"/>
                                          </p:val>
                                        </p:tav>
                                      </p:tavLst>
                                    </p:anim>
                                    <p:anim calcmode="lin" valueType="num">
                                      <p:cBhvr>
                                        <p:cTn id="71" dur="500" fill="hold"/>
                                        <p:tgtEl>
                                          <p:spTgt spid="40"/>
                                        </p:tgtEl>
                                        <p:attrNameLst>
                                          <p:attrName>ppt_h</p:attrName>
                                        </p:attrNameLst>
                                      </p:cBhvr>
                                      <p:tavLst>
                                        <p:tav tm="0">
                                          <p:val>
                                            <p:fltVal val="0"/>
                                          </p:val>
                                        </p:tav>
                                        <p:tav tm="100000">
                                          <p:val>
                                            <p:strVal val="#ppt_h"/>
                                          </p:val>
                                        </p:tav>
                                      </p:tavLst>
                                    </p:anim>
                                    <p:animEffect transition="in" filter="fade">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20" grpId="0" animBg="1"/>
      <p:bldP spid="21" grpId="0" animBg="1"/>
      <p:bldP spid="23" grpId="0"/>
      <p:bldP spid="25" grpId="0" animBg="1"/>
      <p:bldP spid="31" grpId="0" animBg="1"/>
      <p:bldP spid="32" grpId="0"/>
      <p:bldP spid="36" grpId="0"/>
      <p:bldP spid="37" grpId="0" animBg="1"/>
      <p:bldP spid="38"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亮点与不足</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5414537"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chemeClr val="accent3">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2900379"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106B4C"/>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1" name="空心弧 40"/>
          <p:cNvSpPr/>
          <p:nvPr/>
        </p:nvSpPr>
        <p:spPr>
          <a:xfrm flipH="1" flipV="1">
            <a:off x="5231678"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106B4C"/>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3" name="空心弧 40"/>
          <p:cNvSpPr/>
          <p:nvPr/>
        </p:nvSpPr>
        <p:spPr>
          <a:xfrm flipV="1">
            <a:off x="5414534"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chemeClr val="accent3">
              <a:lumMod val="75000"/>
            </a:schemeClr>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5" name="文本框 13"/>
          <p:cNvSpPr txBox="1"/>
          <p:nvPr/>
        </p:nvSpPr>
        <p:spPr>
          <a:xfrm>
            <a:off x="7089778" y="3400006"/>
            <a:ext cx="3806756" cy="2332322"/>
          </a:xfrm>
          <a:prstGeom prst="rect">
            <a:avLst/>
          </a:prstGeom>
          <a:noFill/>
        </p:spPr>
        <p:txBody>
          <a:bodyPr wrap="square" lIns="115205" tIns="57603" rIns="115205" bIns="57603" rtlCol="0">
            <a:spAutoFit/>
          </a:bodyPr>
          <a:lstStyle/>
          <a:p>
            <a:pPr algn="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14"/>
          <p:cNvSpPr txBox="1"/>
          <p:nvPr/>
        </p:nvSpPr>
        <p:spPr>
          <a:xfrm>
            <a:off x="1007436" y="3400006"/>
            <a:ext cx="3765393" cy="2332322"/>
          </a:xfrm>
          <a:prstGeom prst="rect">
            <a:avLst/>
          </a:prstGeom>
          <a:noFill/>
        </p:spPr>
        <p:txBody>
          <a:bodyPr wrap="square" lIns="115205" tIns="57603" rIns="115205" bIns="57603" rtlCol="0">
            <a:spAutoFit/>
          </a:bodyPr>
          <a:lstStyle/>
          <a:p>
            <a:pP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1007435" y="2325031"/>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亮点之处</a:t>
            </a:r>
          </a:p>
        </p:txBody>
      </p:sp>
      <p:sp>
        <p:nvSpPr>
          <p:cNvPr id="36" name="矩形 35"/>
          <p:cNvSpPr/>
          <p:nvPr/>
        </p:nvSpPr>
        <p:spPr>
          <a:xfrm>
            <a:off x="9282416" y="2282447"/>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不足之处</a:t>
            </a:r>
          </a:p>
        </p:txBody>
      </p: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1"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2"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righ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500"/>
                            </p:stCondLst>
                            <p:childTnLst>
                              <p:par>
                                <p:cTn id="26" presetID="12" presetClass="entr" presetSubtype="2"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lide(fromRight)">
                                      <p:cBhvr>
                                        <p:cTn id="28" dur="500"/>
                                        <p:tgtEl>
                                          <p:spTgt spid="32"/>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lide(fromLeft)">
                                      <p:cBhvr>
                                        <p:cTn id="31" dur="500"/>
                                        <p:tgtEl>
                                          <p:spTgt spid="36"/>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20" grpId="0" animBg="1"/>
      <p:bldP spid="21" grpId="0" animBg="1"/>
      <p:bldP spid="23" grpId="0" animBg="1"/>
      <p:bldP spid="25" grpId="0"/>
      <p:bldP spid="31" grpId="0"/>
      <p:bldP spid="32" grpId="0"/>
      <p:bldP spid="36"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未来发展方向</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3"/>
          <p:cNvSpPr/>
          <p:nvPr/>
        </p:nvSpPr>
        <p:spPr>
          <a:xfrm>
            <a:off x="1793696" y="3713626"/>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106B4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TextBox 74"/>
          <p:cNvSpPr txBox="1"/>
          <p:nvPr/>
        </p:nvSpPr>
        <p:spPr>
          <a:xfrm>
            <a:off x="5559463" y="2213061"/>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75"/>
          <p:cNvSpPr txBox="1"/>
          <p:nvPr/>
        </p:nvSpPr>
        <p:spPr>
          <a:xfrm>
            <a:off x="5559464" y="3635493"/>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559463" y="5417502"/>
            <a:ext cx="5088564" cy="1282402"/>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点击输入简要文字介绍，文字内容需概括精炼，不用多余的文字修饰，言简意旗舰店</a:t>
            </a:r>
          </a:p>
          <a:p>
            <a:pPr algn="just">
              <a:lnSpc>
                <a:spcPts val="2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https://liangliangtuwen.tmall.com</a:t>
            </a:r>
          </a:p>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3"/>
          <p:cNvSpPr/>
          <p:nvPr/>
        </p:nvSpPr>
        <p:spPr>
          <a:xfrm>
            <a:off x="1793696" y="2171649"/>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106B4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1" name="组合 30"/>
          <p:cNvGrpSpPr/>
          <p:nvPr/>
        </p:nvGrpSpPr>
        <p:grpSpPr>
          <a:xfrm>
            <a:off x="1488630" y="2286537"/>
            <a:ext cx="672074" cy="672075"/>
            <a:chOff x="2769119" y="1848492"/>
            <a:chExt cx="504056" cy="504056"/>
          </a:xfrm>
          <a:solidFill>
            <a:schemeClr val="accent3">
              <a:lumMod val="75000"/>
            </a:schemeClr>
          </a:solidFill>
        </p:grpSpPr>
        <p:sp>
          <p:nvSpPr>
            <p:cNvPr id="32" name="椭圆 31"/>
            <p:cNvSpPr/>
            <p:nvPr/>
          </p:nvSpPr>
          <p:spPr>
            <a:xfrm>
              <a:off x="2769119" y="1848492"/>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6" name="TextBox 66"/>
            <p:cNvSpPr txBox="1"/>
            <p:nvPr/>
          </p:nvSpPr>
          <p:spPr>
            <a:xfrm>
              <a:off x="2808589" y="1931243"/>
              <a:ext cx="390973" cy="315423"/>
            </a:xfrm>
            <a:prstGeom prst="rect">
              <a:avLst/>
            </a:prstGeom>
            <a:grp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01</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37" name="矩形 3"/>
          <p:cNvSpPr/>
          <p:nvPr/>
        </p:nvSpPr>
        <p:spPr>
          <a:xfrm>
            <a:off x="1793696" y="5355682"/>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106B4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8" name="组合 37"/>
          <p:cNvGrpSpPr/>
          <p:nvPr/>
        </p:nvGrpSpPr>
        <p:grpSpPr>
          <a:xfrm>
            <a:off x="1480080" y="3812418"/>
            <a:ext cx="672074" cy="672075"/>
            <a:chOff x="2471142" y="2586760"/>
            <a:chExt cx="504056" cy="504056"/>
          </a:xfrm>
          <a:solidFill>
            <a:schemeClr val="accent3">
              <a:lumMod val="75000"/>
            </a:schemeClr>
          </a:solidFill>
        </p:grpSpPr>
        <p:sp>
          <p:nvSpPr>
            <p:cNvPr id="39" name="椭圆 38"/>
            <p:cNvSpPr/>
            <p:nvPr/>
          </p:nvSpPr>
          <p:spPr>
            <a:xfrm>
              <a:off x="2471142" y="2586760"/>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0" name="TextBox 69"/>
            <p:cNvSpPr txBox="1"/>
            <p:nvPr/>
          </p:nvSpPr>
          <p:spPr>
            <a:xfrm>
              <a:off x="2510612" y="2669511"/>
              <a:ext cx="390973" cy="315423"/>
            </a:xfrm>
            <a:prstGeom prst="rect">
              <a:avLst/>
            </a:prstGeom>
            <a:grp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02</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520528" y="5454474"/>
            <a:ext cx="672074" cy="672075"/>
            <a:chOff x="2769119" y="3325028"/>
            <a:chExt cx="504056" cy="504056"/>
          </a:xfrm>
          <a:solidFill>
            <a:schemeClr val="accent3">
              <a:lumMod val="75000"/>
            </a:schemeClr>
          </a:solidFill>
        </p:grpSpPr>
        <p:sp>
          <p:nvSpPr>
            <p:cNvPr id="42" name="椭圆 41"/>
            <p:cNvSpPr/>
            <p:nvPr/>
          </p:nvSpPr>
          <p:spPr>
            <a:xfrm>
              <a:off x="2769119" y="3325028"/>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TextBox 72"/>
            <p:cNvSpPr txBox="1"/>
            <p:nvPr/>
          </p:nvSpPr>
          <p:spPr>
            <a:xfrm>
              <a:off x="2808589" y="3407779"/>
              <a:ext cx="390973" cy="315423"/>
            </a:xfrm>
            <a:prstGeom prst="rect">
              <a:avLst/>
            </a:prstGeom>
            <a:grp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03</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44" name="TextBox 82"/>
          <p:cNvSpPr txBox="1"/>
          <p:nvPr/>
        </p:nvSpPr>
        <p:spPr>
          <a:xfrm>
            <a:off x="2439925" y="2396871"/>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发展方向一</a:t>
            </a:r>
          </a:p>
        </p:txBody>
      </p:sp>
      <p:sp>
        <p:nvSpPr>
          <p:cNvPr id="45" name="TextBox 83"/>
          <p:cNvSpPr txBox="1"/>
          <p:nvPr/>
        </p:nvSpPr>
        <p:spPr>
          <a:xfrm>
            <a:off x="2439925" y="3922752"/>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发展方向二</a:t>
            </a:r>
          </a:p>
        </p:txBody>
      </p:sp>
      <p:sp>
        <p:nvSpPr>
          <p:cNvPr id="46" name="TextBox 84"/>
          <p:cNvSpPr txBox="1"/>
          <p:nvPr/>
        </p:nvSpPr>
        <p:spPr>
          <a:xfrm>
            <a:off x="2439925" y="5564808"/>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发展方向三</a:t>
            </a:r>
          </a:p>
        </p:txBody>
      </p:sp>
      <p:pic>
        <p:nvPicPr>
          <p:cNvPr id="4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9"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50"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5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53" presetClass="entr" presetSubtype="528"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fltVal val="0.5"/>
                                          </p:val>
                                        </p:tav>
                                        <p:tav tm="100000">
                                          <p:val>
                                            <p:strVal val="#ppt_x"/>
                                          </p:val>
                                        </p:tav>
                                      </p:tavLst>
                                    </p:anim>
                                    <p:anim calcmode="lin" valueType="num">
                                      <p:cBhvr>
                                        <p:cTn id="17" dur="500" fill="hold"/>
                                        <p:tgtEl>
                                          <p:spTgt spid="31"/>
                                        </p:tgtEl>
                                        <p:attrNameLst>
                                          <p:attrName>ppt_y</p:attrName>
                                        </p:attrNameLst>
                                      </p:cBhvr>
                                      <p:tavLst>
                                        <p:tav tm="0">
                                          <p:val>
                                            <p:fltVal val="0.5"/>
                                          </p:val>
                                        </p:tav>
                                        <p:tav tm="100000">
                                          <p:val>
                                            <p:strVal val="#ppt_y"/>
                                          </p:val>
                                        </p:tav>
                                      </p:tavLst>
                                    </p:anim>
                                  </p:childTnLst>
                                </p:cTn>
                              </p:par>
                              <p:par>
                                <p:cTn id="18" presetID="53" presetClass="entr" presetSubtype="528"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anim calcmode="lin" valueType="num">
                                      <p:cBhvr>
                                        <p:cTn id="23" dur="500" fill="hold"/>
                                        <p:tgtEl>
                                          <p:spTgt spid="38"/>
                                        </p:tgtEl>
                                        <p:attrNameLst>
                                          <p:attrName>ppt_x</p:attrName>
                                        </p:attrNameLst>
                                      </p:cBhvr>
                                      <p:tavLst>
                                        <p:tav tm="0">
                                          <p:val>
                                            <p:fltVal val="0.5"/>
                                          </p:val>
                                        </p:tav>
                                        <p:tav tm="100000">
                                          <p:val>
                                            <p:strVal val="#ppt_x"/>
                                          </p:val>
                                        </p:tav>
                                      </p:tavLst>
                                    </p:anim>
                                    <p:anim calcmode="lin" valueType="num">
                                      <p:cBhvr>
                                        <p:cTn id="24" dur="500" fill="hold"/>
                                        <p:tgtEl>
                                          <p:spTgt spid="38"/>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4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anim calcmode="lin" valueType="num">
                                      <p:cBhvr>
                                        <p:cTn id="30" dur="500" fill="hold"/>
                                        <p:tgtEl>
                                          <p:spTgt spid="41"/>
                                        </p:tgtEl>
                                        <p:attrNameLst>
                                          <p:attrName>ppt_x</p:attrName>
                                        </p:attrNameLst>
                                      </p:cBhvr>
                                      <p:tavLst>
                                        <p:tav tm="0">
                                          <p:val>
                                            <p:fltVal val="0.5"/>
                                          </p:val>
                                        </p:tav>
                                        <p:tav tm="100000">
                                          <p:val>
                                            <p:strVal val="#ppt_x"/>
                                          </p:val>
                                        </p:tav>
                                      </p:tavLst>
                                    </p:anim>
                                    <p:anim calcmode="lin" valueType="num">
                                      <p:cBhvr>
                                        <p:cTn id="31" dur="500" fill="hold"/>
                                        <p:tgtEl>
                                          <p:spTgt spid="41"/>
                                        </p:tgtEl>
                                        <p:attrNameLst>
                                          <p:attrName>ppt_y</p:attrName>
                                        </p:attrNameLst>
                                      </p:cBhvr>
                                      <p:tavLst>
                                        <p:tav tm="0">
                                          <p:val>
                                            <p:fltVal val="0.5"/>
                                          </p:val>
                                        </p:tav>
                                        <p:tav tm="100000">
                                          <p:val>
                                            <p:strVal val="#ppt_y"/>
                                          </p:val>
                                        </p:tav>
                                      </p:tavLst>
                                    </p:anim>
                                  </p:childTnLst>
                                </p:cTn>
                              </p:par>
                            </p:childTnLst>
                          </p:cTn>
                        </p:par>
                        <p:par>
                          <p:cTn id="32" fill="hold">
                            <p:stCondLst>
                              <p:cond delay="900"/>
                            </p:stCondLst>
                            <p:childTnLst>
                              <p:par>
                                <p:cTn id="33" presetID="55"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800" fill="hold"/>
                                        <p:tgtEl>
                                          <p:spTgt spid="25"/>
                                        </p:tgtEl>
                                        <p:attrNameLst>
                                          <p:attrName>ppt_w</p:attrName>
                                        </p:attrNameLst>
                                      </p:cBhvr>
                                      <p:tavLst>
                                        <p:tav tm="0">
                                          <p:val>
                                            <p:strVal val="#ppt_w*0.70"/>
                                          </p:val>
                                        </p:tav>
                                        <p:tav tm="100000">
                                          <p:val>
                                            <p:strVal val="#ppt_w"/>
                                          </p:val>
                                        </p:tav>
                                      </p:tavLst>
                                    </p:anim>
                                    <p:anim calcmode="lin" valueType="num">
                                      <p:cBhvr>
                                        <p:cTn id="36" dur="800" fill="hold"/>
                                        <p:tgtEl>
                                          <p:spTgt spid="25"/>
                                        </p:tgtEl>
                                        <p:attrNameLst>
                                          <p:attrName>ppt_h</p:attrName>
                                        </p:attrNameLst>
                                      </p:cBhvr>
                                      <p:tavLst>
                                        <p:tav tm="0">
                                          <p:val>
                                            <p:strVal val="#ppt_h"/>
                                          </p:val>
                                        </p:tav>
                                        <p:tav tm="100000">
                                          <p:val>
                                            <p:strVal val="#ppt_h"/>
                                          </p:val>
                                        </p:tav>
                                      </p:tavLst>
                                    </p:anim>
                                    <p:animEffect transition="in" filter="fade">
                                      <p:cBhvr>
                                        <p:cTn id="37" dur="800"/>
                                        <p:tgtEl>
                                          <p:spTgt spid="25"/>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800" fill="hold"/>
                                        <p:tgtEl>
                                          <p:spTgt spid="18"/>
                                        </p:tgtEl>
                                        <p:attrNameLst>
                                          <p:attrName>ppt_w</p:attrName>
                                        </p:attrNameLst>
                                      </p:cBhvr>
                                      <p:tavLst>
                                        <p:tav tm="0">
                                          <p:val>
                                            <p:strVal val="#ppt_w*0.70"/>
                                          </p:val>
                                        </p:tav>
                                        <p:tav tm="100000">
                                          <p:val>
                                            <p:strVal val="#ppt_w"/>
                                          </p:val>
                                        </p:tav>
                                      </p:tavLst>
                                    </p:anim>
                                    <p:anim calcmode="lin" valueType="num">
                                      <p:cBhvr>
                                        <p:cTn id="41" dur="800" fill="hold"/>
                                        <p:tgtEl>
                                          <p:spTgt spid="18"/>
                                        </p:tgtEl>
                                        <p:attrNameLst>
                                          <p:attrName>ppt_h</p:attrName>
                                        </p:attrNameLst>
                                      </p:cBhvr>
                                      <p:tavLst>
                                        <p:tav tm="0">
                                          <p:val>
                                            <p:strVal val="#ppt_h"/>
                                          </p:val>
                                        </p:tav>
                                        <p:tav tm="100000">
                                          <p:val>
                                            <p:strVal val="#ppt_h"/>
                                          </p:val>
                                        </p:tav>
                                      </p:tavLst>
                                    </p:anim>
                                    <p:animEffect transition="in" filter="fade">
                                      <p:cBhvr>
                                        <p:cTn id="42" dur="800"/>
                                        <p:tgtEl>
                                          <p:spTgt spid="18"/>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800" fill="hold"/>
                                        <p:tgtEl>
                                          <p:spTgt spid="37"/>
                                        </p:tgtEl>
                                        <p:attrNameLst>
                                          <p:attrName>ppt_w</p:attrName>
                                        </p:attrNameLst>
                                      </p:cBhvr>
                                      <p:tavLst>
                                        <p:tav tm="0">
                                          <p:val>
                                            <p:strVal val="#ppt_w*0.70"/>
                                          </p:val>
                                        </p:tav>
                                        <p:tav tm="100000">
                                          <p:val>
                                            <p:strVal val="#ppt_w"/>
                                          </p:val>
                                        </p:tav>
                                      </p:tavLst>
                                    </p:anim>
                                    <p:anim calcmode="lin" valueType="num">
                                      <p:cBhvr>
                                        <p:cTn id="46" dur="800" fill="hold"/>
                                        <p:tgtEl>
                                          <p:spTgt spid="37"/>
                                        </p:tgtEl>
                                        <p:attrNameLst>
                                          <p:attrName>ppt_h</p:attrName>
                                        </p:attrNameLst>
                                      </p:cBhvr>
                                      <p:tavLst>
                                        <p:tav tm="0">
                                          <p:val>
                                            <p:strVal val="#ppt_h"/>
                                          </p:val>
                                        </p:tav>
                                        <p:tav tm="100000">
                                          <p:val>
                                            <p:strVal val="#ppt_h"/>
                                          </p:val>
                                        </p:tav>
                                      </p:tavLst>
                                    </p:anim>
                                    <p:animEffect transition="in" filter="fade">
                                      <p:cBhvr>
                                        <p:cTn id="47" dur="800"/>
                                        <p:tgtEl>
                                          <p:spTgt spid="37"/>
                                        </p:tgtEl>
                                      </p:cBhvr>
                                    </p:animEffect>
                                  </p:childTnLst>
                                </p:cTn>
                              </p:par>
                            </p:childTnLst>
                          </p:cTn>
                        </p:par>
                        <p:par>
                          <p:cTn id="48" fill="hold">
                            <p:stCondLst>
                              <p:cond delay="1700"/>
                            </p:stCondLst>
                            <p:childTnLst>
                              <p:par>
                                <p:cTn id="49" presetID="53" presetClass="entr" presetSubtype="16"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childTnLst>
                          </p:cTn>
                        </p:par>
                        <p:par>
                          <p:cTn id="54" fill="hold">
                            <p:stCondLst>
                              <p:cond delay="2200"/>
                            </p:stCondLst>
                            <p:childTnLst>
                              <p:par>
                                <p:cTn id="55" presetID="53" presetClass="entr" presetSubtype="16"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childTnLst>
                          </p:cTn>
                        </p:par>
                        <p:par>
                          <p:cTn id="60" fill="hold">
                            <p:stCondLst>
                              <p:cond delay="2700"/>
                            </p:stCondLst>
                            <p:childTnLst>
                              <p:par>
                                <p:cTn id="61" presetID="53" presetClass="entr" presetSubtype="16" fill="hold" grpId="0" nodeType="after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ppt_w</p:attrName>
                                        </p:attrNameLst>
                                      </p:cBhvr>
                                      <p:tavLst>
                                        <p:tav tm="0">
                                          <p:val>
                                            <p:fltVal val="0"/>
                                          </p:val>
                                        </p:tav>
                                        <p:tav tm="100000">
                                          <p:val>
                                            <p:strVal val="#ppt_w"/>
                                          </p:val>
                                        </p:tav>
                                      </p:tavLst>
                                    </p:anim>
                                    <p:anim calcmode="lin" valueType="num">
                                      <p:cBhvr>
                                        <p:cTn id="64" dur="500" fill="hold"/>
                                        <p:tgtEl>
                                          <p:spTgt spid="46"/>
                                        </p:tgtEl>
                                        <p:attrNameLst>
                                          <p:attrName>ppt_h</p:attrName>
                                        </p:attrNameLst>
                                      </p:cBhvr>
                                      <p:tavLst>
                                        <p:tav tm="0">
                                          <p:val>
                                            <p:fltVal val="0"/>
                                          </p:val>
                                        </p:tav>
                                        <p:tav tm="100000">
                                          <p:val>
                                            <p:strVal val="#ppt_h"/>
                                          </p:val>
                                        </p:tav>
                                      </p:tavLst>
                                    </p:anim>
                                    <p:animEffect transition="in" filter="fade">
                                      <p:cBhvr>
                                        <p:cTn id="65" dur="500"/>
                                        <p:tgtEl>
                                          <p:spTgt spid="46"/>
                                        </p:tgtEl>
                                      </p:cBhvr>
                                    </p:animEffect>
                                  </p:childTnLst>
                                </p:cTn>
                              </p:par>
                            </p:childTnLst>
                          </p:cTn>
                        </p:par>
                        <p:par>
                          <p:cTn id="66" fill="hold">
                            <p:stCondLst>
                              <p:cond delay="32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300"/>
                                        <p:tgtEl>
                                          <p:spTgt spid="20"/>
                                        </p:tgtEl>
                                      </p:cBhvr>
                                    </p:animEffect>
                                  </p:childTnLst>
                                </p:cTn>
                              </p:par>
                            </p:childTnLst>
                          </p:cTn>
                        </p:par>
                        <p:par>
                          <p:cTn id="70" fill="hold">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300"/>
                                        <p:tgtEl>
                                          <p:spTgt spid="21"/>
                                        </p:tgtEl>
                                      </p:cBhvr>
                                    </p:animEffect>
                                  </p:childTnLst>
                                </p:cTn>
                              </p:par>
                            </p:childTnLst>
                          </p:cTn>
                        </p:par>
                        <p:par>
                          <p:cTn id="74" fill="hold">
                            <p:stCondLst>
                              <p:cond delay="3800"/>
                            </p:stCondLst>
                            <p:childTnLst>
                              <p:par>
                                <p:cTn id="75" presetID="22" presetClass="entr" presetSubtype="8"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300"/>
                                        <p:tgtEl>
                                          <p:spTgt spid="23"/>
                                        </p:tgtEl>
                                      </p:cBhvr>
                                    </p:animEffect>
                                  </p:childTnLst>
                                </p:cTn>
                              </p:par>
                            </p:childTnLst>
                          </p:cTn>
                        </p:par>
                        <p:par>
                          <p:cTn id="78" fill="hold">
                            <p:stCondLst>
                              <p:cond delay="4100"/>
                            </p:stCondLst>
                            <p:childTnLst>
                              <p:par>
                                <p:cTn id="79" presetID="53" presetClass="entr" presetSubtype="16"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p:cTn id="81" dur="500" fill="hold"/>
                                        <p:tgtEl>
                                          <p:spTgt spid="48"/>
                                        </p:tgtEl>
                                        <p:attrNameLst>
                                          <p:attrName>ppt_w</p:attrName>
                                        </p:attrNameLst>
                                      </p:cBhvr>
                                      <p:tavLst>
                                        <p:tav tm="0">
                                          <p:val>
                                            <p:fltVal val="0"/>
                                          </p:val>
                                        </p:tav>
                                        <p:tav tm="100000">
                                          <p:val>
                                            <p:strVal val="#ppt_w"/>
                                          </p:val>
                                        </p:tav>
                                      </p:tavLst>
                                    </p:anim>
                                    <p:anim calcmode="lin" valueType="num">
                                      <p:cBhvr>
                                        <p:cTn id="82" dur="500" fill="hold"/>
                                        <p:tgtEl>
                                          <p:spTgt spid="48"/>
                                        </p:tgtEl>
                                        <p:attrNameLst>
                                          <p:attrName>ppt_h</p:attrName>
                                        </p:attrNameLst>
                                      </p:cBhvr>
                                      <p:tavLst>
                                        <p:tav tm="0">
                                          <p:val>
                                            <p:fltVal val="0"/>
                                          </p:val>
                                        </p:tav>
                                        <p:tav tm="100000">
                                          <p:val>
                                            <p:strVal val="#ppt_h"/>
                                          </p:val>
                                        </p:tav>
                                      </p:tavLst>
                                    </p:anim>
                                    <p:animEffect transition="in" filter="fade">
                                      <p:cBhvr>
                                        <p:cTn id="8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20" grpId="0"/>
      <p:bldP spid="21" grpId="0"/>
      <p:bldP spid="23" grpId="0"/>
      <p:bldP spid="25" grpId="0" animBg="1"/>
      <p:bldP spid="37" grpId="0" animBg="1"/>
      <p:bldP spid="44" grpId="0"/>
      <p:bldP spid="45" grpId="0"/>
      <p:bldP spid="46"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5.5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应用文献</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49400" y="1851356"/>
            <a:ext cx="0" cy="51943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菱形 19"/>
          <p:cNvSpPr/>
          <p:nvPr/>
        </p:nvSpPr>
        <p:spPr>
          <a:xfrm>
            <a:off x="1371600" y="1805256"/>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a:off x="1371600" y="2520298"/>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1371600" y="3235340"/>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371600" y="3950382"/>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p:nvSpPr>
        <p:spPr>
          <a:xfrm>
            <a:off x="1371600" y="4665424"/>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371600" y="5380466"/>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371600" y="6095506"/>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5">
            <a:hlinkClick r:id="rId3"/>
          </p:cNvPr>
          <p:cNvSpPr>
            <a:spLocks noChangeArrowheads="1"/>
          </p:cNvSpPr>
          <p:nvPr/>
        </p:nvSpPr>
        <p:spPr bwMode="gray">
          <a:xfrm>
            <a:off x="1878563" y="166588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8" name="Rectangle 5">
            <a:hlinkClick r:id="rId3"/>
          </p:cNvPr>
          <p:cNvSpPr>
            <a:spLocks noChangeArrowheads="1"/>
          </p:cNvSpPr>
          <p:nvPr/>
        </p:nvSpPr>
        <p:spPr bwMode="gray">
          <a:xfrm>
            <a:off x="1878563" y="241600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9" name="Rectangle 5">
            <a:hlinkClick r:id="rId3"/>
          </p:cNvPr>
          <p:cNvSpPr>
            <a:spLocks noChangeArrowheads="1"/>
          </p:cNvSpPr>
          <p:nvPr/>
        </p:nvSpPr>
        <p:spPr bwMode="gray">
          <a:xfrm>
            <a:off x="1878563" y="313104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0" name="Rectangle 5">
            <a:hlinkClick r:id="rId3"/>
          </p:cNvPr>
          <p:cNvSpPr>
            <a:spLocks noChangeArrowheads="1"/>
          </p:cNvSpPr>
          <p:nvPr/>
        </p:nvSpPr>
        <p:spPr bwMode="gray">
          <a:xfrm>
            <a:off x="1878563" y="3846091"/>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1" name="Rectangle 5">
            <a:hlinkClick r:id="rId3"/>
          </p:cNvPr>
          <p:cNvSpPr>
            <a:spLocks noChangeArrowheads="1"/>
          </p:cNvSpPr>
          <p:nvPr/>
        </p:nvSpPr>
        <p:spPr bwMode="gray">
          <a:xfrm>
            <a:off x="1878563" y="4561133"/>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2" name="Rectangle 5">
            <a:hlinkClick r:id="rId3"/>
          </p:cNvPr>
          <p:cNvSpPr>
            <a:spLocks noChangeArrowheads="1"/>
          </p:cNvSpPr>
          <p:nvPr/>
        </p:nvSpPr>
        <p:spPr bwMode="gray">
          <a:xfrm>
            <a:off x="1878563" y="527617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3" name="Rectangle 5">
            <a:hlinkClick r:id="rId3"/>
          </p:cNvPr>
          <p:cNvSpPr>
            <a:spLocks noChangeArrowheads="1"/>
          </p:cNvSpPr>
          <p:nvPr/>
        </p:nvSpPr>
        <p:spPr bwMode="gray">
          <a:xfrm>
            <a:off x="1878563" y="599121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pic>
        <p:nvPicPr>
          <p:cNvPr id="44"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6"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7"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9"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2" presetClass="entr" presetSubtype="2" decel="6000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2" presetClass="entr" presetSubtype="2" decel="60000" fill="hold" grpId="0" nodeType="withEffect">
                                  <p:stCondLst>
                                    <p:cond delay="25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50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par>
                                <p:cTn id="39" presetID="2" presetClass="entr" presetSubtype="2" decel="60000" fill="hold" grpId="0" nodeType="withEffect">
                                  <p:stCondLst>
                                    <p:cond delay="5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1+#ppt_w/2"/>
                                          </p:val>
                                        </p:tav>
                                        <p:tav tm="100000">
                                          <p:val>
                                            <p:strVal val="#ppt_x"/>
                                          </p:val>
                                        </p:tav>
                                      </p:tavLst>
                                    </p:anim>
                                    <p:anim calcmode="lin" valueType="num">
                                      <p:cBhvr additive="base">
                                        <p:cTn id="42" dur="500" fill="hold"/>
                                        <p:tgtEl>
                                          <p:spTgt spid="39"/>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75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2" presetClass="entr" presetSubtype="2" decel="60000" fill="hold" grpId="0" nodeType="withEffect">
                                  <p:stCondLst>
                                    <p:cond delay="75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1+#ppt_w/2"/>
                                          </p:val>
                                        </p:tav>
                                        <p:tav tm="100000">
                                          <p:val>
                                            <p:strVal val="#ppt_x"/>
                                          </p:val>
                                        </p:tav>
                                      </p:tavLst>
                                    </p:anim>
                                    <p:anim calcmode="lin" valueType="num">
                                      <p:cBhvr additive="base">
                                        <p:cTn id="51" dur="500" fill="hold"/>
                                        <p:tgtEl>
                                          <p:spTgt spid="40"/>
                                        </p:tgtEl>
                                        <p:attrNameLst>
                                          <p:attrName>ppt_y</p:attrName>
                                        </p:attrNameLst>
                                      </p:cBhvr>
                                      <p:tavLst>
                                        <p:tav tm="0">
                                          <p:val>
                                            <p:strVal val="#ppt_y"/>
                                          </p:val>
                                        </p:tav>
                                        <p:tav tm="100000">
                                          <p:val>
                                            <p:strVal val="#ppt_y"/>
                                          </p:val>
                                        </p:tav>
                                      </p:tavLst>
                                    </p:anim>
                                  </p:childTnLst>
                                </p:cTn>
                              </p:par>
                              <p:par>
                                <p:cTn id="52" presetID="53" presetClass="entr" presetSubtype="16"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2" presetClass="entr" presetSubtype="2" decel="60000" fill="hold" grpId="0" nodeType="withEffect">
                                  <p:stCondLst>
                                    <p:cond delay="10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par>
                                <p:cTn id="61" presetID="53" presetClass="entr" presetSubtype="16" fill="hold" grpId="0" nodeType="withEffect">
                                  <p:stCondLst>
                                    <p:cond delay="125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2" presetClass="entr" presetSubtype="2" decel="60000" fill="hold" grpId="0" nodeType="withEffect">
                                  <p:stCondLst>
                                    <p:cond delay="125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1+#ppt_w/2"/>
                                          </p:val>
                                        </p:tav>
                                        <p:tav tm="100000">
                                          <p:val>
                                            <p:strVal val="#ppt_x"/>
                                          </p:val>
                                        </p:tav>
                                      </p:tavLst>
                                    </p:anim>
                                    <p:anim calcmode="lin" valueType="num">
                                      <p:cBhvr additive="base">
                                        <p:cTn id="69" dur="500" fill="hold"/>
                                        <p:tgtEl>
                                          <p:spTgt spid="42"/>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1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2" presetClass="entr" presetSubtype="2" decel="60000" fill="hold" grpId="0" nodeType="withEffect">
                                  <p:stCondLst>
                                    <p:cond delay="150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1+#ppt_w/2"/>
                                          </p:val>
                                        </p:tav>
                                        <p:tav tm="100000">
                                          <p:val>
                                            <p:strVal val="#ppt_x"/>
                                          </p:val>
                                        </p:tav>
                                      </p:tavLst>
                                    </p:anim>
                                    <p:anim calcmode="lin" valueType="num">
                                      <p:cBhvr additive="base">
                                        <p:cTn id="78" dur="500" fill="hold"/>
                                        <p:tgtEl>
                                          <p:spTgt spid="43"/>
                                        </p:tgtEl>
                                        <p:attrNameLst>
                                          <p:attrName>ppt_y</p:attrName>
                                        </p:attrNameLst>
                                      </p:cBhvr>
                                      <p:tavLst>
                                        <p:tav tm="0">
                                          <p:val>
                                            <p:strVal val="#ppt_y"/>
                                          </p:val>
                                        </p:tav>
                                        <p:tav tm="100000">
                                          <p:val>
                                            <p:strVal val="#ppt_y"/>
                                          </p:val>
                                        </p:tav>
                                      </p:tavLst>
                                    </p:anim>
                                  </p:childTnLst>
                                </p:cTn>
                              </p:par>
                            </p:childTnLst>
                          </p:cTn>
                        </p:par>
                        <p:par>
                          <p:cTn id="79" fill="hold">
                            <p:stCondLst>
                              <p:cond delay="3000"/>
                            </p:stCondLst>
                            <p:childTnLst>
                              <p:par>
                                <p:cTn id="80" presetID="53" presetClass="entr" presetSubtype="16"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p:cTn id="82" dur="500" fill="hold"/>
                                        <p:tgtEl>
                                          <p:spTgt spid="45"/>
                                        </p:tgtEl>
                                        <p:attrNameLst>
                                          <p:attrName>ppt_w</p:attrName>
                                        </p:attrNameLst>
                                      </p:cBhvr>
                                      <p:tavLst>
                                        <p:tav tm="0">
                                          <p:val>
                                            <p:fltVal val="0"/>
                                          </p:val>
                                        </p:tav>
                                        <p:tav tm="100000">
                                          <p:val>
                                            <p:strVal val="#ppt_w"/>
                                          </p:val>
                                        </p:tav>
                                      </p:tavLst>
                                    </p:anim>
                                    <p:anim calcmode="lin" valueType="num">
                                      <p:cBhvr>
                                        <p:cTn id="83" dur="500" fill="hold"/>
                                        <p:tgtEl>
                                          <p:spTgt spid="45"/>
                                        </p:tgtEl>
                                        <p:attrNameLst>
                                          <p:attrName>ppt_h</p:attrName>
                                        </p:attrNameLst>
                                      </p:cBhvr>
                                      <p:tavLst>
                                        <p:tav tm="0">
                                          <p:val>
                                            <p:fltVal val="0"/>
                                          </p:val>
                                        </p:tav>
                                        <p:tav tm="100000">
                                          <p:val>
                                            <p:strVal val="#ppt_h"/>
                                          </p:val>
                                        </p:tav>
                                      </p:tavLst>
                                    </p:anim>
                                    <p:animEffect transition="in" filter="fade">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P spid="21" grpId="0" animBg="1"/>
      <p:bldP spid="23" grpId="0" animBg="1"/>
      <p:bldP spid="25" grpId="0" animBg="1"/>
      <p:bldP spid="31" grpId="0" animBg="1"/>
      <p:bldP spid="32" grpId="0" animBg="1"/>
      <p:bldP spid="36" grpId="0" animBg="1"/>
      <p:bldP spid="37" grpId="0"/>
      <p:bldP spid="38" grpId="0"/>
      <p:bldP spid="39" grpId="0"/>
      <p:bldP spid="40" grpId="0"/>
      <p:bldP spid="41" grpId="0"/>
      <p:bldP spid="42" grpId="0"/>
      <p:bldP spid="43"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神经元模型</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1549400" y="-36783"/>
            <a:ext cx="0" cy="6894783"/>
          </a:xfrm>
          <a:prstGeom prst="line">
            <a:avLst/>
          </a:prstGeom>
        </p:spPr>
        <p:style>
          <a:lnRef idx="1">
            <a:schemeClr val="accent1"/>
          </a:lnRef>
          <a:fillRef idx="0">
            <a:schemeClr val="accent1"/>
          </a:fillRef>
          <a:effectRef idx="0">
            <a:schemeClr val="accent1"/>
          </a:effectRef>
          <a:fontRef idx="minor">
            <a:schemeClr val="tx1"/>
          </a:fontRef>
        </p:style>
      </p:cxnSp>
      <p:sp>
        <p:nvSpPr>
          <p:cNvPr id="19" name="菱形 18"/>
          <p:cNvSpPr/>
          <p:nvPr/>
        </p:nvSpPr>
        <p:spPr>
          <a:xfrm>
            <a:off x="1371600" y="723079"/>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371600" y="1438121"/>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a:off x="1371600" y="2153163"/>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p:nvSpPr>
        <p:spPr>
          <a:xfrm>
            <a:off x="1371600" y="2868205"/>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1371600" y="3583247"/>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菱形 23"/>
          <p:cNvSpPr/>
          <p:nvPr/>
        </p:nvSpPr>
        <p:spPr>
          <a:xfrm>
            <a:off x="1371600" y="4298289"/>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371600" y="5013329"/>
            <a:ext cx="355600" cy="35560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5">
            <a:hlinkClick r:id="rId3"/>
          </p:cNvPr>
          <p:cNvSpPr>
            <a:spLocks noChangeArrowheads="1"/>
          </p:cNvSpPr>
          <p:nvPr/>
        </p:nvSpPr>
        <p:spPr bwMode="gray">
          <a:xfrm>
            <a:off x="1878563" y="58370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27" name="Rectangle 5">
            <a:hlinkClick r:id="rId3"/>
          </p:cNvPr>
          <p:cNvSpPr>
            <a:spLocks noChangeArrowheads="1"/>
          </p:cNvSpPr>
          <p:nvPr/>
        </p:nvSpPr>
        <p:spPr bwMode="gray">
          <a:xfrm>
            <a:off x="1878563" y="1333830"/>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28" name="Rectangle 5">
            <a:hlinkClick r:id="rId3"/>
          </p:cNvPr>
          <p:cNvSpPr>
            <a:spLocks noChangeArrowheads="1"/>
          </p:cNvSpPr>
          <p:nvPr/>
        </p:nvSpPr>
        <p:spPr bwMode="gray">
          <a:xfrm>
            <a:off x="1878563" y="2048872"/>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29" name="Rectangle 5">
            <a:hlinkClick r:id="rId3"/>
          </p:cNvPr>
          <p:cNvSpPr>
            <a:spLocks noChangeArrowheads="1"/>
          </p:cNvSpPr>
          <p:nvPr/>
        </p:nvSpPr>
        <p:spPr bwMode="gray">
          <a:xfrm>
            <a:off x="1878563" y="2763914"/>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0" name="Rectangle 5">
            <a:hlinkClick r:id="rId3"/>
          </p:cNvPr>
          <p:cNvSpPr>
            <a:spLocks noChangeArrowheads="1"/>
          </p:cNvSpPr>
          <p:nvPr/>
        </p:nvSpPr>
        <p:spPr bwMode="gray">
          <a:xfrm>
            <a:off x="1878563" y="34789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1" name="Rectangle 5">
            <a:hlinkClick r:id="rId3"/>
          </p:cNvPr>
          <p:cNvSpPr>
            <a:spLocks noChangeArrowheads="1"/>
          </p:cNvSpPr>
          <p:nvPr/>
        </p:nvSpPr>
        <p:spPr bwMode="gray">
          <a:xfrm>
            <a:off x="1878563" y="4193998"/>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2" name="Rectangle 5">
            <a:hlinkClick r:id="rId3"/>
          </p:cNvPr>
          <p:cNvSpPr>
            <a:spLocks noChangeArrowheads="1"/>
          </p:cNvSpPr>
          <p:nvPr/>
        </p:nvSpPr>
        <p:spPr bwMode="gray">
          <a:xfrm>
            <a:off x="1878563" y="4909038"/>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4" name="菱形 33"/>
          <p:cNvSpPr/>
          <p:nvPr/>
        </p:nvSpPr>
        <p:spPr>
          <a:xfrm>
            <a:off x="1371600" y="5757864"/>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5">
            <a:hlinkClick r:id="rId3"/>
          </p:cNvPr>
          <p:cNvSpPr>
            <a:spLocks noChangeArrowheads="1"/>
          </p:cNvSpPr>
          <p:nvPr/>
        </p:nvSpPr>
        <p:spPr bwMode="gray">
          <a:xfrm>
            <a:off x="1878563" y="5653573"/>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2" presetClass="entr" presetSubtype="2" decel="6000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1+#ppt_w/2"/>
                                          </p:val>
                                        </p:tav>
                                        <p:tav tm="100000">
                                          <p:val>
                                            <p:strVal val="#ppt_x"/>
                                          </p:val>
                                        </p:tav>
                                      </p:tavLst>
                                    </p:anim>
                                    <p:anim calcmode="lin" valueType="num">
                                      <p:cBhvr additive="base">
                                        <p:cTn id="17" dur="500" fill="hold"/>
                                        <p:tgtEl>
                                          <p:spTgt spid="26"/>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2" presetClass="entr" presetSubtype="2" decel="6000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 presetClass="entr" presetSubtype="2" decel="60000" fill="hold" grpId="0" nodeType="withEffect">
                                  <p:stCondLst>
                                    <p:cond delay="50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1+#ppt_w/2"/>
                                          </p:val>
                                        </p:tav>
                                        <p:tav tm="100000">
                                          <p:val>
                                            <p:strVal val="#ppt_x"/>
                                          </p:val>
                                        </p:tav>
                                      </p:tavLst>
                                    </p:anim>
                                    <p:anim calcmode="lin" valueType="num">
                                      <p:cBhvr additive="base">
                                        <p:cTn id="35" dur="500" fill="hold"/>
                                        <p:tgtEl>
                                          <p:spTgt spid="28"/>
                                        </p:tgtEl>
                                        <p:attrNameLst>
                                          <p:attrName>ppt_y</p:attrName>
                                        </p:attrNameLst>
                                      </p:cBhvr>
                                      <p:tavLst>
                                        <p:tav tm="0">
                                          <p:val>
                                            <p:strVal val="#ppt_y"/>
                                          </p:val>
                                        </p:tav>
                                        <p:tav tm="100000">
                                          <p:val>
                                            <p:strVal val="#ppt_y"/>
                                          </p:val>
                                        </p:tav>
                                      </p:tavLst>
                                    </p:anim>
                                  </p:childTnLst>
                                </p:cTn>
                              </p:par>
                              <p:par>
                                <p:cTn id="36" presetID="53" presetClass="entr" presetSubtype="16"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2" presetClass="entr" presetSubtype="2" decel="60000" fill="hold" grpId="0" nodeType="withEffect">
                                  <p:stCondLst>
                                    <p:cond delay="75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1+#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par>
                                <p:cTn id="45" presetID="53" presetClass="entr" presetSubtype="16" fill="hold" grpId="0" nodeType="withEffect">
                                  <p:stCondLst>
                                    <p:cond delay="1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2" presetClass="entr" presetSubtype="2" decel="60000" fill="hold" grpId="0" nodeType="withEffect">
                                  <p:stCondLst>
                                    <p:cond delay="100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1+#ppt_w/2"/>
                                          </p:val>
                                        </p:tav>
                                        <p:tav tm="100000">
                                          <p:val>
                                            <p:strVal val="#ppt_x"/>
                                          </p:val>
                                        </p:tav>
                                      </p:tavLst>
                                    </p:anim>
                                    <p:anim calcmode="lin" valueType="num">
                                      <p:cBhvr additive="base">
                                        <p:cTn id="53" dur="500" fill="hold"/>
                                        <p:tgtEl>
                                          <p:spTgt spid="30"/>
                                        </p:tgtEl>
                                        <p:attrNameLst>
                                          <p:attrName>ppt_y</p:attrName>
                                        </p:attrNameLst>
                                      </p:cBhvr>
                                      <p:tavLst>
                                        <p:tav tm="0">
                                          <p:val>
                                            <p:strVal val="#ppt_y"/>
                                          </p:val>
                                        </p:tav>
                                        <p:tav tm="100000">
                                          <p:val>
                                            <p:strVal val="#ppt_y"/>
                                          </p:val>
                                        </p:tav>
                                      </p:tavLst>
                                    </p:anim>
                                  </p:childTnLst>
                                </p:cTn>
                              </p:par>
                              <p:par>
                                <p:cTn id="54" presetID="53" presetClass="entr" presetSubtype="16" fill="hold" grpId="0" nodeType="withEffect">
                                  <p:stCondLst>
                                    <p:cond delay="125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par>
                                <p:cTn id="59" presetID="2" presetClass="entr" presetSubtype="2" decel="60000" fill="hold" grpId="0" nodeType="withEffect">
                                  <p:stCondLst>
                                    <p:cond delay="125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1+#ppt_w/2"/>
                                          </p:val>
                                        </p:tav>
                                        <p:tav tm="100000">
                                          <p:val>
                                            <p:strVal val="#ppt_x"/>
                                          </p:val>
                                        </p:tav>
                                      </p:tavLst>
                                    </p:anim>
                                    <p:anim calcmode="lin" valueType="num">
                                      <p:cBhvr additive="base">
                                        <p:cTn id="62" dur="500" fill="hold"/>
                                        <p:tgtEl>
                                          <p:spTgt spid="31"/>
                                        </p:tgtEl>
                                        <p:attrNameLst>
                                          <p:attrName>ppt_y</p:attrName>
                                        </p:attrNameLst>
                                      </p:cBhvr>
                                      <p:tavLst>
                                        <p:tav tm="0">
                                          <p:val>
                                            <p:strVal val="#ppt_y"/>
                                          </p:val>
                                        </p:tav>
                                        <p:tav tm="100000">
                                          <p:val>
                                            <p:strVal val="#ppt_y"/>
                                          </p:val>
                                        </p:tav>
                                      </p:tavLst>
                                    </p:anim>
                                  </p:childTnLst>
                                </p:cTn>
                              </p:par>
                              <p:par>
                                <p:cTn id="63" presetID="53" presetClass="entr" presetSubtype="16" fill="hold" grpId="0" nodeType="withEffect">
                                  <p:stCondLst>
                                    <p:cond delay="1500"/>
                                  </p:stCondLst>
                                  <p:childTnLst>
                                    <p:set>
                                      <p:cBhvr>
                                        <p:cTn id="64" dur="1" fill="hold">
                                          <p:stCondLst>
                                            <p:cond delay="0"/>
                                          </p:stCondLst>
                                        </p:cTn>
                                        <p:tgtEl>
                                          <p:spTgt spid="25"/>
                                        </p:tgtEl>
                                        <p:attrNameLst>
                                          <p:attrName>style.visibility</p:attrName>
                                        </p:attrNameLst>
                                      </p:cBhvr>
                                      <p:to>
                                        <p:strVal val="visible"/>
                                      </p:to>
                                    </p:set>
                                    <p:anim calcmode="lin" valueType="num">
                                      <p:cBhvr>
                                        <p:cTn id="65" dur="500" fill="hold"/>
                                        <p:tgtEl>
                                          <p:spTgt spid="25"/>
                                        </p:tgtEl>
                                        <p:attrNameLst>
                                          <p:attrName>ppt_w</p:attrName>
                                        </p:attrNameLst>
                                      </p:cBhvr>
                                      <p:tavLst>
                                        <p:tav tm="0">
                                          <p:val>
                                            <p:fltVal val="0"/>
                                          </p:val>
                                        </p:tav>
                                        <p:tav tm="100000">
                                          <p:val>
                                            <p:strVal val="#ppt_w"/>
                                          </p:val>
                                        </p:tav>
                                      </p:tavLst>
                                    </p:anim>
                                    <p:anim calcmode="lin" valueType="num">
                                      <p:cBhvr>
                                        <p:cTn id="66" dur="500" fill="hold"/>
                                        <p:tgtEl>
                                          <p:spTgt spid="25"/>
                                        </p:tgtEl>
                                        <p:attrNameLst>
                                          <p:attrName>ppt_h</p:attrName>
                                        </p:attrNameLst>
                                      </p:cBhvr>
                                      <p:tavLst>
                                        <p:tav tm="0">
                                          <p:val>
                                            <p:fltVal val="0"/>
                                          </p:val>
                                        </p:tav>
                                        <p:tav tm="100000">
                                          <p:val>
                                            <p:strVal val="#ppt_h"/>
                                          </p:val>
                                        </p:tav>
                                      </p:tavLst>
                                    </p:anim>
                                    <p:animEffect transition="in" filter="fade">
                                      <p:cBhvr>
                                        <p:cTn id="67" dur="500"/>
                                        <p:tgtEl>
                                          <p:spTgt spid="25"/>
                                        </p:tgtEl>
                                      </p:cBhvr>
                                    </p:animEffect>
                                  </p:childTnLst>
                                </p:cTn>
                              </p:par>
                              <p:par>
                                <p:cTn id="68" presetID="2" presetClass="entr" presetSubtype="2" decel="60000" fill="hold" grpId="0" nodeType="withEffect">
                                  <p:stCondLst>
                                    <p:cond delay="15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1+#ppt_w/2"/>
                                          </p:val>
                                        </p:tav>
                                        <p:tav tm="100000">
                                          <p:val>
                                            <p:strVal val="#ppt_x"/>
                                          </p:val>
                                        </p:tav>
                                      </p:tavLst>
                                    </p:anim>
                                    <p:anim calcmode="lin" valueType="num">
                                      <p:cBhvr additive="base">
                                        <p:cTn id="71" dur="500" fill="hold"/>
                                        <p:tgtEl>
                                          <p:spTgt spid="32"/>
                                        </p:tgtEl>
                                        <p:attrNameLst>
                                          <p:attrName>ppt_y</p:attrName>
                                        </p:attrNameLst>
                                      </p:cBhvr>
                                      <p:tavLst>
                                        <p:tav tm="0">
                                          <p:val>
                                            <p:strVal val="#ppt_y"/>
                                          </p:val>
                                        </p:tav>
                                        <p:tav tm="100000">
                                          <p:val>
                                            <p:strVal val="#ppt_y"/>
                                          </p:val>
                                        </p:tav>
                                      </p:tavLst>
                                    </p:anim>
                                  </p:childTnLst>
                                </p:cTn>
                              </p:par>
                              <p:par>
                                <p:cTn id="72" presetID="53" presetClass="entr" presetSubtype="16" fill="hold" grpId="0" nodeType="withEffect">
                                  <p:stCondLst>
                                    <p:cond delay="175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2" presetClass="entr" presetSubtype="2" decel="60000" fill="hold" grpId="0" nodeType="withEffect">
                                  <p:stCondLst>
                                    <p:cond delay="175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1+#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p:bldP spid="31" grpId="0"/>
      <p:bldP spid="32" grpId="0"/>
      <p:bldP spid="3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085895" y="1700809"/>
            <a:ext cx="1960793" cy="913007"/>
          </a:xfrm>
          <a:prstGeom prst="rect">
            <a:avLst/>
          </a:prstGeom>
          <a:noFill/>
        </p:spPr>
        <p:txBody>
          <a:bodyPr wrap="none" rtlCol="0">
            <a:spAutoFit/>
          </a:bodyPr>
          <a:lstStyle/>
          <a:p>
            <a:r>
              <a:rPr lang="zh-CN" altLang="en-US" sz="5335" b="1" dirty="0">
                <a:solidFill>
                  <a:srgbClr val="0070C0"/>
                </a:solidFill>
                <a:latin typeface="微软雅黑" panose="020B0503020204020204" pitchFamily="34" charset="-122"/>
                <a:ea typeface="微软雅黑" panose="020B0503020204020204" pitchFamily="34" charset="-122"/>
              </a:rPr>
              <a:t>致  谢</a:t>
            </a:r>
          </a:p>
        </p:txBody>
      </p:sp>
      <p:sp>
        <p:nvSpPr>
          <p:cNvPr id="3" name="TextBox 5"/>
          <p:cNvSpPr txBox="1"/>
          <p:nvPr/>
        </p:nvSpPr>
        <p:spPr>
          <a:xfrm>
            <a:off x="1391478" y="2764935"/>
            <a:ext cx="9409045" cy="2555058"/>
          </a:xfrm>
          <a:prstGeom prst="rect">
            <a:avLst/>
          </a:prstGeom>
          <a:noFill/>
        </p:spPr>
        <p:txBody>
          <a:bodyPr wrap="square" rtlCol="0">
            <a:spAutoFit/>
          </a:bodyPr>
          <a:lstStyle/>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感谢母校提供的学习与实践的机会；</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感谢同学及舍友的帮助；</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感谢答辩评审！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smtClean="0">
                <a:solidFill>
                  <a:schemeClr val="bg1">
                    <a:lumMod val="95000"/>
                  </a:schemeClr>
                </a:solidFill>
                <a:latin typeface="微软雅黑" panose="020B0503020204020204" pitchFamily="34" charset="-122"/>
                <a:ea typeface="微软雅黑" panose="020B0503020204020204" pitchFamily="34" charset="-122"/>
              </a:rPr>
              <a:t>谢谢</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444" y="682994"/>
            <a:ext cx="4244994" cy="922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75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1092310" y="1171005"/>
            <a:ext cx="10015357" cy="5234327"/>
            <a:chOff x="819232" y="887790"/>
            <a:chExt cx="7511518" cy="3925745"/>
          </a:xfrm>
          <a:solidFill>
            <a:srgbClr val="00B0F0"/>
          </a:solidFill>
        </p:grpSpPr>
        <p:sp>
          <p:nvSpPr>
            <p:cNvPr id="3" name="KSO_Shape"/>
            <p:cNvSpPr/>
            <p:nvPr/>
          </p:nvSpPr>
          <p:spPr bwMode="auto">
            <a:xfrm>
              <a:off x="878386" y="943755"/>
              <a:ext cx="258437" cy="298197"/>
            </a:xfrm>
            <a:custGeom>
              <a:avLst/>
              <a:gdLst>
                <a:gd name="T0" fmla="*/ 316714689 w 3465"/>
                <a:gd name="T1" fmla="*/ 371273721 h 3994"/>
                <a:gd name="T2" fmla="*/ 234241402 w 3465"/>
                <a:gd name="T3" fmla="*/ 406307787 h 3994"/>
                <a:gd name="T4" fmla="*/ 180168174 w 3465"/>
                <a:gd name="T5" fmla="*/ 461362001 h 3994"/>
                <a:gd name="T6" fmla="*/ 147906253 w 3465"/>
                <a:gd name="T7" fmla="*/ 542123221 h 3994"/>
                <a:gd name="T8" fmla="*/ 136091954 w 3465"/>
                <a:gd name="T9" fmla="*/ 646998861 h 3994"/>
                <a:gd name="T10" fmla="*/ 151314031 w 3465"/>
                <a:gd name="T11" fmla="*/ 741409402 h 3994"/>
                <a:gd name="T12" fmla="*/ 195390728 w 3465"/>
                <a:gd name="T13" fmla="*/ 812843563 h 3994"/>
                <a:gd name="T14" fmla="*/ 264913313 w 3465"/>
                <a:gd name="T15" fmla="*/ 858342728 h 3994"/>
                <a:gd name="T16" fmla="*/ 356474486 w 3465"/>
                <a:gd name="T17" fmla="*/ 875859761 h 3994"/>
                <a:gd name="T18" fmla="*/ 458940835 w 3465"/>
                <a:gd name="T19" fmla="*/ 866304712 h 3994"/>
                <a:gd name="T20" fmla="*/ 541413645 w 3465"/>
                <a:gd name="T21" fmla="*/ 833545294 h 3994"/>
                <a:gd name="T22" fmla="*/ 600712419 w 3465"/>
                <a:gd name="T23" fmla="*/ 778491557 h 3994"/>
                <a:gd name="T24" fmla="*/ 637064437 w 3465"/>
                <a:gd name="T25" fmla="*/ 707740411 h 3994"/>
                <a:gd name="T26" fmla="*/ 649333297 w 3465"/>
                <a:gd name="T27" fmla="*/ 609916705 h 3994"/>
                <a:gd name="T28" fmla="*/ 607301172 w 3465"/>
                <a:gd name="T29" fmla="*/ 468186899 h 3994"/>
                <a:gd name="T30" fmla="*/ 547548313 w 3465"/>
                <a:gd name="T31" fmla="*/ 415862836 h 3994"/>
                <a:gd name="T32" fmla="*/ 447581097 w 3465"/>
                <a:gd name="T33" fmla="*/ 368771083 h 3994"/>
                <a:gd name="T34" fmla="*/ 455078495 w 3465"/>
                <a:gd name="T35" fmla="*/ 1365075 h 3994"/>
                <a:gd name="T36" fmla="*/ 566860010 w 3465"/>
                <a:gd name="T37" fmla="*/ 12739747 h 3994"/>
                <a:gd name="T38" fmla="*/ 647970090 w 3465"/>
                <a:gd name="T39" fmla="*/ 34579518 h 3994"/>
                <a:gd name="T40" fmla="*/ 699770990 w 3465"/>
                <a:gd name="T41" fmla="*/ 64608786 h 3994"/>
                <a:gd name="T42" fmla="*/ 722945502 w 3465"/>
                <a:gd name="T43" fmla="*/ 97368204 h 3994"/>
                <a:gd name="T44" fmla="*/ 709540717 w 3465"/>
                <a:gd name="T45" fmla="*/ 147190106 h 3994"/>
                <a:gd name="T46" fmla="*/ 639563570 w 3465"/>
                <a:gd name="T47" fmla="*/ 176536837 h 3994"/>
                <a:gd name="T48" fmla="*/ 572540117 w 3465"/>
                <a:gd name="T49" fmla="*/ 155607116 h 3994"/>
                <a:gd name="T50" fmla="*/ 557090760 w 3465"/>
                <a:gd name="T51" fmla="*/ 129672596 h 3994"/>
                <a:gd name="T52" fmla="*/ 574130604 w 3465"/>
                <a:gd name="T53" fmla="*/ 98733279 h 3994"/>
                <a:gd name="T54" fmla="*/ 573221482 w 3465"/>
                <a:gd name="T55" fmla="*/ 68931524 h 3994"/>
                <a:gd name="T56" fmla="*/ 505743468 w 3465"/>
                <a:gd name="T57" fmla="*/ 46181703 h 3994"/>
                <a:gd name="T58" fmla="*/ 396234282 w 3465"/>
                <a:gd name="T59" fmla="*/ 37536704 h 3994"/>
                <a:gd name="T60" fmla="*/ 312852350 w 3465"/>
                <a:gd name="T61" fmla="*/ 58921450 h 3994"/>
                <a:gd name="T62" fmla="*/ 262641461 w 3465"/>
                <a:gd name="T63" fmla="*/ 109652926 h 3994"/>
                <a:gd name="T64" fmla="*/ 269230214 w 3465"/>
                <a:gd name="T65" fmla="*/ 173352138 h 3994"/>
                <a:gd name="T66" fmla="*/ 337162312 w 3465"/>
                <a:gd name="T67" fmla="*/ 246378410 h 3994"/>
                <a:gd name="T68" fmla="*/ 427587558 w 3465"/>
                <a:gd name="T69" fmla="*/ 308939583 h 3994"/>
                <a:gd name="T70" fmla="*/ 515740476 w 3465"/>
                <a:gd name="T71" fmla="*/ 348978925 h 3994"/>
                <a:gd name="T72" fmla="*/ 668872274 w 3465"/>
                <a:gd name="T73" fmla="*/ 421550172 h 3994"/>
                <a:gd name="T74" fmla="*/ 754298779 w 3465"/>
                <a:gd name="T75" fmla="*/ 503221442 h 3994"/>
                <a:gd name="T76" fmla="*/ 784516129 w 3465"/>
                <a:gd name="T77" fmla="*/ 587167361 h 3994"/>
                <a:gd name="T78" fmla="*/ 779290583 w 3465"/>
                <a:gd name="T79" fmla="*/ 685900640 h 3994"/>
                <a:gd name="T80" fmla="*/ 733396595 w 3465"/>
                <a:gd name="T81" fmla="*/ 773259246 h 3994"/>
                <a:gd name="T82" fmla="*/ 646606884 w 3465"/>
                <a:gd name="T83" fmla="*/ 843555368 h 3994"/>
                <a:gd name="T84" fmla="*/ 531417114 w 3465"/>
                <a:gd name="T85" fmla="*/ 889737071 h 3994"/>
                <a:gd name="T86" fmla="*/ 395325160 w 3465"/>
                <a:gd name="T87" fmla="*/ 908164154 h 3994"/>
                <a:gd name="T88" fmla="*/ 255598147 w 3465"/>
                <a:gd name="T89" fmla="*/ 897244507 h 3994"/>
                <a:gd name="T90" fmla="*/ 141317500 w 3465"/>
                <a:gd name="T91" fmla="*/ 856295115 h 3994"/>
                <a:gd name="T92" fmla="*/ 54527789 w 3465"/>
                <a:gd name="T93" fmla="*/ 786681531 h 3994"/>
                <a:gd name="T94" fmla="*/ 7724679 w 3465"/>
                <a:gd name="T95" fmla="*/ 699322924 h 3994"/>
                <a:gd name="T96" fmla="*/ 2499133 w 3465"/>
                <a:gd name="T97" fmla="*/ 596721933 h 3994"/>
                <a:gd name="T98" fmla="*/ 34988335 w 3465"/>
                <a:gd name="T99" fmla="*/ 503221442 h 3994"/>
                <a:gd name="T100" fmla="*/ 103829556 w 3465"/>
                <a:gd name="T101" fmla="*/ 427237508 h 3994"/>
                <a:gd name="T102" fmla="*/ 202433565 w 3465"/>
                <a:gd name="T103" fmla="*/ 370363671 h 3994"/>
                <a:gd name="T104" fmla="*/ 323303442 w 3465"/>
                <a:gd name="T105" fmla="*/ 335101615 h 3994"/>
                <a:gd name="T106" fmla="*/ 242193362 w 3465"/>
                <a:gd name="T107" fmla="*/ 275270115 h 3994"/>
                <a:gd name="T108" fmla="*/ 144497998 w 3465"/>
                <a:gd name="T109" fmla="*/ 203608918 h 3994"/>
                <a:gd name="T110" fmla="*/ 123368533 w 3465"/>
                <a:gd name="T111" fmla="*/ 136725008 h 3994"/>
                <a:gd name="T112" fmla="*/ 148360337 w 3465"/>
                <a:gd name="T113" fmla="*/ 80306196 h 3994"/>
                <a:gd name="T114" fmla="*/ 219473886 w 3465"/>
                <a:gd name="T115" fmla="*/ 31849368 h 3994"/>
                <a:gd name="T116" fmla="*/ 400096622 w 3465"/>
                <a:gd name="T117" fmla="*/ 0 h 39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465" h="3994">
                  <a:moveTo>
                    <a:pt x="1813" y="1565"/>
                  </a:moveTo>
                  <a:lnTo>
                    <a:pt x="1736" y="1571"/>
                  </a:lnTo>
                  <a:lnTo>
                    <a:pt x="1663" y="1580"/>
                  </a:lnTo>
                  <a:lnTo>
                    <a:pt x="1592" y="1590"/>
                  </a:lnTo>
                  <a:lnTo>
                    <a:pt x="1523" y="1601"/>
                  </a:lnTo>
                  <a:lnTo>
                    <a:pt x="1458" y="1617"/>
                  </a:lnTo>
                  <a:lnTo>
                    <a:pt x="1394" y="1632"/>
                  </a:lnTo>
                  <a:lnTo>
                    <a:pt x="1335" y="1647"/>
                  </a:lnTo>
                  <a:lnTo>
                    <a:pt x="1277" y="1667"/>
                  </a:lnTo>
                  <a:lnTo>
                    <a:pt x="1221" y="1688"/>
                  </a:lnTo>
                  <a:lnTo>
                    <a:pt x="1170" y="1709"/>
                  </a:lnTo>
                  <a:lnTo>
                    <a:pt x="1121" y="1734"/>
                  </a:lnTo>
                  <a:lnTo>
                    <a:pt x="1073" y="1759"/>
                  </a:lnTo>
                  <a:lnTo>
                    <a:pt x="1031" y="1786"/>
                  </a:lnTo>
                  <a:lnTo>
                    <a:pt x="989" y="1815"/>
                  </a:lnTo>
                  <a:lnTo>
                    <a:pt x="951" y="1845"/>
                  </a:lnTo>
                  <a:lnTo>
                    <a:pt x="916" y="1878"/>
                  </a:lnTo>
                  <a:lnTo>
                    <a:pt x="881" y="1912"/>
                  </a:lnTo>
                  <a:lnTo>
                    <a:pt x="851" y="1949"/>
                  </a:lnTo>
                  <a:lnTo>
                    <a:pt x="820" y="1987"/>
                  </a:lnTo>
                  <a:lnTo>
                    <a:pt x="793" y="2028"/>
                  </a:lnTo>
                  <a:lnTo>
                    <a:pt x="766" y="2072"/>
                  </a:lnTo>
                  <a:lnTo>
                    <a:pt x="743" y="2118"/>
                  </a:lnTo>
                  <a:lnTo>
                    <a:pt x="720" y="2166"/>
                  </a:lnTo>
                  <a:lnTo>
                    <a:pt x="701" y="2218"/>
                  </a:lnTo>
                  <a:lnTo>
                    <a:pt x="682" y="2270"/>
                  </a:lnTo>
                  <a:lnTo>
                    <a:pt x="664" y="2325"/>
                  </a:lnTo>
                  <a:lnTo>
                    <a:pt x="651" y="2383"/>
                  </a:lnTo>
                  <a:lnTo>
                    <a:pt x="638" y="2442"/>
                  </a:lnTo>
                  <a:lnTo>
                    <a:pt x="626" y="2506"/>
                  </a:lnTo>
                  <a:lnTo>
                    <a:pt x="616" y="2571"/>
                  </a:lnTo>
                  <a:lnTo>
                    <a:pt x="609" y="2638"/>
                  </a:lnTo>
                  <a:lnTo>
                    <a:pt x="605" y="2707"/>
                  </a:lnTo>
                  <a:lnTo>
                    <a:pt x="601" y="2777"/>
                  </a:lnTo>
                  <a:lnTo>
                    <a:pt x="599" y="2844"/>
                  </a:lnTo>
                  <a:lnTo>
                    <a:pt x="601" y="2909"/>
                  </a:lnTo>
                  <a:lnTo>
                    <a:pt x="607" y="2972"/>
                  </a:lnTo>
                  <a:lnTo>
                    <a:pt x="613" y="3034"/>
                  </a:lnTo>
                  <a:lnTo>
                    <a:pt x="622" y="3093"/>
                  </a:lnTo>
                  <a:lnTo>
                    <a:pt x="636" y="3151"/>
                  </a:lnTo>
                  <a:lnTo>
                    <a:pt x="649" y="3207"/>
                  </a:lnTo>
                  <a:lnTo>
                    <a:pt x="666" y="3259"/>
                  </a:lnTo>
                  <a:lnTo>
                    <a:pt x="687" y="3310"/>
                  </a:lnTo>
                  <a:lnTo>
                    <a:pt x="709" y="3358"/>
                  </a:lnTo>
                  <a:lnTo>
                    <a:pt x="735" y="3406"/>
                  </a:lnTo>
                  <a:lnTo>
                    <a:pt x="762" y="3451"/>
                  </a:lnTo>
                  <a:lnTo>
                    <a:pt x="793" y="3493"/>
                  </a:lnTo>
                  <a:lnTo>
                    <a:pt x="826" y="3533"/>
                  </a:lnTo>
                  <a:lnTo>
                    <a:pt x="860" y="3573"/>
                  </a:lnTo>
                  <a:lnTo>
                    <a:pt x="899" y="3610"/>
                  </a:lnTo>
                  <a:lnTo>
                    <a:pt x="937" y="3643"/>
                  </a:lnTo>
                  <a:lnTo>
                    <a:pt x="979" y="3673"/>
                  </a:lnTo>
                  <a:lnTo>
                    <a:pt x="1024" y="3702"/>
                  </a:lnTo>
                  <a:lnTo>
                    <a:pt x="1068" y="3729"/>
                  </a:lnTo>
                  <a:lnTo>
                    <a:pt x="1116" y="3752"/>
                  </a:lnTo>
                  <a:lnTo>
                    <a:pt x="1166" y="3773"/>
                  </a:lnTo>
                  <a:lnTo>
                    <a:pt x="1218" y="3792"/>
                  </a:lnTo>
                  <a:lnTo>
                    <a:pt x="1271" y="3808"/>
                  </a:lnTo>
                  <a:lnTo>
                    <a:pt x="1327" y="3821"/>
                  </a:lnTo>
                  <a:lnTo>
                    <a:pt x="1385" y="3833"/>
                  </a:lnTo>
                  <a:lnTo>
                    <a:pt x="1444" y="3840"/>
                  </a:lnTo>
                  <a:lnTo>
                    <a:pt x="1506" y="3846"/>
                  </a:lnTo>
                  <a:lnTo>
                    <a:pt x="1569" y="3850"/>
                  </a:lnTo>
                  <a:lnTo>
                    <a:pt x="1634" y="3852"/>
                  </a:lnTo>
                  <a:lnTo>
                    <a:pt x="1703" y="3850"/>
                  </a:lnTo>
                  <a:lnTo>
                    <a:pt x="1771" y="3844"/>
                  </a:lnTo>
                  <a:lnTo>
                    <a:pt x="1836" y="3838"/>
                  </a:lnTo>
                  <a:lnTo>
                    <a:pt x="1899" y="3831"/>
                  </a:lnTo>
                  <a:lnTo>
                    <a:pt x="1961" y="3821"/>
                  </a:lnTo>
                  <a:lnTo>
                    <a:pt x="2020" y="3808"/>
                  </a:lnTo>
                  <a:lnTo>
                    <a:pt x="2078" y="3794"/>
                  </a:lnTo>
                  <a:lnTo>
                    <a:pt x="2134" y="3777"/>
                  </a:lnTo>
                  <a:lnTo>
                    <a:pt x="2187" y="3760"/>
                  </a:lnTo>
                  <a:lnTo>
                    <a:pt x="2239" y="3739"/>
                  </a:lnTo>
                  <a:lnTo>
                    <a:pt x="2289" y="3716"/>
                  </a:lnTo>
                  <a:lnTo>
                    <a:pt x="2337" y="3691"/>
                  </a:lnTo>
                  <a:lnTo>
                    <a:pt x="2383" y="3664"/>
                  </a:lnTo>
                  <a:lnTo>
                    <a:pt x="2426" y="3635"/>
                  </a:lnTo>
                  <a:lnTo>
                    <a:pt x="2468" y="3604"/>
                  </a:lnTo>
                  <a:lnTo>
                    <a:pt x="2508" y="3572"/>
                  </a:lnTo>
                  <a:lnTo>
                    <a:pt x="2545" y="3537"/>
                  </a:lnTo>
                  <a:lnTo>
                    <a:pt x="2581" y="3501"/>
                  </a:lnTo>
                  <a:lnTo>
                    <a:pt x="2614" y="3462"/>
                  </a:lnTo>
                  <a:lnTo>
                    <a:pt x="2644" y="3422"/>
                  </a:lnTo>
                  <a:lnTo>
                    <a:pt x="2675" y="3381"/>
                  </a:lnTo>
                  <a:lnTo>
                    <a:pt x="2702" y="3339"/>
                  </a:lnTo>
                  <a:lnTo>
                    <a:pt x="2727" y="3297"/>
                  </a:lnTo>
                  <a:lnTo>
                    <a:pt x="2748" y="3253"/>
                  </a:lnTo>
                  <a:lnTo>
                    <a:pt x="2769" y="3207"/>
                  </a:lnTo>
                  <a:lnTo>
                    <a:pt x="2788" y="3159"/>
                  </a:lnTo>
                  <a:lnTo>
                    <a:pt x="2804" y="3111"/>
                  </a:lnTo>
                  <a:lnTo>
                    <a:pt x="2817" y="3061"/>
                  </a:lnTo>
                  <a:lnTo>
                    <a:pt x="2831" y="3009"/>
                  </a:lnTo>
                  <a:lnTo>
                    <a:pt x="2840" y="2957"/>
                  </a:lnTo>
                  <a:lnTo>
                    <a:pt x="2848" y="2903"/>
                  </a:lnTo>
                  <a:lnTo>
                    <a:pt x="2854" y="2848"/>
                  </a:lnTo>
                  <a:lnTo>
                    <a:pt x="2856" y="2792"/>
                  </a:lnTo>
                  <a:lnTo>
                    <a:pt x="2858" y="2681"/>
                  </a:lnTo>
                  <a:lnTo>
                    <a:pt x="2852" y="2573"/>
                  </a:lnTo>
                  <a:lnTo>
                    <a:pt x="2838" y="2473"/>
                  </a:lnTo>
                  <a:lnTo>
                    <a:pt x="2819" y="2379"/>
                  </a:lnTo>
                  <a:lnTo>
                    <a:pt x="2794" y="2291"/>
                  </a:lnTo>
                  <a:lnTo>
                    <a:pt x="2760" y="2206"/>
                  </a:lnTo>
                  <a:lnTo>
                    <a:pt x="2719" y="2129"/>
                  </a:lnTo>
                  <a:lnTo>
                    <a:pt x="2673" y="2058"/>
                  </a:lnTo>
                  <a:lnTo>
                    <a:pt x="2646" y="2024"/>
                  </a:lnTo>
                  <a:lnTo>
                    <a:pt x="2616" y="1989"/>
                  </a:lnTo>
                  <a:lnTo>
                    <a:pt x="2581" y="1957"/>
                  </a:lnTo>
                  <a:lnTo>
                    <a:pt x="2545" y="1924"/>
                  </a:lnTo>
                  <a:lnTo>
                    <a:pt x="2502" y="1891"/>
                  </a:lnTo>
                  <a:lnTo>
                    <a:pt x="2458" y="1859"/>
                  </a:lnTo>
                  <a:lnTo>
                    <a:pt x="2410" y="1828"/>
                  </a:lnTo>
                  <a:lnTo>
                    <a:pt x="2358" y="1795"/>
                  </a:lnTo>
                  <a:lnTo>
                    <a:pt x="2303" y="1767"/>
                  </a:lnTo>
                  <a:lnTo>
                    <a:pt x="2243" y="1736"/>
                  </a:lnTo>
                  <a:lnTo>
                    <a:pt x="2180" y="1705"/>
                  </a:lnTo>
                  <a:lnTo>
                    <a:pt x="2114" y="1676"/>
                  </a:lnTo>
                  <a:lnTo>
                    <a:pt x="2043" y="1647"/>
                  </a:lnTo>
                  <a:lnTo>
                    <a:pt x="1970" y="1621"/>
                  </a:lnTo>
                  <a:lnTo>
                    <a:pt x="1894" y="1592"/>
                  </a:lnTo>
                  <a:lnTo>
                    <a:pt x="1813" y="1565"/>
                  </a:lnTo>
                  <a:close/>
                  <a:moveTo>
                    <a:pt x="1761" y="0"/>
                  </a:moveTo>
                  <a:lnTo>
                    <a:pt x="1842" y="0"/>
                  </a:lnTo>
                  <a:lnTo>
                    <a:pt x="1922" y="2"/>
                  </a:lnTo>
                  <a:lnTo>
                    <a:pt x="2003" y="6"/>
                  </a:lnTo>
                  <a:lnTo>
                    <a:pt x="2082" y="10"/>
                  </a:lnTo>
                  <a:lnTo>
                    <a:pt x="2157" y="15"/>
                  </a:lnTo>
                  <a:lnTo>
                    <a:pt x="2230" y="21"/>
                  </a:lnTo>
                  <a:lnTo>
                    <a:pt x="2301" y="29"/>
                  </a:lnTo>
                  <a:lnTo>
                    <a:pt x="2368" y="36"/>
                  </a:lnTo>
                  <a:lnTo>
                    <a:pt x="2433" y="46"/>
                  </a:lnTo>
                  <a:lnTo>
                    <a:pt x="2495" y="56"/>
                  </a:lnTo>
                  <a:lnTo>
                    <a:pt x="2554" y="67"/>
                  </a:lnTo>
                  <a:lnTo>
                    <a:pt x="2610" y="79"/>
                  </a:lnTo>
                  <a:lnTo>
                    <a:pt x="2664" y="92"/>
                  </a:lnTo>
                  <a:lnTo>
                    <a:pt x="2716" y="106"/>
                  </a:lnTo>
                  <a:lnTo>
                    <a:pt x="2764" y="121"/>
                  </a:lnTo>
                  <a:lnTo>
                    <a:pt x="2810" y="136"/>
                  </a:lnTo>
                  <a:lnTo>
                    <a:pt x="2852" y="152"/>
                  </a:lnTo>
                  <a:lnTo>
                    <a:pt x="2892" y="171"/>
                  </a:lnTo>
                  <a:lnTo>
                    <a:pt x="2931" y="188"/>
                  </a:lnTo>
                  <a:lnTo>
                    <a:pt x="2965" y="207"/>
                  </a:lnTo>
                  <a:lnTo>
                    <a:pt x="2998" y="225"/>
                  </a:lnTo>
                  <a:lnTo>
                    <a:pt x="3029" y="244"/>
                  </a:lnTo>
                  <a:lnTo>
                    <a:pt x="3055" y="263"/>
                  </a:lnTo>
                  <a:lnTo>
                    <a:pt x="3080" y="284"/>
                  </a:lnTo>
                  <a:lnTo>
                    <a:pt x="3102" y="303"/>
                  </a:lnTo>
                  <a:lnTo>
                    <a:pt x="3123" y="323"/>
                  </a:lnTo>
                  <a:lnTo>
                    <a:pt x="3138" y="344"/>
                  </a:lnTo>
                  <a:lnTo>
                    <a:pt x="3153" y="365"/>
                  </a:lnTo>
                  <a:lnTo>
                    <a:pt x="3165" y="386"/>
                  </a:lnTo>
                  <a:lnTo>
                    <a:pt x="3175" y="407"/>
                  </a:lnTo>
                  <a:lnTo>
                    <a:pt x="3182" y="428"/>
                  </a:lnTo>
                  <a:lnTo>
                    <a:pt x="3186" y="449"/>
                  </a:lnTo>
                  <a:lnTo>
                    <a:pt x="3186" y="472"/>
                  </a:lnTo>
                  <a:lnTo>
                    <a:pt x="3186" y="495"/>
                  </a:lnTo>
                  <a:lnTo>
                    <a:pt x="3178" y="538"/>
                  </a:lnTo>
                  <a:lnTo>
                    <a:pt x="3165" y="578"/>
                  </a:lnTo>
                  <a:lnTo>
                    <a:pt x="3146" y="614"/>
                  </a:lnTo>
                  <a:lnTo>
                    <a:pt x="3123" y="647"/>
                  </a:lnTo>
                  <a:lnTo>
                    <a:pt x="3092" y="678"/>
                  </a:lnTo>
                  <a:lnTo>
                    <a:pt x="3055" y="705"/>
                  </a:lnTo>
                  <a:lnTo>
                    <a:pt x="3013" y="728"/>
                  </a:lnTo>
                  <a:lnTo>
                    <a:pt x="2967" y="747"/>
                  </a:lnTo>
                  <a:lnTo>
                    <a:pt x="2915" y="762"/>
                  </a:lnTo>
                  <a:lnTo>
                    <a:pt x="2865" y="772"/>
                  </a:lnTo>
                  <a:lnTo>
                    <a:pt x="2815" y="776"/>
                  </a:lnTo>
                  <a:lnTo>
                    <a:pt x="2765" y="774"/>
                  </a:lnTo>
                  <a:lnTo>
                    <a:pt x="2714" y="766"/>
                  </a:lnTo>
                  <a:lnTo>
                    <a:pt x="2664" y="755"/>
                  </a:lnTo>
                  <a:lnTo>
                    <a:pt x="2614" y="735"/>
                  </a:lnTo>
                  <a:lnTo>
                    <a:pt x="2564" y="710"/>
                  </a:lnTo>
                  <a:lnTo>
                    <a:pt x="2539" y="697"/>
                  </a:lnTo>
                  <a:lnTo>
                    <a:pt x="2520" y="684"/>
                  </a:lnTo>
                  <a:lnTo>
                    <a:pt x="2500" y="668"/>
                  </a:lnTo>
                  <a:lnTo>
                    <a:pt x="2485" y="653"/>
                  </a:lnTo>
                  <a:lnTo>
                    <a:pt x="2474" y="637"/>
                  </a:lnTo>
                  <a:lnTo>
                    <a:pt x="2464" y="622"/>
                  </a:lnTo>
                  <a:lnTo>
                    <a:pt x="2458" y="605"/>
                  </a:lnTo>
                  <a:lnTo>
                    <a:pt x="2454" y="588"/>
                  </a:lnTo>
                  <a:lnTo>
                    <a:pt x="2452" y="570"/>
                  </a:lnTo>
                  <a:lnTo>
                    <a:pt x="2454" y="553"/>
                  </a:lnTo>
                  <a:lnTo>
                    <a:pt x="2460" y="534"/>
                  </a:lnTo>
                  <a:lnTo>
                    <a:pt x="2468" y="515"/>
                  </a:lnTo>
                  <a:lnTo>
                    <a:pt x="2477" y="495"/>
                  </a:lnTo>
                  <a:lnTo>
                    <a:pt x="2491" y="476"/>
                  </a:lnTo>
                  <a:lnTo>
                    <a:pt x="2508" y="455"/>
                  </a:lnTo>
                  <a:lnTo>
                    <a:pt x="2527" y="434"/>
                  </a:lnTo>
                  <a:lnTo>
                    <a:pt x="2545" y="415"/>
                  </a:lnTo>
                  <a:lnTo>
                    <a:pt x="2556" y="394"/>
                  </a:lnTo>
                  <a:lnTo>
                    <a:pt x="2562" y="374"/>
                  </a:lnTo>
                  <a:lnTo>
                    <a:pt x="2562" y="355"/>
                  </a:lnTo>
                  <a:lnTo>
                    <a:pt x="2554" y="338"/>
                  </a:lnTo>
                  <a:lnTo>
                    <a:pt x="2543" y="321"/>
                  </a:lnTo>
                  <a:lnTo>
                    <a:pt x="2523" y="303"/>
                  </a:lnTo>
                  <a:lnTo>
                    <a:pt x="2498" y="288"/>
                  </a:lnTo>
                  <a:lnTo>
                    <a:pt x="2470" y="273"/>
                  </a:lnTo>
                  <a:lnTo>
                    <a:pt x="2433" y="257"/>
                  </a:lnTo>
                  <a:lnTo>
                    <a:pt x="2389" y="244"/>
                  </a:lnTo>
                  <a:lnTo>
                    <a:pt x="2341" y="230"/>
                  </a:lnTo>
                  <a:lnTo>
                    <a:pt x="2287" y="217"/>
                  </a:lnTo>
                  <a:lnTo>
                    <a:pt x="2226" y="203"/>
                  </a:lnTo>
                  <a:lnTo>
                    <a:pt x="2160" y="192"/>
                  </a:lnTo>
                  <a:lnTo>
                    <a:pt x="2088" y="182"/>
                  </a:lnTo>
                  <a:lnTo>
                    <a:pt x="2013" y="173"/>
                  </a:lnTo>
                  <a:lnTo>
                    <a:pt x="1942" y="167"/>
                  </a:lnTo>
                  <a:lnTo>
                    <a:pt x="1872" y="163"/>
                  </a:lnTo>
                  <a:lnTo>
                    <a:pt x="1807" y="163"/>
                  </a:lnTo>
                  <a:lnTo>
                    <a:pt x="1744" y="165"/>
                  </a:lnTo>
                  <a:lnTo>
                    <a:pt x="1682" y="169"/>
                  </a:lnTo>
                  <a:lnTo>
                    <a:pt x="1625" y="177"/>
                  </a:lnTo>
                  <a:lnTo>
                    <a:pt x="1571" y="188"/>
                  </a:lnTo>
                  <a:lnTo>
                    <a:pt x="1517" y="202"/>
                  </a:lnTo>
                  <a:lnTo>
                    <a:pt x="1467" y="217"/>
                  </a:lnTo>
                  <a:lnTo>
                    <a:pt x="1421" y="236"/>
                  </a:lnTo>
                  <a:lnTo>
                    <a:pt x="1377" y="259"/>
                  </a:lnTo>
                  <a:lnTo>
                    <a:pt x="1335" y="284"/>
                  </a:lnTo>
                  <a:lnTo>
                    <a:pt x="1296" y="311"/>
                  </a:lnTo>
                  <a:lnTo>
                    <a:pt x="1260" y="342"/>
                  </a:lnTo>
                  <a:lnTo>
                    <a:pt x="1227" y="374"/>
                  </a:lnTo>
                  <a:lnTo>
                    <a:pt x="1198" y="409"/>
                  </a:lnTo>
                  <a:lnTo>
                    <a:pt x="1173" y="445"/>
                  </a:lnTo>
                  <a:lnTo>
                    <a:pt x="1156" y="482"/>
                  </a:lnTo>
                  <a:lnTo>
                    <a:pt x="1143" y="520"/>
                  </a:lnTo>
                  <a:lnTo>
                    <a:pt x="1137" y="557"/>
                  </a:lnTo>
                  <a:lnTo>
                    <a:pt x="1135" y="597"/>
                  </a:lnTo>
                  <a:lnTo>
                    <a:pt x="1139" y="637"/>
                  </a:lnTo>
                  <a:lnTo>
                    <a:pt x="1148" y="678"/>
                  </a:lnTo>
                  <a:lnTo>
                    <a:pt x="1164" y="720"/>
                  </a:lnTo>
                  <a:lnTo>
                    <a:pt x="1185" y="762"/>
                  </a:lnTo>
                  <a:lnTo>
                    <a:pt x="1212" y="806"/>
                  </a:lnTo>
                  <a:lnTo>
                    <a:pt x="1244" y="851"/>
                  </a:lnTo>
                  <a:lnTo>
                    <a:pt x="1281" y="895"/>
                  </a:lnTo>
                  <a:lnTo>
                    <a:pt x="1325" y="941"/>
                  </a:lnTo>
                  <a:lnTo>
                    <a:pt x="1373" y="989"/>
                  </a:lnTo>
                  <a:lnTo>
                    <a:pt x="1429" y="1035"/>
                  </a:lnTo>
                  <a:lnTo>
                    <a:pt x="1484" y="1083"/>
                  </a:lnTo>
                  <a:lnTo>
                    <a:pt x="1542" y="1127"/>
                  </a:lnTo>
                  <a:lnTo>
                    <a:pt x="1600" y="1171"/>
                  </a:lnTo>
                  <a:lnTo>
                    <a:pt x="1655" y="1212"/>
                  </a:lnTo>
                  <a:lnTo>
                    <a:pt x="1713" y="1252"/>
                  </a:lnTo>
                  <a:lnTo>
                    <a:pt x="1769" y="1288"/>
                  </a:lnTo>
                  <a:lnTo>
                    <a:pt x="1824" y="1325"/>
                  </a:lnTo>
                  <a:lnTo>
                    <a:pt x="1882" y="1358"/>
                  </a:lnTo>
                  <a:lnTo>
                    <a:pt x="1938" y="1388"/>
                  </a:lnTo>
                  <a:lnTo>
                    <a:pt x="1993" y="1417"/>
                  </a:lnTo>
                  <a:lnTo>
                    <a:pt x="2049" y="1446"/>
                  </a:lnTo>
                  <a:lnTo>
                    <a:pt x="2105" y="1471"/>
                  </a:lnTo>
                  <a:lnTo>
                    <a:pt x="2160" y="1494"/>
                  </a:lnTo>
                  <a:lnTo>
                    <a:pt x="2216" y="1515"/>
                  </a:lnTo>
                  <a:lnTo>
                    <a:pt x="2270" y="1534"/>
                  </a:lnTo>
                  <a:lnTo>
                    <a:pt x="2326" y="1553"/>
                  </a:lnTo>
                  <a:lnTo>
                    <a:pt x="2433" y="1588"/>
                  </a:lnTo>
                  <a:lnTo>
                    <a:pt x="2541" y="1630"/>
                  </a:lnTo>
                  <a:lnTo>
                    <a:pt x="2644" y="1676"/>
                  </a:lnTo>
                  <a:lnTo>
                    <a:pt x="2746" y="1730"/>
                  </a:lnTo>
                  <a:lnTo>
                    <a:pt x="2846" y="1788"/>
                  </a:lnTo>
                  <a:lnTo>
                    <a:pt x="2944" y="1853"/>
                  </a:lnTo>
                  <a:lnTo>
                    <a:pt x="3038" y="1922"/>
                  </a:lnTo>
                  <a:lnTo>
                    <a:pt x="3130" y="1997"/>
                  </a:lnTo>
                  <a:lnTo>
                    <a:pt x="3175" y="2037"/>
                  </a:lnTo>
                  <a:lnTo>
                    <a:pt x="3217" y="2080"/>
                  </a:lnTo>
                  <a:lnTo>
                    <a:pt x="3253" y="2122"/>
                  </a:lnTo>
                  <a:lnTo>
                    <a:pt x="3290" y="2166"/>
                  </a:lnTo>
                  <a:lnTo>
                    <a:pt x="3320" y="2212"/>
                  </a:lnTo>
                  <a:lnTo>
                    <a:pt x="3349" y="2260"/>
                  </a:lnTo>
                  <a:lnTo>
                    <a:pt x="3374" y="2310"/>
                  </a:lnTo>
                  <a:lnTo>
                    <a:pt x="3397" y="2362"/>
                  </a:lnTo>
                  <a:lnTo>
                    <a:pt x="3416" y="2414"/>
                  </a:lnTo>
                  <a:lnTo>
                    <a:pt x="3432" y="2467"/>
                  </a:lnTo>
                  <a:lnTo>
                    <a:pt x="3443" y="2523"/>
                  </a:lnTo>
                  <a:lnTo>
                    <a:pt x="3453" y="2581"/>
                  </a:lnTo>
                  <a:lnTo>
                    <a:pt x="3461" y="2640"/>
                  </a:lnTo>
                  <a:lnTo>
                    <a:pt x="3463" y="2702"/>
                  </a:lnTo>
                  <a:lnTo>
                    <a:pt x="3465" y="2763"/>
                  </a:lnTo>
                  <a:lnTo>
                    <a:pt x="3461" y="2826"/>
                  </a:lnTo>
                  <a:lnTo>
                    <a:pt x="3455" y="2892"/>
                  </a:lnTo>
                  <a:lnTo>
                    <a:pt x="3443" y="2953"/>
                  </a:lnTo>
                  <a:lnTo>
                    <a:pt x="3430" y="3015"/>
                  </a:lnTo>
                  <a:lnTo>
                    <a:pt x="3413" y="3074"/>
                  </a:lnTo>
                  <a:lnTo>
                    <a:pt x="3392" y="3132"/>
                  </a:lnTo>
                  <a:lnTo>
                    <a:pt x="3367" y="3188"/>
                  </a:lnTo>
                  <a:lnTo>
                    <a:pt x="3338" y="3243"/>
                  </a:lnTo>
                  <a:lnTo>
                    <a:pt x="3305" y="3297"/>
                  </a:lnTo>
                  <a:lnTo>
                    <a:pt x="3269" y="3349"/>
                  </a:lnTo>
                  <a:lnTo>
                    <a:pt x="3228" y="3399"/>
                  </a:lnTo>
                  <a:lnTo>
                    <a:pt x="3186" y="3447"/>
                  </a:lnTo>
                  <a:lnTo>
                    <a:pt x="3138" y="3495"/>
                  </a:lnTo>
                  <a:lnTo>
                    <a:pt x="3086" y="3541"/>
                  </a:lnTo>
                  <a:lnTo>
                    <a:pt x="3032" y="3585"/>
                  </a:lnTo>
                  <a:lnTo>
                    <a:pt x="2973" y="3627"/>
                  </a:lnTo>
                  <a:lnTo>
                    <a:pt x="2911" y="3669"/>
                  </a:lnTo>
                  <a:lnTo>
                    <a:pt x="2846" y="3708"/>
                  </a:lnTo>
                  <a:lnTo>
                    <a:pt x="2779" y="3744"/>
                  </a:lnTo>
                  <a:lnTo>
                    <a:pt x="2710" y="3779"/>
                  </a:lnTo>
                  <a:lnTo>
                    <a:pt x="2641" y="3812"/>
                  </a:lnTo>
                  <a:lnTo>
                    <a:pt x="2568" y="3840"/>
                  </a:lnTo>
                  <a:lnTo>
                    <a:pt x="2493" y="3867"/>
                  </a:lnTo>
                  <a:lnTo>
                    <a:pt x="2418" y="3890"/>
                  </a:lnTo>
                  <a:lnTo>
                    <a:pt x="2339" y="3911"/>
                  </a:lnTo>
                  <a:lnTo>
                    <a:pt x="2258" y="3931"/>
                  </a:lnTo>
                  <a:lnTo>
                    <a:pt x="2178" y="3948"/>
                  </a:lnTo>
                  <a:lnTo>
                    <a:pt x="2093" y="3961"/>
                  </a:lnTo>
                  <a:lnTo>
                    <a:pt x="2009" y="3973"/>
                  </a:lnTo>
                  <a:lnTo>
                    <a:pt x="1920" y="3982"/>
                  </a:lnTo>
                  <a:lnTo>
                    <a:pt x="1832" y="3988"/>
                  </a:lnTo>
                  <a:lnTo>
                    <a:pt x="1740" y="3992"/>
                  </a:lnTo>
                  <a:lnTo>
                    <a:pt x="1648" y="3994"/>
                  </a:lnTo>
                  <a:lnTo>
                    <a:pt x="1556" y="3992"/>
                  </a:lnTo>
                  <a:lnTo>
                    <a:pt x="1465" y="3988"/>
                  </a:lnTo>
                  <a:lnTo>
                    <a:pt x="1377" y="3981"/>
                  </a:lnTo>
                  <a:lnTo>
                    <a:pt x="1290" y="3971"/>
                  </a:lnTo>
                  <a:lnTo>
                    <a:pt x="1208" y="3959"/>
                  </a:lnTo>
                  <a:lnTo>
                    <a:pt x="1125" y="3944"/>
                  </a:lnTo>
                  <a:lnTo>
                    <a:pt x="1047" y="3927"/>
                  </a:lnTo>
                  <a:lnTo>
                    <a:pt x="970" y="3906"/>
                  </a:lnTo>
                  <a:lnTo>
                    <a:pt x="897" y="3883"/>
                  </a:lnTo>
                  <a:lnTo>
                    <a:pt x="824" y="3858"/>
                  </a:lnTo>
                  <a:lnTo>
                    <a:pt x="755" y="3829"/>
                  </a:lnTo>
                  <a:lnTo>
                    <a:pt x="687" y="3798"/>
                  </a:lnTo>
                  <a:lnTo>
                    <a:pt x="622" y="3764"/>
                  </a:lnTo>
                  <a:lnTo>
                    <a:pt x="559" y="3727"/>
                  </a:lnTo>
                  <a:lnTo>
                    <a:pt x="497" y="3687"/>
                  </a:lnTo>
                  <a:lnTo>
                    <a:pt x="440" y="3645"/>
                  </a:lnTo>
                  <a:lnTo>
                    <a:pt x="384" y="3600"/>
                  </a:lnTo>
                  <a:lnTo>
                    <a:pt x="332" y="3554"/>
                  </a:lnTo>
                  <a:lnTo>
                    <a:pt x="284" y="3506"/>
                  </a:lnTo>
                  <a:lnTo>
                    <a:pt x="240" y="3458"/>
                  </a:lnTo>
                  <a:lnTo>
                    <a:pt x="200" y="3408"/>
                  </a:lnTo>
                  <a:lnTo>
                    <a:pt x="163" y="3356"/>
                  </a:lnTo>
                  <a:lnTo>
                    <a:pt x="131" y="3303"/>
                  </a:lnTo>
                  <a:lnTo>
                    <a:pt x="100" y="3249"/>
                  </a:lnTo>
                  <a:lnTo>
                    <a:pt x="75" y="3191"/>
                  </a:lnTo>
                  <a:lnTo>
                    <a:pt x="54" y="3134"/>
                  </a:lnTo>
                  <a:lnTo>
                    <a:pt x="34" y="3074"/>
                  </a:lnTo>
                  <a:lnTo>
                    <a:pt x="21" y="3013"/>
                  </a:lnTo>
                  <a:lnTo>
                    <a:pt x="10" y="2951"/>
                  </a:lnTo>
                  <a:lnTo>
                    <a:pt x="2" y="2888"/>
                  </a:lnTo>
                  <a:lnTo>
                    <a:pt x="0" y="2823"/>
                  </a:lnTo>
                  <a:lnTo>
                    <a:pt x="0" y="2755"/>
                  </a:lnTo>
                  <a:lnTo>
                    <a:pt x="4" y="2688"/>
                  </a:lnTo>
                  <a:lnTo>
                    <a:pt x="11" y="2623"/>
                  </a:lnTo>
                  <a:lnTo>
                    <a:pt x="21" y="2560"/>
                  </a:lnTo>
                  <a:lnTo>
                    <a:pt x="34" y="2498"/>
                  </a:lnTo>
                  <a:lnTo>
                    <a:pt x="52" y="2437"/>
                  </a:lnTo>
                  <a:lnTo>
                    <a:pt x="73" y="2377"/>
                  </a:lnTo>
                  <a:lnTo>
                    <a:pt x="96" y="2321"/>
                  </a:lnTo>
                  <a:lnTo>
                    <a:pt x="123" y="2266"/>
                  </a:lnTo>
                  <a:lnTo>
                    <a:pt x="154" y="2212"/>
                  </a:lnTo>
                  <a:lnTo>
                    <a:pt x="188" y="2158"/>
                  </a:lnTo>
                  <a:lnTo>
                    <a:pt x="225" y="2108"/>
                  </a:lnTo>
                  <a:lnTo>
                    <a:pt x="265" y="2058"/>
                  </a:lnTo>
                  <a:lnTo>
                    <a:pt x="307" y="2010"/>
                  </a:lnTo>
                  <a:lnTo>
                    <a:pt x="355" y="1964"/>
                  </a:lnTo>
                  <a:lnTo>
                    <a:pt x="405" y="1920"/>
                  </a:lnTo>
                  <a:lnTo>
                    <a:pt x="457" y="1878"/>
                  </a:lnTo>
                  <a:lnTo>
                    <a:pt x="513" y="1836"/>
                  </a:lnTo>
                  <a:lnTo>
                    <a:pt x="572" y="1797"/>
                  </a:lnTo>
                  <a:lnTo>
                    <a:pt x="632" y="1759"/>
                  </a:lnTo>
                  <a:lnTo>
                    <a:pt x="693" y="1724"/>
                  </a:lnTo>
                  <a:lnTo>
                    <a:pt x="757" y="1690"/>
                  </a:lnTo>
                  <a:lnTo>
                    <a:pt x="824" y="1659"/>
                  </a:lnTo>
                  <a:lnTo>
                    <a:pt x="891" y="1628"/>
                  </a:lnTo>
                  <a:lnTo>
                    <a:pt x="962" y="1601"/>
                  </a:lnTo>
                  <a:lnTo>
                    <a:pt x="1033" y="1575"/>
                  </a:lnTo>
                  <a:lnTo>
                    <a:pt x="1108" y="1551"/>
                  </a:lnTo>
                  <a:lnTo>
                    <a:pt x="1183" y="1528"/>
                  </a:lnTo>
                  <a:lnTo>
                    <a:pt x="1262" y="1507"/>
                  </a:lnTo>
                  <a:lnTo>
                    <a:pt x="1340" y="1490"/>
                  </a:lnTo>
                  <a:lnTo>
                    <a:pt x="1423" y="1473"/>
                  </a:lnTo>
                  <a:lnTo>
                    <a:pt x="1508" y="1457"/>
                  </a:lnTo>
                  <a:lnTo>
                    <a:pt x="1592" y="1444"/>
                  </a:lnTo>
                  <a:lnTo>
                    <a:pt x="1473" y="1396"/>
                  </a:lnTo>
                  <a:lnTo>
                    <a:pt x="1360" y="1350"/>
                  </a:lnTo>
                  <a:lnTo>
                    <a:pt x="1254" y="1302"/>
                  </a:lnTo>
                  <a:lnTo>
                    <a:pt x="1156" y="1256"/>
                  </a:lnTo>
                  <a:lnTo>
                    <a:pt x="1066" y="1210"/>
                  </a:lnTo>
                  <a:lnTo>
                    <a:pt x="983" y="1164"/>
                  </a:lnTo>
                  <a:lnTo>
                    <a:pt x="906" y="1117"/>
                  </a:lnTo>
                  <a:lnTo>
                    <a:pt x="837" y="1071"/>
                  </a:lnTo>
                  <a:lnTo>
                    <a:pt x="776" y="1027"/>
                  </a:lnTo>
                  <a:lnTo>
                    <a:pt x="722" y="983"/>
                  </a:lnTo>
                  <a:lnTo>
                    <a:pt x="674" y="939"/>
                  </a:lnTo>
                  <a:lnTo>
                    <a:pt x="636" y="895"/>
                  </a:lnTo>
                  <a:lnTo>
                    <a:pt x="603" y="851"/>
                  </a:lnTo>
                  <a:lnTo>
                    <a:pt x="578" y="808"/>
                  </a:lnTo>
                  <a:lnTo>
                    <a:pt x="559" y="766"/>
                  </a:lnTo>
                  <a:lnTo>
                    <a:pt x="549" y="724"/>
                  </a:lnTo>
                  <a:lnTo>
                    <a:pt x="543" y="682"/>
                  </a:lnTo>
                  <a:lnTo>
                    <a:pt x="542" y="641"/>
                  </a:lnTo>
                  <a:lnTo>
                    <a:pt x="543" y="601"/>
                  </a:lnTo>
                  <a:lnTo>
                    <a:pt x="549" y="563"/>
                  </a:lnTo>
                  <a:lnTo>
                    <a:pt x="557" y="526"/>
                  </a:lnTo>
                  <a:lnTo>
                    <a:pt x="570" y="490"/>
                  </a:lnTo>
                  <a:lnTo>
                    <a:pt x="586" y="453"/>
                  </a:lnTo>
                  <a:lnTo>
                    <a:pt x="605" y="420"/>
                  </a:lnTo>
                  <a:lnTo>
                    <a:pt x="626" y="386"/>
                  </a:lnTo>
                  <a:lnTo>
                    <a:pt x="653" y="353"/>
                  </a:lnTo>
                  <a:lnTo>
                    <a:pt x="682" y="323"/>
                  </a:lnTo>
                  <a:lnTo>
                    <a:pt x="714" y="292"/>
                  </a:lnTo>
                  <a:lnTo>
                    <a:pt x="751" y="263"/>
                  </a:lnTo>
                  <a:lnTo>
                    <a:pt x="789" y="236"/>
                  </a:lnTo>
                  <a:lnTo>
                    <a:pt x="831" y="207"/>
                  </a:lnTo>
                  <a:lnTo>
                    <a:pt x="880" y="182"/>
                  </a:lnTo>
                  <a:lnTo>
                    <a:pt x="966" y="140"/>
                  </a:lnTo>
                  <a:lnTo>
                    <a:pt x="1060" y="104"/>
                  </a:lnTo>
                  <a:lnTo>
                    <a:pt x="1160" y="73"/>
                  </a:lnTo>
                  <a:lnTo>
                    <a:pt x="1267" y="46"/>
                  </a:lnTo>
                  <a:lnTo>
                    <a:pt x="1381" y="27"/>
                  </a:lnTo>
                  <a:lnTo>
                    <a:pt x="1502" y="11"/>
                  </a:lnTo>
                  <a:lnTo>
                    <a:pt x="1629" y="4"/>
                  </a:lnTo>
                  <a:lnTo>
                    <a:pt x="1761" y="0"/>
                  </a:lnTo>
                  <a:close/>
                </a:path>
              </a:pathLst>
            </a:custGeom>
            <a:grpFill/>
            <a:ln>
              <a:noFill/>
            </a:ln>
          </p:spPr>
          <p:txBody>
            <a:bodyPr/>
            <a:lstStyle/>
            <a:p>
              <a:endParaRPr lang="zh-CN" altLang="en-US" sz="3200">
                <a:solidFill>
                  <a:srgbClr val="1D6295"/>
                </a:solidFill>
              </a:endParaRPr>
            </a:p>
          </p:txBody>
        </p:sp>
        <p:sp>
          <p:nvSpPr>
            <p:cNvPr id="4" name="KSO_Shape"/>
            <p:cNvSpPr/>
            <p:nvPr/>
          </p:nvSpPr>
          <p:spPr bwMode="auto">
            <a:xfrm>
              <a:off x="2614625" y="1800000"/>
              <a:ext cx="350354" cy="350354"/>
            </a:xfrm>
            <a:custGeom>
              <a:avLst/>
              <a:gdLst>
                <a:gd name="T0" fmla="*/ 542980832 w 2832"/>
                <a:gd name="T1" fmla="*/ 385213036 h 3994"/>
                <a:gd name="T2" fmla="*/ 558365456 w 2832"/>
                <a:gd name="T3" fmla="*/ 76860597 h 3994"/>
                <a:gd name="T4" fmla="*/ 433479656 w 2832"/>
                <a:gd name="T5" fmla="*/ 100965000 h 3994"/>
                <a:gd name="T6" fmla="*/ 321263586 w 2832"/>
                <a:gd name="T7" fmla="*/ 146672122 h 3994"/>
                <a:gd name="T8" fmla="*/ 223979433 w 2832"/>
                <a:gd name="T9" fmla="*/ 213526938 h 3994"/>
                <a:gd name="T10" fmla="*/ 153844894 w 2832"/>
                <a:gd name="T11" fmla="*/ 290842560 h 3994"/>
                <a:gd name="T12" fmla="*/ 114478257 w 2832"/>
                <a:gd name="T13" fmla="*/ 377708461 h 3994"/>
                <a:gd name="T14" fmla="*/ 104976128 w 2832"/>
                <a:gd name="T15" fmla="*/ 473443535 h 3994"/>
                <a:gd name="T16" fmla="*/ 126695281 w 2832"/>
                <a:gd name="T17" fmla="*/ 565994388 h 3994"/>
                <a:gd name="T18" fmla="*/ 177826234 w 2832"/>
                <a:gd name="T19" fmla="*/ 649222474 h 3994"/>
                <a:gd name="T20" fmla="*/ 260631176 w 2832"/>
                <a:gd name="T21" fmla="*/ 724490960 h 3994"/>
                <a:gd name="T22" fmla="*/ 364702564 w 2832"/>
                <a:gd name="T23" fmla="*/ 782932583 h 3994"/>
                <a:gd name="T24" fmla="*/ 481895715 w 2832"/>
                <a:gd name="T25" fmla="*/ 819543496 h 3994"/>
                <a:gd name="T26" fmla="*/ 612211303 w 2832"/>
                <a:gd name="T27" fmla="*/ 834779204 h 3994"/>
                <a:gd name="T28" fmla="*/ 747051266 w 2832"/>
                <a:gd name="T29" fmla="*/ 828412192 h 3994"/>
                <a:gd name="T30" fmla="*/ 868769465 w 2832"/>
                <a:gd name="T31" fmla="*/ 799987436 h 3994"/>
                <a:gd name="T32" fmla="*/ 978270641 w 2832"/>
                <a:gd name="T33" fmla="*/ 750186997 h 3994"/>
                <a:gd name="T34" fmla="*/ 1071935159 w 2832"/>
                <a:gd name="T35" fmla="*/ 680375949 h 3994"/>
                <a:gd name="T36" fmla="*/ 1135283136 w 2832"/>
                <a:gd name="T37" fmla="*/ 600331607 h 3994"/>
                <a:gd name="T38" fmla="*/ 1169219311 w 2832"/>
                <a:gd name="T39" fmla="*/ 511419047 h 3994"/>
                <a:gd name="T40" fmla="*/ 1172838946 w 2832"/>
                <a:gd name="T41" fmla="*/ 414774400 h 3994"/>
                <a:gd name="T42" fmla="*/ 1144785265 w 2832"/>
                <a:gd name="T43" fmla="*/ 324497242 h 3994"/>
                <a:gd name="T44" fmla="*/ 1086867076 w 2832"/>
                <a:gd name="T45" fmla="*/ 243316292 h 3994"/>
                <a:gd name="T46" fmla="*/ 999085053 w 2832"/>
                <a:gd name="T47" fmla="*/ 171231073 h 3994"/>
                <a:gd name="T48" fmla="*/ 892298771 w 2832"/>
                <a:gd name="T49" fmla="*/ 116655255 h 3994"/>
                <a:gd name="T50" fmla="*/ 773295466 w 2832"/>
                <a:gd name="T51" fmla="*/ 83910146 h 3994"/>
                <a:gd name="T52" fmla="*/ 640264984 w 2832"/>
                <a:gd name="T53" fmla="*/ 72994792 h 3994"/>
                <a:gd name="T54" fmla="*/ 736644396 w 2832"/>
                <a:gd name="T55" fmla="*/ 4320353 h 3994"/>
                <a:gd name="T56" fmla="*/ 885964243 w 2832"/>
                <a:gd name="T57" fmla="*/ 33200134 h 3994"/>
                <a:gd name="T58" fmla="*/ 1019899465 w 2832"/>
                <a:gd name="T59" fmla="*/ 87775951 h 3994"/>
                <a:gd name="T60" fmla="*/ 1137092617 w 2832"/>
                <a:gd name="T61" fmla="*/ 167365268 h 3994"/>
                <a:gd name="T62" fmla="*/ 1220350265 w 2832"/>
                <a:gd name="T63" fmla="*/ 259461572 h 3994"/>
                <a:gd name="T64" fmla="*/ 1269218358 w 2832"/>
                <a:gd name="T65" fmla="*/ 362472754 h 3994"/>
                <a:gd name="T66" fmla="*/ 1280530641 w 2832"/>
                <a:gd name="T67" fmla="*/ 476854315 h 3994"/>
                <a:gd name="T68" fmla="*/ 1254286441 w 2832"/>
                <a:gd name="T69" fmla="*/ 586915046 h 3994"/>
                <a:gd name="T70" fmla="*/ 1191843204 w 2832"/>
                <a:gd name="T71" fmla="*/ 685605875 h 3994"/>
                <a:gd name="T72" fmla="*/ 1093654311 w 2832"/>
                <a:gd name="T73" fmla="*/ 774973460 h 3994"/>
                <a:gd name="T74" fmla="*/ 967863771 w 2832"/>
                <a:gd name="T75" fmla="*/ 845467046 h 3994"/>
                <a:gd name="T76" fmla="*/ 828046054 w 2832"/>
                <a:gd name="T77" fmla="*/ 889355021 h 3994"/>
                <a:gd name="T78" fmla="*/ 672391679 w 2832"/>
                <a:gd name="T79" fmla="*/ 907319448 h 3994"/>
                <a:gd name="T80" fmla="*/ 511759550 w 2832"/>
                <a:gd name="T81" fmla="*/ 900042863 h 3994"/>
                <a:gd name="T82" fmla="*/ 365607304 w 2832"/>
                <a:gd name="T83" fmla="*/ 865933156 h 3994"/>
                <a:gd name="T84" fmla="*/ 235291716 w 2832"/>
                <a:gd name="T85" fmla="*/ 806126935 h 3994"/>
                <a:gd name="T86" fmla="*/ 123980387 w 2832"/>
                <a:gd name="T87" fmla="*/ 723126839 h 3994"/>
                <a:gd name="T88" fmla="*/ 47058612 w 2832"/>
                <a:gd name="T89" fmla="*/ 627846790 h 3994"/>
                <a:gd name="T90" fmla="*/ 6787235 w 2832"/>
                <a:gd name="T91" fmla="*/ 522333925 h 3994"/>
                <a:gd name="T92" fmla="*/ 2714894 w 2832"/>
                <a:gd name="T93" fmla="*/ 407497815 h 3994"/>
                <a:gd name="T94" fmla="*/ 35746329 w 2832"/>
                <a:gd name="T95" fmla="*/ 299483743 h 3994"/>
                <a:gd name="T96" fmla="*/ 105881541 w 2832"/>
                <a:gd name="T97" fmla="*/ 202612061 h 3994"/>
                <a:gd name="T98" fmla="*/ 210857669 w 2832"/>
                <a:gd name="T99" fmla="*/ 117110280 h 3994"/>
                <a:gd name="T100" fmla="*/ 338005657 w 2832"/>
                <a:gd name="T101" fmla="*/ 52074134 h 3994"/>
                <a:gd name="T102" fmla="*/ 481443008 w 2832"/>
                <a:gd name="T103" fmla="*/ 12734501 h 3994"/>
                <a:gd name="T104" fmla="*/ 640264984 w 2832"/>
                <a:gd name="T105" fmla="*/ 0 h 399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32" h="3994">
                  <a:moveTo>
                    <a:pt x="1200" y="1694"/>
                  </a:moveTo>
                  <a:lnTo>
                    <a:pt x="1630" y="1694"/>
                  </a:lnTo>
                  <a:lnTo>
                    <a:pt x="1630" y="2300"/>
                  </a:lnTo>
                  <a:lnTo>
                    <a:pt x="1200" y="2300"/>
                  </a:lnTo>
                  <a:lnTo>
                    <a:pt x="1200" y="1694"/>
                  </a:lnTo>
                  <a:close/>
                  <a:moveTo>
                    <a:pt x="1415" y="321"/>
                  </a:moveTo>
                  <a:lnTo>
                    <a:pt x="1353" y="323"/>
                  </a:lnTo>
                  <a:lnTo>
                    <a:pt x="1294" y="329"/>
                  </a:lnTo>
                  <a:lnTo>
                    <a:pt x="1234" y="338"/>
                  </a:lnTo>
                  <a:lnTo>
                    <a:pt x="1177" y="352"/>
                  </a:lnTo>
                  <a:lnTo>
                    <a:pt x="1121" y="369"/>
                  </a:lnTo>
                  <a:lnTo>
                    <a:pt x="1065" y="390"/>
                  </a:lnTo>
                  <a:lnTo>
                    <a:pt x="1012" y="415"/>
                  </a:lnTo>
                  <a:lnTo>
                    <a:pt x="958" y="444"/>
                  </a:lnTo>
                  <a:lnTo>
                    <a:pt x="906" y="476"/>
                  </a:lnTo>
                  <a:lnTo>
                    <a:pt x="856" y="513"/>
                  </a:lnTo>
                  <a:lnTo>
                    <a:pt x="806" y="553"/>
                  </a:lnTo>
                  <a:lnTo>
                    <a:pt x="758" y="597"/>
                  </a:lnTo>
                  <a:lnTo>
                    <a:pt x="710" y="645"/>
                  </a:lnTo>
                  <a:lnTo>
                    <a:pt x="664" y="697"/>
                  </a:lnTo>
                  <a:lnTo>
                    <a:pt x="620" y="753"/>
                  </a:lnTo>
                  <a:lnTo>
                    <a:pt x="576" y="812"/>
                  </a:lnTo>
                  <a:lnTo>
                    <a:pt x="536" y="876"/>
                  </a:lnTo>
                  <a:lnTo>
                    <a:pt x="495" y="939"/>
                  </a:lnTo>
                  <a:lnTo>
                    <a:pt x="459" y="1002"/>
                  </a:lnTo>
                  <a:lnTo>
                    <a:pt x="426" y="1070"/>
                  </a:lnTo>
                  <a:lnTo>
                    <a:pt x="393" y="1139"/>
                  </a:lnTo>
                  <a:lnTo>
                    <a:pt x="367" y="1208"/>
                  </a:lnTo>
                  <a:lnTo>
                    <a:pt x="340" y="1279"/>
                  </a:lnTo>
                  <a:lnTo>
                    <a:pt x="317" y="1352"/>
                  </a:lnTo>
                  <a:lnTo>
                    <a:pt x="297" y="1427"/>
                  </a:lnTo>
                  <a:lnTo>
                    <a:pt x="280" y="1504"/>
                  </a:lnTo>
                  <a:lnTo>
                    <a:pt x="265" y="1580"/>
                  </a:lnTo>
                  <a:lnTo>
                    <a:pt x="253" y="1661"/>
                  </a:lnTo>
                  <a:lnTo>
                    <a:pt x="244" y="1742"/>
                  </a:lnTo>
                  <a:lnTo>
                    <a:pt x="236" y="1824"/>
                  </a:lnTo>
                  <a:lnTo>
                    <a:pt x="232" y="1909"/>
                  </a:lnTo>
                  <a:lnTo>
                    <a:pt x="230" y="1995"/>
                  </a:lnTo>
                  <a:lnTo>
                    <a:pt x="232" y="2082"/>
                  </a:lnTo>
                  <a:lnTo>
                    <a:pt x="236" y="2166"/>
                  </a:lnTo>
                  <a:lnTo>
                    <a:pt x="244" y="2249"/>
                  </a:lnTo>
                  <a:lnTo>
                    <a:pt x="253" y="2329"/>
                  </a:lnTo>
                  <a:lnTo>
                    <a:pt x="265" y="2410"/>
                  </a:lnTo>
                  <a:lnTo>
                    <a:pt x="280" y="2489"/>
                  </a:lnTo>
                  <a:lnTo>
                    <a:pt x="297" y="2565"/>
                  </a:lnTo>
                  <a:lnTo>
                    <a:pt x="317" y="2640"/>
                  </a:lnTo>
                  <a:lnTo>
                    <a:pt x="340" y="2713"/>
                  </a:lnTo>
                  <a:lnTo>
                    <a:pt x="367" y="2786"/>
                  </a:lnTo>
                  <a:lnTo>
                    <a:pt x="393" y="2855"/>
                  </a:lnTo>
                  <a:lnTo>
                    <a:pt x="426" y="2925"/>
                  </a:lnTo>
                  <a:lnTo>
                    <a:pt x="459" y="2992"/>
                  </a:lnTo>
                  <a:lnTo>
                    <a:pt x="495" y="3059"/>
                  </a:lnTo>
                  <a:lnTo>
                    <a:pt x="536" y="3122"/>
                  </a:lnTo>
                  <a:lnTo>
                    <a:pt x="576" y="3186"/>
                  </a:lnTo>
                  <a:lnTo>
                    <a:pt x="620" y="3245"/>
                  </a:lnTo>
                  <a:lnTo>
                    <a:pt x="666" y="3299"/>
                  </a:lnTo>
                  <a:lnTo>
                    <a:pt x="712" y="3351"/>
                  </a:lnTo>
                  <a:lnTo>
                    <a:pt x="758" y="3399"/>
                  </a:lnTo>
                  <a:lnTo>
                    <a:pt x="806" y="3443"/>
                  </a:lnTo>
                  <a:lnTo>
                    <a:pt x="856" y="3483"/>
                  </a:lnTo>
                  <a:lnTo>
                    <a:pt x="908" y="3518"/>
                  </a:lnTo>
                  <a:lnTo>
                    <a:pt x="960" y="3550"/>
                  </a:lnTo>
                  <a:lnTo>
                    <a:pt x="1012" y="3579"/>
                  </a:lnTo>
                  <a:lnTo>
                    <a:pt x="1065" y="3604"/>
                  </a:lnTo>
                  <a:lnTo>
                    <a:pt x="1121" y="3625"/>
                  </a:lnTo>
                  <a:lnTo>
                    <a:pt x="1177" y="3643"/>
                  </a:lnTo>
                  <a:lnTo>
                    <a:pt x="1234" y="3656"/>
                  </a:lnTo>
                  <a:lnTo>
                    <a:pt x="1294" y="3666"/>
                  </a:lnTo>
                  <a:lnTo>
                    <a:pt x="1353" y="3671"/>
                  </a:lnTo>
                  <a:lnTo>
                    <a:pt x="1415" y="3673"/>
                  </a:lnTo>
                  <a:lnTo>
                    <a:pt x="1476" y="3671"/>
                  </a:lnTo>
                  <a:lnTo>
                    <a:pt x="1536" y="3666"/>
                  </a:lnTo>
                  <a:lnTo>
                    <a:pt x="1593" y="3656"/>
                  </a:lnTo>
                  <a:lnTo>
                    <a:pt x="1651" y="3643"/>
                  </a:lnTo>
                  <a:lnTo>
                    <a:pt x="1707" y="3625"/>
                  </a:lnTo>
                  <a:lnTo>
                    <a:pt x="1762" y="3604"/>
                  </a:lnTo>
                  <a:lnTo>
                    <a:pt x="1816" y="3579"/>
                  </a:lnTo>
                  <a:lnTo>
                    <a:pt x="1870" y="3550"/>
                  </a:lnTo>
                  <a:lnTo>
                    <a:pt x="1920" y="3518"/>
                  </a:lnTo>
                  <a:lnTo>
                    <a:pt x="1972" y="3483"/>
                  </a:lnTo>
                  <a:lnTo>
                    <a:pt x="2022" y="3443"/>
                  </a:lnTo>
                  <a:lnTo>
                    <a:pt x="2070" y="3399"/>
                  </a:lnTo>
                  <a:lnTo>
                    <a:pt x="2116" y="3351"/>
                  </a:lnTo>
                  <a:lnTo>
                    <a:pt x="2162" y="3299"/>
                  </a:lnTo>
                  <a:lnTo>
                    <a:pt x="2208" y="3245"/>
                  </a:lnTo>
                  <a:lnTo>
                    <a:pt x="2250" y="3186"/>
                  </a:lnTo>
                  <a:lnTo>
                    <a:pt x="2292" y="3122"/>
                  </a:lnTo>
                  <a:lnTo>
                    <a:pt x="2333" y="3059"/>
                  </a:lnTo>
                  <a:lnTo>
                    <a:pt x="2369" y="2992"/>
                  </a:lnTo>
                  <a:lnTo>
                    <a:pt x="2402" y="2925"/>
                  </a:lnTo>
                  <a:lnTo>
                    <a:pt x="2432" y="2855"/>
                  </a:lnTo>
                  <a:lnTo>
                    <a:pt x="2461" y="2786"/>
                  </a:lnTo>
                  <a:lnTo>
                    <a:pt x="2486" y="2713"/>
                  </a:lnTo>
                  <a:lnTo>
                    <a:pt x="2509" y="2640"/>
                  </a:lnTo>
                  <a:lnTo>
                    <a:pt x="2530" y="2565"/>
                  </a:lnTo>
                  <a:lnTo>
                    <a:pt x="2548" y="2489"/>
                  </a:lnTo>
                  <a:lnTo>
                    <a:pt x="2563" y="2410"/>
                  </a:lnTo>
                  <a:lnTo>
                    <a:pt x="2575" y="2329"/>
                  </a:lnTo>
                  <a:lnTo>
                    <a:pt x="2584" y="2249"/>
                  </a:lnTo>
                  <a:lnTo>
                    <a:pt x="2592" y="2166"/>
                  </a:lnTo>
                  <a:lnTo>
                    <a:pt x="2596" y="2082"/>
                  </a:lnTo>
                  <a:lnTo>
                    <a:pt x="2596" y="1995"/>
                  </a:lnTo>
                  <a:lnTo>
                    <a:pt x="2596" y="1909"/>
                  </a:lnTo>
                  <a:lnTo>
                    <a:pt x="2592" y="1824"/>
                  </a:lnTo>
                  <a:lnTo>
                    <a:pt x="2584" y="1742"/>
                  </a:lnTo>
                  <a:lnTo>
                    <a:pt x="2575" y="1661"/>
                  </a:lnTo>
                  <a:lnTo>
                    <a:pt x="2563" y="1580"/>
                  </a:lnTo>
                  <a:lnTo>
                    <a:pt x="2548" y="1504"/>
                  </a:lnTo>
                  <a:lnTo>
                    <a:pt x="2530" y="1427"/>
                  </a:lnTo>
                  <a:lnTo>
                    <a:pt x="2509" y="1352"/>
                  </a:lnTo>
                  <a:lnTo>
                    <a:pt x="2486" y="1279"/>
                  </a:lnTo>
                  <a:lnTo>
                    <a:pt x="2461" y="1208"/>
                  </a:lnTo>
                  <a:lnTo>
                    <a:pt x="2432" y="1139"/>
                  </a:lnTo>
                  <a:lnTo>
                    <a:pt x="2402" y="1070"/>
                  </a:lnTo>
                  <a:lnTo>
                    <a:pt x="2369" y="1002"/>
                  </a:lnTo>
                  <a:lnTo>
                    <a:pt x="2333" y="939"/>
                  </a:lnTo>
                  <a:lnTo>
                    <a:pt x="2292" y="876"/>
                  </a:lnTo>
                  <a:lnTo>
                    <a:pt x="2250" y="812"/>
                  </a:lnTo>
                  <a:lnTo>
                    <a:pt x="2208" y="753"/>
                  </a:lnTo>
                  <a:lnTo>
                    <a:pt x="2162" y="697"/>
                  </a:lnTo>
                  <a:lnTo>
                    <a:pt x="2116" y="645"/>
                  </a:lnTo>
                  <a:lnTo>
                    <a:pt x="2070" y="597"/>
                  </a:lnTo>
                  <a:lnTo>
                    <a:pt x="2022" y="553"/>
                  </a:lnTo>
                  <a:lnTo>
                    <a:pt x="1972" y="513"/>
                  </a:lnTo>
                  <a:lnTo>
                    <a:pt x="1922" y="476"/>
                  </a:lnTo>
                  <a:lnTo>
                    <a:pt x="1870" y="444"/>
                  </a:lnTo>
                  <a:lnTo>
                    <a:pt x="1816" y="415"/>
                  </a:lnTo>
                  <a:lnTo>
                    <a:pt x="1762" y="390"/>
                  </a:lnTo>
                  <a:lnTo>
                    <a:pt x="1709" y="369"/>
                  </a:lnTo>
                  <a:lnTo>
                    <a:pt x="1651" y="352"/>
                  </a:lnTo>
                  <a:lnTo>
                    <a:pt x="1593" y="338"/>
                  </a:lnTo>
                  <a:lnTo>
                    <a:pt x="1536" y="329"/>
                  </a:lnTo>
                  <a:lnTo>
                    <a:pt x="1476" y="323"/>
                  </a:lnTo>
                  <a:lnTo>
                    <a:pt x="1415" y="321"/>
                  </a:lnTo>
                  <a:close/>
                  <a:moveTo>
                    <a:pt x="1415" y="0"/>
                  </a:moveTo>
                  <a:lnTo>
                    <a:pt x="1488" y="2"/>
                  </a:lnTo>
                  <a:lnTo>
                    <a:pt x="1559" y="8"/>
                  </a:lnTo>
                  <a:lnTo>
                    <a:pt x="1628" y="19"/>
                  </a:lnTo>
                  <a:lnTo>
                    <a:pt x="1697" y="37"/>
                  </a:lnTo>
                  <a:lnTo>
                    <a:pt x="1764" y="56"/>
                  </a:lnTo>
                  <a:lnTo>
                    <a:pt x="1830" y="83"/>
                  </a:lnTo>
                  <a:lnTo>
                    <a:pt x="1895" y="112"/>
                  </a:lnTo>
                  <a:lnTo>
                    <a:pt x="1958" y="146"/>
                  </a:lnTo>
                  <a:lnTo>
                    <a:pt x="2020" y="185"/>
                  </a:lnTo>
                  <a:lnTo>
                    <a:pt x="2081" y="229"/>
                  </a:lnTo>
                  <a:lnTo>
                    <a:pt x="2141" y="277"/>
                  </a:lnTo>
                  <a:lnTo>
                    <a:pt x="2198" y="329"/>
                  </a:lnTo>
                  <a:lnTo>
                    <a:pt x="2254" y="386"/>
                  </a:lnTo>
                  <a:lnTo>
                    <a:pt x="2310" y="448"/>
                  </a:lnTo>
                  <a:lnTo>
                    <a:pt x="2363" y="515"/>
                  </a:lnTo>
                  <a:lnTo>
                    <a:pt x="2417" y="586"/>
                  </a:lnTo>
                  <a:lnTo>
                    <a:pt x="2465" y="659"/>
                  </a:lnTo>
                  <a:lnTo>
                    <a:pt x="2513" y="736"/>
                  </a:lnTo>
                  <a:lnTo>
                    <a:pt x="2555" y="814"/>
                  </a:lnTo>
                  <a:lnTo>
                    <a:pt x="2596" y="893"/>
                  </a:lnTo>
                  <a:lnTo>
                    <a:pt x="2634" y="974"/>
                  </a:lnTo>
                  <a:lnTo>
                    <a:pt x="2667" y="1056"/>
                  </a:lnTo>
                  <a:lnTo>
                    <a:pt x="2697" y="1141"/>
                  </a:lnTo>
                  <a:lnTo>
                    <a:pt x="2726" y="1227"/>
                  </a:lnTo>
                  <a:lnTo>
                    <a:pt x="2751" y="1315"/>
                  </a:lnTo>
                  <a:lnTo>
                    <a:pt x="2772" y="1406"/>
                  </a:lnTo>
                  <a:lnTo>
                    <a:pt x="2790" y="1500"/>
                  </a:lnTo>
                  <a:lnTo>
                    <a:pt x="2805" y="1594"/>
                  </a:lnTo>
                  <a:lnTo>
                    <a:pt x="2816" y="1692"/>
                  </a:lnTo>
                  <a:lnTo>
                    <a:pt x="2824" y="1790"/>
                  </a:lnTo>
                  <a:lnTo>
                    <a:pt x="2830" y="1892"/>
                  </a:lnTo>
                  <a:lnTo>
                    <a:pt x="2832" y="1995"/>
                  </a:lnTo>
                  <a:lnTo>
                    <a:pt x="2830" y="2097"/>
                  </a:lnTo>
                  <a:lnTo>
                    <a:pt x="2824" y="2199"/>
                  </a:lnTo>
                  <a:lnTo>
                    <a:pt x="2816" y="2297"/>
                  </a:lnTo>
                  <a:lnTo>
                    <a:pt x="2805" y="2393"/>
                  </a:lnTo>
                  <a:lnTo>
                    <a:pt x="2790" y="2489"/>
                  </a:lnTo>
                  <a:lnTo>
                    <a:pt x="2772" y="2581"/>
                  </a:lnTo>
                  <a:lnTo>
                    <a:pt x="2751" y="2671"/>
                  </a:lnTo>
                  <a:lnTo>
                    <a:pt x="2726" y="2759"/>
                  </a:lnTo>
                  <a:lnTo>
                    <a:pt x="2697" y="2846"/>
                  </a:lnTo>
                  <a:lnTo>
                    <a:pt x="2667" y="2932"/>
                  </a:lnTo>
                  <a:lnTo>
                    <a:pt x="2634" y="3015"/>
                  </a:lnTo>
                  <a:lnTo>
                    <a:pt x="2596" y="3097"/>
                  </a:lnTo>
                  <a:lnTo>
                    <a:pt x="2555" y="3178"/>
                  </a:lnTo>
                  <a:lnTo>
                    <a:pt x="2513" y="3257"/>
                  </a:lnTo>
                  <a:lnTo>
                    <a:pt x="2465" y="3334"/>
                  </a:lnTo>
                  <a:lnTo>
                    <a:pt x="2417" y="3408"/>
                  </a:lnTo>
                  <a:lnTo>
                    <a:pt x="2363" y="3479"/>
                  </a:lnTo>
                  <a:lnTo>
                    <a:pt x="2310" y="3545"/>
                  </a:lnTo>
                  <a:lnTo>
                    <a:pt x="2254" y="3606"/>
                  </a:lnTo>
                  <a:lnTo>
                    <a:pt x="2196" y="3664"/>
                  </a:lnTo>
                  <a:lnTo>
                    <a:pt x="2139" y="3718"/>
                  </a:lnTo>
                  <a:lnTo>
                    <a:pt x="2079" y="3766"/>
                  </a:lnTo>
                  <a:lnTo>
                    <a:pt x="2018" y="3808"/>
                  </a:lnTo>
                  <a:lnTo>
                    <a:pt x="1956" y="3846"/>
                  </a:lnTo>
                  <a:lnTo>
                    <a:pt x="1893" y="3881"/>
                  </a:lnTo>
                  <a:lnTo>
                    <a:pt x="1830" y="3911"/>
                  </a:lnTo>
                  <a:lnTo>
                    <a:pt x="1762" y="3936"/>
                  </a:lnTo>
                  <a:lnTo>
                    <a:pt x="1695" y="3958"/>
                  </a:lnTo>
                  <a:lnTo>
                    <a:pt x="1628" y="3973"/>
                  </a:lnTo>
                  <a:lnTo>
                    <a:pt x="1557" y="3984"/>
                  </a:lnTo>
                  <a:lnTo>
                    <a:pt x="1486" y="3990"/>
                  </a:lnTo>
                  <a:lnTo>
                    <a:pt x="1415" y="3994"/>
                  </a:lnTo>
                  <a:lnTo>
                    <a:pt x="1342" y="3990"/>
                  </a:lnTo>
                  <a:lnTo>
                    <a:pt x="1271" y="3984"/>
                  </a:lnTo>
                  <a:lnTo>
                    <a:pt x="1200" y="3973"/>
                  </a:lnTo>
                  <a:lnTo>
                    <a:pt x="1131" y="3958"/>
                  </a:lnTo>
                  <a:lnTo>
                    <a:pt x="1064" y="3936"/>
                  </a:lnTo>
                  <a:lnTo>
                    <a:pt x="998" y="3911"/>
                  </a:lnTo>
                  <a:lnTo>
                    <a:pt x="933" y="3881"/>
                  </a:lnTo>
                  <a:lnTo>
                    <a:pt x="870" y="3846"/>
                  </a:lnTo>
                  <a:lnTo>
                    <a:pt x="808" y="3808"/>
                  </a:lnTo>
                  <a:lnTo>
                    <a:pt x="747" y="3766"/>
                  </a:lnTo>
                  <a:lnTo>
                    <a:pt x="689" y="3718"/>
                  </a:lnTo>
                  <a:lnTo>
                    <a:pt x="632" y="3664"/>
                  </a:lnTo>
                  <a:lnTo>
                    <a:pt x="574" y="3606"/>
                  </a:lnTo>
                  <a:lnTo>
                    <a:pt x="520" y="3545"/>
                  </a:lnTo>
                  <a:lnTo>
                    <a:pt x="466" y="3479"/>
                  </a:lnTo>
                  <a:lnTo>
                    <a:pt x="415" y="3408"/>
                  </a:lnTo>
                  <a:lnTo>
                    <a:pt x="365" y="3334"/>
                  </a:lnTo>
                  <a:lnTo>
                    <a:pt x="319" y="3257"/>
                  </a:lnTo>
                  <a:lnTo>
                    <a:pt x="274" y="3180"/>
                  </a:lnTo>
                  <a:lnTo>
                    <a:pt x="234" y="3099"/>
                  </a:lnTo>
                  <a:lnTo>
                    <a:pt x="196" y="3019"/>
                  </a:lnTo>
                  <a:lnTo>
                    <a:pt x="161" y="2934"/>
                  </a:lnTo>
                  <a:lnTo>
                    <a:pt x="130" y="2850"/>
                  </a:lnTo>
                  <a:lnTo>
                    <a:pt x="104" y="2761"/>
                  </a:lnTo>
                  <a:lnTo>
                    <a:pt x="79" y="2673"/>
                  </a:lnTo>
                  <a:lnTo>
                    <a:pt x="57" y="2581"/>
                  </a:lnTo>
                  <a:lnTo>
                    <a:pt x="40" y="2489"/>
                  </a:lnTo>
                  <a:lnTo>
                    <a:pt x="25" y="2393"/>
                  </a:lnTo>
                  <a:lnTo>
                    <a:pt x="15" y="2297"/>
                  </a:lnTo>
                  <a:lnTo>
                    <a:pt x="6" y="2199"/>
                  </a:lnTo>
                  <a:lnTo>
                    <a:pt x="2" y="2097"/>
                  </a:lnTo>
                  <a:lnTo>
                    <a:pt x="0" y="1995"/>
                  </a:lnTo>
                  <a:lnTo>
                    <a:pt x="2" y="1893"/>
                  </a:lnTo>
                  <a:lnTo>
                    <a:pt x="6" y="1792"/>
                  </a:lnTo>
                  <a:lnTo>
                    <a:pt x="15" y="1694"/>
                  </a:lnTo>
                  <a:lnTo>
                    <a:pt x="25" y="1598"/>
                  </a:lnTo>
                  <a:lnTo>
                    <a:pt x="40" y="1502"/>
                  </a:lnTo>
                  <a:lnTo>
                    <a:pt x="57" y="1410"/>
                  </a:lnTo>
                  <a:lnTo>
                    <a:pt x="79" y="1317"/>
                  </a:lnTo>
                  <a:lnTo>
                    <a:pt x="104" y="1229"/>
                  </a:lnTo>
                  <a:lnTo>
                    <a:pt x="130" y="1143"/>
                  </a:lnTo>
                  <a:lnTo>
                    <a:pt x="161" y="1056"/>
                  </a:lnTo>
                  <a:lnTo>
                    <a:pt x="196" y="974"/>
                  </a:lnTo>
                  <a:lnTo>
                    <a:pt x="234" y="891"/>
                  </a:lnTo>
                  <a:lnTo>
                    <a:pt x="274" y="812"/>
                  </a:lnTo>
                  <a:lnTo>
                    <a:pt x="319" y="736"/>
                  </a:lnTo>
                  <a:lnTo>
                    <a:pt x="365" y="659"/>
                  </a:lnTo>
                  <a:lnTo>
                    <a:pt x="415" y="586"/>
                  </a:lnTo>
                  <a:lnTo>
                    <a:pt x="466" y="515"/>
                  </a:lnTo>
                  <a:lnTo>
                    <a:pt x="520" y="448"/>
                  </a:lnTo>
                  <a:lnTo>
                    <a:pt x="574" y="386"/>
                  </a:lnTo>
                  <a:lnTo>
                    <a:pt x="630" y="329"/>
                  </a:lnTo>
                  <a:lnTo>
                    <a:pt x="687" y="277"/>
                  </a:lnTo>
                  <a:lnTo>
                    <a:pt x="747" y="229"/>
                  </a:lnTo>
                  <a:lnTo>
                    <a:pt x="806" y="185"/>
                  </a:lnTo>
                  <a:lnTo>
                    <a:pt x="870" y="146"/>
                  </a:lnTo>
                  <a:lnTo>
                    <a:pt x="933" y="112"/>
                  </a:lnTo>
                  <a:lnTo>
                    <a:pt x="996" y="83"/>
                  </a:lnTo>
                  <a:lnTo>
                    <a:pt x="1064" y="56"/>
                  </a:lnTo>
                  <a:lnTo>
                    <a:pt x="1131" y="37"/>
                  </a:lnTo>
                  <a:lnTo>
                    <a:pt x="1200" y="19"/>
                  </a:lnTo>
                  <a:lnTo>
                    <a:pt x="1269" y="8"/>
                  </a:lnTo>
                  <a:lnTo>
                    <a:pt x="1342" y="2"/>
                  </a:lnTo>
                  <a:lnTo>
                    <a:pt x="1415" y="0"/>
                  </a:lnTo>
                  <a:close/>
                </a:path>
              </a:pathLst>
            </a:custGeom>
            <a:grpFill/>
            <a:ln>
              <a:noFill/>
            </a:ln>
          </p:spPr>
          <p:txBody>
            <a:bodyPr/>
            <a:lstStyle/>
            <a:p>
              <a:endParaRPr lang="zh-CN" altLang="en-US" sz="3200">
                <a:solidFill>
                  <a:srgbClr val="1D6295"/>
                </a:solidFill>
              </a:endParaRPr>
            </a:p>
          </p:txBody>
        </p:sp>
        <p:sp>
          <p:nvSpPr>
            <p:cNvPr id="5" name="KSO_Shape"/>
            <p:cNvSpPr/>
            <p:nvPr/>
          </p:nvSpPr>
          <p:spPr bwMode="auto">
            <a:xfrm>
              <a:off x="4468537" y="1804634"/>
              <a:ext cx="206926" cy="341086"/>
            </a:xfrm>
            <a:custGeom>
              <a:avLst/>
              <a:gdLst>
                <a:gd name="T0" fmla="*/ 159122070 w 2419"/>
                <a:gd name="T1" fmla="*/ 411540098 h 3994"/>
                <a:gd name="T2" fmla="*/ 156158528 w 2419"/>
                <a:gd name="T3" fmla="*/ 466594311 h 3994"/>
                <a:gd name="T4" fmla="*/ 186706464 w 2419"/>
                <a:gd name="T5" fmla="*/ 497988654 h 3994"/>
                <a:gd name="T6" fmla="*/ 228880676 w 2419"/>
                <a:gd name="T7" fmla="*/ 516188702 h 3994"/>
                <a:gd name="T8" fmla="*/ 299779216 w 2419"/>
                <a:gd name="T9" fmla="*/ 537800483 h 3994"/>
                <a:gd name="T10" fmla="*/ 377972187 w 2419"/>
                <a:gd name="T11" fmla="*/ 518918375 h 3994"/>
                <a:gd name="T12" fmla="*/ 398261673 w 2419"/>
                <a:gd name="T13" fmla="*/ 454309589 h 3994"/>
                <a:gd name="T14" fmla="*/ 371589321 w 2419"/>
                <a:gd name="T15" fmla="*/ 415862836 h 3994"/>
                <a:gd name="T16" fmla="*/ 332150760 w 2419"/>
                <a:gd name="T17" fmla="*/ 395843165 h 3994"/>
                <a:gd name="T18" fmla="*/ 273106864 w 2419"/>
                <a:gd name="T19" fmla="*/ 376506032 h 3994"/>
                <a:gd name="T20" fmla="*/ 205171865 w 2419"/>
                <a:gd name="T21" fmla="*/ 358988522 h 3994"/>
                <a:gd name="T22" fmla="*/ 442943644 w 2419"/>
                <a:gd name="T23" fmla="*/ 10464622 h 3994"/>
                <a:gd name="T24" fmla="*/ 475770970 w 2419"/>
                <a:gd name="T25" fmla="*/ 143322394 h 3994"/>
                <a:gd name="T26" fmla="*/ 344460709 w 2419"/>
                <a:gd name="T27" fmla="*/ 110107951 h 3994"/>
                <a:gd name="T28" fmla="*/ 256920853 w 2419"/>
                <a:gd name="T29" fmla="*/ 116705337 h 3994"/>
                <a:gd name="T30" fmla="*/ 205628126 w 2419"/>
                <a:gd name="T31" fmla="*/ 142867369 h 3994"/>
                <a:gd name="T32" fmla="*/ 192405656 w 2419"/>
                <a:gd name="T33" fmla="*/ 184726810 h 3994"/>
                <a:gd name="T34" fmla="*/ 228880676 w 2419"/>
                <a:gd name="T35" fmla="*/ 227041277 h 3994"/>
                <a:gd name="T36" fmla="*/ 262620045 w 2419"/>
                <a:gd name="T37" fmla="*/ 239325999 h 3994"/>
                <a:gd name="T38" fmla="*/ 310265557 w 2419"/>
                <a:gd name="T39" fmla="*/ 253885369 h 3994"/>
                <a:gd name="T40" fmla="*/ 389826831 w 2419"/>
                <a:gd name="T41" fmla="*/ 275952653 h 3994"/>
                <a:gd name="T42" fmla="*/ 493096437 w 2419"/>
                <a:gd name="T43" fmla="*/ 325319531 h 3994"/>
                <a:gd name="T44" fmla="*/ 544845425 w 2419"/>
                <a:gd name="T45" fmla="*/ 393113015 h 3994"/>
                <a:gd name="T46" fmla="*/ 547353184 w 2419"/>
                <a:gd name="T47" fmla="*/ 467731874 h 3994"/>
                <a:gd name="T48" fmla="*/ 518173073 w 2419"/>
                <a:gd name="T49" fmla="*/ 529383474 h 3994"/>
                <a:gd name="T50" fmla="*/ 459813328 w 2419"/>
                <a:gd name="T51" fmla="*/ 582162563 h 3994"/>
                <a:gd name="T52" fmla="*/ 484433704 w 2419"/>
                <a:gd name="T53" fmla="*/ 620154291 h 3994"/>
                <a:gd name="T54" fmla="*/ 520225049 w 2419"/>
                <a:gd name="T55" fmla="*/ 669975717 h 3994"/>
                <a:gd name="T56" fmla="*/ 532079216 w 2419"/>
                <a:gd name="T57" fmla="*/ 732082342 h 3994"/>
                <a:gd name="T58" fmla="*/ 520680832 w 2419"/>
                <a:gd name="T59" fmla="*/ 785771481 h 3994"/>
                <a:gd name="T60" fmla="*/ 486941463 w 2419"/>
                <a:gd name="T61" fmla="*/ 831725671 h 3994"/>
                <a:gd name="T62" fmla="*/ 409204274 w 2419"/>
                <a:gd name="T63" fmla="*/ 880182022 h 3994"/>
                <a:gd name="T64" fmla="*/ 241874776 w 2419"/>
                <a:gd name="T65" fmla="*/ 908619179 h 3994"/>
                <a:gd name="T66" fmla="*/ 84348423 w 2419"/>
                <a:gd name="T67" fmla="*/ 893376794 h 3994"/>
                <a:gd name="T68" fmla="*/ 96203067 w 2419"/>
                <a:gd name="T69" fmla="*/ 774396332 h 3994"/>
                <a:gd name="T70" fmla="*/ 230476392 w 2419"/>
                <a:gd name="T71" fmla="*/ 798966253 h 3994"/>
                <a:gd name="T72" fmla="*/ 305022148 w 2419"/>
                <a:gd name="T73" fmla="*/ 789411204 h 3994"/>
                <a:gd name="T74" fmla="*/ 350388270 w 2419"/>
                <a:gd name="T75" fmla="*/ 760064474 h 3994"/>
                <a:gd name="T76" fmla="*/ 356087462 w 2419"/>
                <a:gd name="T77" fmla="*/ 715019857 h 3994"/>
                <a:gd name="T78" fmla="*/ 307529907 w 2419"/>
                <a:gd name="T79" fmla="*/ 675208028 h 3994"/>
                <a:gd name="T80" fmla="*/ 278349796 w 2419"/>
                <a:gd name="T81" fmla="*/ 665198431 h 3994"/>
                <a:gd name="T82" fmla="*/ 227968633 w 2419"/>
                <a:gd name="T83" fmla="*/ 651321122 h 3994"/>
                <a:gd name="T84" fmla="*/ 140428777 w 2419"/>
                <a:gd name="T85" fmla="*/ 625614115 h 3994"/>
                <a:gd name="T86" fmla="*/ 45365644 w 2419"/>
                <a:gd name="T87" fmla="*/ 573517564 h 3994"/>
                <a:gd name="T88" fmla="*/ 2507759 w 2419"/>
                <a:gd name="T89" fmla="*/ 502311392 h 3994"/>
                <a:gd name="T90" fmla="*/ 6383343 w 2419"/>
                <a:gd name="T91" fmla="*/ 429740145 h 3994"/>
                <a:gd name="T92" fmla="*/ 40578495 w 2419"/>
                <a:gd name="T93" fmla="*/ 369453620 h 3994"/>
                <a:gd name="T94" fmla="*/ 104181649 w 2419"/>
                <a:gd name="T95" fmla="*/ 318494632 h 3994"/>
                <a:gd name="T96" fmla="*/ 59043896 w 2419"/>
                <a:gd name="T97" fmla="*/ 281184964 h 3994"/>
                <a:gd name="T98" fmla="*/ 27584395 w 2419"/>
                <a:gd name="T99" fmla="*/ 229315925 h 3994"/>
                <a:gd name="T100" fmla="*/ 19149552 w 2419"/>
                <a:gd name="T101" fmla="*/ 166754752 h 3994"/>
                <a:gd name="T102" fmla="*/ 34423521 w 2419"/>
                <a:gd name="T103" fmla="*/ 114885714 h 3994"/>
                <a:gd name="T104" fmla="*/ 72037996 w 2419"/>
                <a:gd name="T105" fmla="*/ 69841097 h 3994"/>
                <a:gd name="T106" fmla="*/ 166645347 w 2419"/>
                <a:gd name="T107" fmla="*/ 19564646 h 3994"/>
                <a:gd name="T108" fmla="*/ 309353514 w 2419"/>
                <a:gd name="T109" fmla="*/ 0 h 399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19" h="3994">
                  <a:moveTo>
                    <a:pt x="900" y="1578"/>
                  </a:moveTo>
                  <a:lnTo>
                    <a:pt x="844" y="1622"/>
                  </a:lnTo>
                  <a:lnTo>
                    <a:pt x="798" y="1667"/>
                  </a:lnTo>
                  <a:lnTo>
                    <a:pt x="758" y="1713"/>
                  </a:lnTo>
                  <a:lnTo>
                    <a:pt x="725" y="1759"/>
                  </a:lnTo>
                  <a:lnTo>
                    <a:pt x="698" y="1809"/>
                  </a:lnTo>
                  <a:lnTo>
                    <a:pt x="681" y="1859"/>
                  </a:lnTo>
                  <a:lnTo>
                    <a:pt x="670" y="1910"/>
                  </a:lnTo>
                  <a:lnTo>
                    <a:pt x="666" y="1964"/>
                  </a:lnTo>
                  <a:lnTo>
                    <a:pt x="668" y="1993"/>
                  </a:lnTo>
                  <a:lnTo>
                    <a:pt x="675" y="2022"/>
                  </a:lnTo>
                  <a:lnTo>
                    <a:pt x="685" y="2051"/>
                  </a:lnTo>
                  <a:lnTo>
                    <a:pt x="700" y="2077"/>
                  </a:lnTo>
                  <a:lnTo>
                    <a:pt x="720" y="2102"/>
                  </a:lnTo>
                  <a:lnTo>
                    <a:pt x="743" y="2127"/>
                  </a:lnTo>
                  <a:lnTo>
                    <a:pt x="769" y="2152"/>
                  </a:lnTo>
                  <a:lnTo>
                    <a:pt x="800" y="2177"/>
                  </a:lnTo>
                  <a:lnTo>
                    <a:pt x="819" y="2189"/>
                  </a:lnTo>
                  <a:lnTo>
                    <a:pt x="841" y="2202"/>
                  </a:lnTo>
                  <a:lnTo>
                    <a:pt x="867" y="2214"/>
                  </a:lnTo>
                  <a:lnTo>
                    <a:pt x="896" y="2227"/>
                  </a:lnTo>
                  <a:lnTo>
                    <a:pt x="929" y="2241"/>
                  </a:lnTo>
                  <a:lnTo>
                    <a:pt x="965" y="2254"/>
                  </a:lnTo>
                  <a:lnTo>
                    <a:pt x="1004" y="2269"/>
                  </a:lnTo>
                  <a:lnTo>
                    <a:pt x="1048" y="2285"/>
                  </a:lnTo>
                  <a:lnTo>
                    <a:pt x="1094" y="2298"/>
                  </a:lnTo>
                  <a:lnTo>
                    <a:pt x="1144" y="2314"/>
                  </a:lnTo>
                  <a:lnTo>
                    <a:pt x="1198" y="2331"/>
                  </a:lnTo>
                  <a:lnTo>
                    <a:pt x="1255" y="2346"/>
                  </a:lnTo>
                  <a:lnTo>
                    <a:pt x="1315" y="2364"/>
                  </a:lnTo>
                  <a:lnTo>
                    <a:pt x="1380" y="2381"/>
                  </a:lnTo>
                  <a:lnTo>
                    <a:pt x="1447" y="2398"/>
                  </a:lnTo>
                  <a:lnTo>
                    <a:pt x="1518" y="2415"/>
                  </a:lnTo>
                  <a:lnTo>
                    <a:pt x="1572" y="2371"/>
                  </a:lnTo>
                  <a:lnTo>
                    <a:pt x="1620" y="2327"/>
                  </a:lnTo>
                  <a:lnTo>
                    <a:pt x="1658" y="2281"/>
                  </a:lnTo>
                  <a:lnTo>
                    <a:pt x="1691" y="2233"/>
                  </a:lnTo>
                  <a:lnTo>
                    <a:pt x="1718" y="2183"/>
                  </a:lnTo>
                  <a:lnTo>
                    <a:pt x="1735" y="2133"/>
                  </a:lnTo>
                  <a:lnTo>
                    <a:pt x="1747" y="2081"/>
                  </a:lnTo>
                  <a:lnTo>
                    <a:pt x="1751" y="2029"/>
                  </a:lnTo>
                  <a:lnTo>
                    <a:pt x="1747" y="1997"/>
                  </a:lnTo>
                  <a:lnTo>
                    <a:pt x="1741" y="1966"/>
                  </a:lnTo>
                  <a:lnTo>
                    <a:pt x="1728" y="1937"/>
                  </a:lnTo>
                  <a:lnTo>
                    <a:pt x="1710" y="1909"/>
                  </a:lnTo>
                  <a:lnTo>
                    <a:pt x="1689" y="1882"/>
                  </a:lnTo>
                  <a:lnTo>
                    <a:pt x="1662" y="1855"/>
                  </a:lnTo>
                  <a:lnTo>
                    <a:pt x="1630" y="1828"/>
                  </a:lnTo>
                  <a:lnTo>
                    <a:pt x="1593" y="1803"/>
                  </a:lnTo>
                  <a:lnTo>
                    <a:pt x="1572" y="1791"/>
                  </a:lnTo>
                  <a:lnTo>
                    <a:pt x="1547" y="1778"/>
                  </a:lnTo>
                  <a:lnTo>
                    <a:pt x="1520" y="1766"/>
                  </a:lnTo>
                  <a:lnTo>
                    <a:pt x="1489" y="1753"/>
                  </a:lnTo>
                  <a:lnTo>
                    <a:pt x="1457" y="1740"/>
                  </a:lnTo>
                  <a:lnTo>
                    <a:pt x="1420" y="1726"/>
                  </a:lnTo>
                  <a:lnTo>
                    <a:pt x="1382" y="1713"/>
                  </a:lnTo>
                  <a:lnTo>
                    <a:pt x="1340" y="1699"/>
                  </a:lnTo>
                  <a:lnTo>
                    <a:pt x="1296" y="1686"/>
                  </a:lnTo>
                  <a:lnTo>
                    <a:pt x="1248" y="1670"/>
                  </a:lnTo>
                  <a:lnTo>
                    <a:pt x="1198" y="1655"/>
                  </a:lnTo>
                  <a:lnTo>
                    <a:pt x="1144" y="1642"/>
                  </a:lnTo>
                  <a:lnTo>
                    <a:pt x="1086" y="1626"/>
                  </a:lnTo>
                  <a:lnTo>
                    <a:pt x="1027" y="1611"/>
                  </a:lnTo>
                  <a:lnTo>
                    <a:pt x="965" y="1596"/>
                  </a:lnTo>
                  <a:lnTo>
                    <a:pt x="900" y="1578"/>
                  </a:lnTo>
                  <a:close/>
                  <a:moveTo>
                    <a:pt x="1357" y="0"/>
                  </a:moveTo>
                  <a:lnTo>
                    <a:pt x="1484" y="2"/>
                  </a:lnTo>
                  <a:lnTo>
                    <a:pt x="1605" y="8"/>
                  </a:lnTo>
                  <a:lnTo>
                    <a:pt x="1722" y="15"/>
                  </a:lnTo>
                  <a:lnTo>
                    <a:pt x="1835" y="29"/>
                  </a:lnTo>
                  <a:lnTo>
                    <a:pt x="1943" y="46"/>
                  </a:lnTo>
                  <a:lnTo>
                    <a:pt x="2046" y="65"/>
                  </a:lnTo>
                  <a:lnTo>
                    <a:pt x="2146" y="90"/>
                  </a:lnTo>
                  <a:lnTo>
                    <a:pt x="2240" y="117"/>
                  </a:lnTo>
                  <a:lnTo>
                    <a:pt x="2240" y="674"/>
                  </a:lnTo>
                  <a:lnTo>
                    <a:pt x="2173" y="674"/>
                  </a:lnTo>
                  <a:lnTo>
                    <a:pt x="2087" y="630"/>
                  </a:lnTo>
                  <a:lnTo>
                    <a:pt x="1996" y="589"/>
                  </a:lnTo>
                  <a:lnTo>
                    <a:pt x="1904" y="557"/>
                  </a:lnTo>
                  <a:lnTo>
                    <a:pt x="1810" y="528"/>
                  </a:lnTo>
                  <a:lnTo>
                    <a:pt x="1714" y="507"/>
                  </a:lnTo>
                  <a:lnTo>
                    <a:pt x="1614" y="493"/>
                  </a:lnTo>
                  <a:lnTo>
                    <a:pt x="1511" y="484"/>
                  </a:lnTo>
                  <a:lnTo>
                    <a:pt x="1407" y="480"/>
                  </a:lnTo>
                  <a:lnTo>
                    <a:pt x="1344" y="482"/>
                  </a:lnTo>
                  <a:lnTo>
                    <a:pt x="1284" y="486"/>
                  </a:lnTo>
                  <a:lnTo>
                    <a:pt x="1228" y="491"/>
                  </a:lnTo>
                  <a:lnTo>
                    <a:pt x="1175" y="501"/>
                  </a:lnTo>
                  <a:lnTo>
                    <a:pt x="1127" y="513"/>
                  </a:lnTo>
                  <a:lnTo>
                    <a:pt x="1079" y="526"/>
                  </a:lnTo>
                  <a:lnTo>
                    <a:pt x="1036" y="541"/>
                  </a:lnTo>
                  <a:lnTo>
                    <a:pt x="996" y="561"/>
                  </a:lnTo>
                  <a:lnTo>
                    <a:pt x="960" y="582"/>
                  </a:lnTo>
                  <a:lnTo>
                    <a:pt x="927" y="603"/>
                  </a:lnTo>
                  <a:lnTo>
                    <a:pt x="902" y="628"/>
                  </a:lnTo>
                  <a:lnTo>
                    <a:pt x="879" y="653"/>
                  </a:lnTo>
                  <a:lnTo>
                    <a:pt x="864" y="680"/>
                  </a:lnTo>
                  <a:lnTo>
                    <a:pt x="850" y="710"/>
                  </a:lnTo>
                  <a:lnTo>
                    <a:pt x="844" y="741"/>
                  </a:lnTo>
                  <a:lnTo>
                    <a:pt x="841" y="774"/>
                  </a:lnTo>
                  <a:lnTo>
                    <a:pt x="844" y="812"/>
                  </a:lnTo>
                  <a:lnTo>
                    <a:pt x="854" y="849"/>
                  </a:lnTo>
                  <a:lnTo>
                    <a:pt x="871" y="885"/>
                  </a:lnTo>
                  <a:lnTo>
                    <a:pt x="894" y="916"/>
                  </a:lnTo>
                  <a:lnTo>
                    <a:pt x="925" y="947"/>
                  </a:lnTo>
                  <a:lnTo>
                    <a:pt x="961" y="973"/>
                  </a:lnTo>
                  <a:lnTo>
                    <a:pt x="1004" y="998"/>
                  </a:lnTo>
                  <a:lnTo>
                    <a:pt x="1052" y="1019"/>
                  </a:lnTo>
                  <a:lnTo>
                    <a:pt x="1067" y="1025"/>
                  </a:lnTo>
                  <a:lnTo>
                    <a:pt x="1082" y="1031"/>
                  </a:lnTo>
                  <a:lnTo>
                    <a:pt x="1104" y="1037"/>
                  </a:lnTo>
                  <a:lnTo>
                    <a:pt x="1127" y="1044"/>
                  </a:lnTo>
                  <a:lnTo>
                    <a:pt x="1152" y="1052"/>
                  </a:lnTo>
                  <a:lnTo>
                    <a:pt x="1178" y="1062"/>
                  </a:lnTo>
                  <a:lnTo>
                    <a:pt x="1209" y="1071"/>
                  </a:lnTo>
                  <a:lnTo>
                    <a:pt x="1244" y="1081"/>
                  </a:lnTo>
                  <a:lnTo>
                    <a:pt x="1280" y="1092"/>
                  </a:lnTo>
                  <a:lnTo>
                    <a:pt x="1319" y="1102"/>
                  </a:lnTo>
                  <a:lnTo>
                    <a:pt x="1361" y="1116"/>
                  </a:lnTo>
                  <a:lnTo>
                    <a:pt x="1407" y="1127"/>
                  </a:lnTo>
                  <a:lnTo>
                    <a:pt x="1453" y="1140"/>
                  </a:lnTo>
                  <a:lnTo>
                    <a:pt x="1505" y="1154"/>
                  </a:lnTo>
                  <a:lnTo>
                    <a:pt x="1557" y="1169"/>
                  </a:lnTo>
                  <a:lnTo>
                    <a:pt x="1612" y="1185"/>
                  </a:lnTo>
                  <a:lnTo>
                    <a:pt x="1710" y="1213"/>
                  </a:lnTo>
                  <a:lnTo>
                    <a:pt x="1802" y="1242"/>
                  </a:lnTo>
                  <a:lnTo>
                    <a:pt x="1887" y="1277"/>
                  </a:lnTo>
                  <a:lnTo>
                    <a:pt x="1966" y="1311"/>
                  </a:lnTo>
                  <a:lnTo>
                    <a:pt x="2039" y="1348"/>
                  </a:lnTo>
                  <a:lnTo>
                    <a:pt x="2104" y="1388"/>
                  </a:lnTo>
                  <a:lnTo>
                    <a:pt x="2163" y="1430"/>
                  </a:lnTo>
                  <a:lnTo>
                    <a:pt x="2217" y="1475"/>
                  </a:lnTo>
                  <a:lnTo>
                    <a:pt x="2265" y="1521"/>
                  </a:lnTo>
                  <a:lnTo>
                    <a:pt x="2305" y="1569"/>
                  </a:lnTo>
                  <a:lnTo>
                    <a:pt x="2340" y="1619"/>
                  </a:lnTo>
                  <a:lnTo>
                    <a:pt x="2369" y="1672"/>
                  </a:lnTo>
                  <a:lnTo>
                    <a:pt x="2390" y="1728"/>
                  </a:lnTo>
                  <a:lnTo>
                    <a:pt x="2405" y="1786"/>
                  </a:lnTo>
                  <a:lnTo>
                    <a:pt x="2415" y="1845"/>
                  </a:lnTo>
                  <a:lnTo>
                    <a:pt x="2419" y="1907"/>
                  </a:lnTo>
                  <a:lnTo>
                    <a:pt x="2417" y="1958"/>
                  </a:lnTo>
                  <a:lnTo>
                    <a:pt x="2411" y="2008"/>
                  </a:lnTo>
                  <a:lnTo>
                    <a:pt x="2401" y="2056"/>
                  </a:lnTo>
                  <a:lnTo>
                    <a:pt x="2390" y="2104"/>
                  </a:lnTo>
                  <a:lnTo>
                    <a:pt x="2375" y="2150"/>
                  </a:lnTo>
                  <a:lnTo>
                    <a:pt x="2353" y="2197"/>
                  </a:lnTo>
                  <a:lnTo>
                    <a:pt x="2330" y="2241"/>
                  </a:lnTo>
                  <a:lnTo>
                    <a:pt x="2304" y="2285"/>
                  </a:lnTo>
                  <a:lnTo>
                    <a:pt x="2273" y="2327"/>
                  </a:lnTo>
                  <a:lnTo>
                    <a:pt x="2240" y="2367"/>
                  </a:lnTo>
                  <a:lnTo>
                    <a:pt x="2202" y="2408"/>
                  </a:lnTo>
                  <a:lnTo>
                    <a:pt x="2161" y="2448"/>
                  </a:lnTo>
                  <a:lnTo>
                    <a:pt x="2117" y="2486"/>
                  </a:lnTo>
                  <a:lnTo>
                    <a:pt x="2069" y="2523"/>
                  </a:lnTo>
                  <a:lnTo>
                    <a:pt x="2017" y="2559"/>
                  </a:lnTo>
                  <a:lnTo>
                    <a:pt x="1962" y="2594"/>
                  </a:lnTo>
                  <a:lnTo>
                    <a:pt x="1962" y="2609"/>
                  </a:lnTo>
                  <a:lnTo>
                    <a:pt x="2006" y="2636"/>
                  </a:lnTo>
                  <a:lnTo>
                    <a:pt x="2048" y="2665"/>
                  </a:lnTo>
                  <a:lnTo>
                    <a:pt x="2088" y="2694"/>
                  </a:lnTo>
                  <a:lnTo>
                    <a:pt x="2125" y="2726"/>
                  </a:lnTo>
                  <a:lnTo>
                    <a:pt x="2158" y="2759"/>
                  </a:lnTo>
                  <a:lnTo>
                    <a:pt x="2188" y="2794"/>
                  </a:lnTo>
                  <a:lnTo>
                    <a:pt x="2215" y="2828"/>
                  </a:lnTo>
                  <a:lnTo>
                    <a:pt x="2240" y="2867"/>
                  </a:lnTo>
                  <a:lnTo>
                    <a:pt x="2263" y="2905"/>
                  </a:lnTo>
                  <a:lnTo>
                    <a:pt x="2282" y="2945"/>
                  </a:lnTo>
                  <a:lnTo>
                    <a:pt x="2298" y="2988"/>
                  </a:lnTo>
                  <a:lnTo>
                    <a:pt x="2311" y="3030"/>
                  </a:lnTo>
                  <a:lnTo>
                    <a:pt x="2321" y="3074"/>
                  </a:lnTo>
                  <a:lnTo>
                    <a:pt x="2328" y="3120"/>
                  </a:lnTo>
                  <a:lnTo>
                    <a:pt x="2332" y="3168"/>
                  </a:lnTo>
                  <a:lnTo>
                    <a:pt x="2334" y="3218"/>
                  </a:lnTo>
                  <a:lnTo>
                    <a:pt x="2332" y="3258"/>
                  </a:lnTo>
                  <a:lnTo>
                    <a:pt x="2328" y="3301"/>
                  </a:lnTo>
                  <a:lnTo>
                    <a:pt x="2321" y="3339"/>
                  </a:lnTo>
                  <a:lnTo>
                    <a:pt x="2311" y="3379"/>
                  </a:lnTo>
                  <a:lnTo>
                    <a:pt x="2300" y="3416"/>
                  </a:lnTo>
                  <a:lnTo>
                    <a:pt x="2284" y="3454"/>
                  </a:lnTo>
                  <a:lnTo>
                    <a:pt x="2267" y="3491"/>
                  </a:lnTo>
                  <a:lnTo>
                    <a:pt x="2246" y="3525"/>
                  </a:lnTo>
                  <a:lnTo>
                    <a:pt x="2223" y="3560"/>
                  </a:lnTo>
                  <a:lnTo>
                    <a:pt x="2196" y="3592"/>
                  </a:lnTo>
                  <a:lnTo>
                    <a:pt x="2167" y="3625"/>
                  </a:lnTo>
                  <a:lnTo>
                    <a:pt x="2136" y="3656"/>
                  </a:lnTo>
                  <a:lnTo>
                    <a:pt x="2102" y="3687"/>
                  </a:lnTo>
                  <a:lnTo>
                    <a:pt x="2065" y="3717"/>
                  </a:lnTo>
                  <a:lnTo>
                    <a:pt x="2025" y="3746"/>
                  </a:lnTo>
                  <a:lnTo>
                    <a:pt x="1983" y="3773"/>
                  </a:lnTo>
                  <a:lnTo>
                    <a:pt x="1893" y="3825"/>
                  </a:lnTo>
                  <a:lnTo>
                    <a:pt x="1795" y="3869"/>
                  </a:lnTo>
                  <a:lnTo>
                    <a:pt x="1689" y="3907"/>
                  </a:lnTo>
                  <a:lnTo>
                    <a:pt x="1578" y="3938"/>
                  </a:lnTo>
                  <a:lnTo>
                    <a:pt x="1459" y="3963"/>
                  </a:lnTo>
                  <a:lnTo>
                    <a:pt x="1332" y="3980"/>
                  </a:lnTo>
                  <a:lnTo>
                    <a:pt x="1200" y="3990"/>
                  </a:lnTo>
                  <a:lnTo>
                    <a:pt x="1061" y="3994"/>
                  </a:lnTo>
                  <a:lnTo>
                    <a:pt x="935" y="3992"/>
                  </a:lnTo>
                  <a:lnTo>
                    <a:pt x="814" y="3986"/>
                  </a:lnTo>
                  <a:lnTo>
                    <a:pt x="697" y="3976"/>
                  </a:lnTo>
                  <a:lnTo>
                    <a:pt x="583" y="3963"/>
                  </a:lnTo>
                  <a:lnTo>
                    <a:pt x="474" y="3948"/>
                  </a:lnTo>
                  <a:lnTo>
                    <a:pt x="370" y="3927"/>
                  </a:lnTo>
                  <a:lnTo>
                    <a:pt x="272" y="3904"/>
                  </a:lnTo>
                  <a:lnTo>
                    <a:pt x="176" y="3877"/>
                  </a:lnTo>
                  <a:lnTo>
                    <a:pt x="176" y="3318"/>
                  </a:lnTo>
                  <a:lnTo>
                    <a:pt x="245" y="3318"/>
                  </a:lnTo>
                  <a:lnTo>
                    <a:pt x="332" y="3364"/>
                  </a:lnTo>
                  <a:lnTo>
                    <a:pt x="422" y="3404"/>
                  </a:lnTo>
                  <a:lnTo>
                    <a:pt x="514" y="3437"/>
                  </a:lnTo>
                  <a:lnTo>
                    <a:pt x="608" y="3464"/>
                  </a:lnTo>
                  <a:lnTo>
                    <a:pt x="704" y="3485"/>
                  </a:lnTo>
                  <a:lnTo>
                    <a:pt x="804" y="3500"/>
                  </a:lnTo>
                  <a:lnTo>
                    <a:pt x="906" y="3510"/>
                  </a:lnTo>
                  <a:lnTo>
                    <a:pt x="1011" y="3512"/>
                  </a:lnTo>
                  <a:lnTo>
                    <a:pt x="1073" y="3512"/>
                  </a:lnTo>
                  <a:lnTo>
                    <a:pt x="1132" y="3508"/>
                  </a:lnTo>
                  <a:lnTo>
                    <a:pt x="1188" y="3502"/>
                  </a:lnTo>
                  <a:lnTo>
                    <a:pt x="1242" y="3493"/>
                  </a:lnTo>
                  <a:lnTo>
                    <a:pt x="1292" y="3481"/>
                  </a:lnTo>
                  <a:lnTo>
                    <a:pt x="1338" y="3470"/>
                  </a:lnTo>
                  <a:lnTo>
                    <a:pt x="1382" y="3452"/>
                  </a:lnTo>
                  <a:lnTo>
                    <a:pt x="1422" y="3435"/>
                  </a:lnTo>
                  <a:lnTo>
                    <a:pt x="1459" y="3414"/>
                  </a:lnTo>
                  <a:lnTo>
                    <a:pt x="1489" y="3391"/>
                  </a:lnTo>
                  <a:lnTo>
                    <a:pt x="1516" y="3368"/>
                  </a:lnTo>
                  <a:lnTo>
                    <a:pt x="1537" y="3341"/>
                  </a:lnTo>
                  <a:lnTo>
                    <a:pt x="1555" y="3314"/>
                  </a:lnTo>
                  <a:lnTo>
                    <a:pt x="1566" y="3283"/>
                  </a:lnTo>
                  <a:lnTo>
                    <a:pt x="1574" y="3253"/>
                  </a:lnTo>
                  <a:lnTo>
                    <a:pt x="1576" y="3220"/>
                  </a:lnTo>
                  <a:lnTo>
                    <a:pt x="1572" y="3180"/>
                  </a:lnTo>
                  <a:lnTo>
                    <a:pt x="1562" y="3143"/>
                  </a:lnTo>
                  <a:lnTo>
                    <a:pt x="1545" y="3109"/>
                  </a:lnTo>
                  <a:lnTo>
                    <a:pt x="1520" y="3076"/>
                  </a:lnTo>
                  <a:lnTo>
                    <a:pt x="1488" y="3045"/>
                  </a:lnTo>
                  <a:lnTo>
                    <a:pt x="1449" y="3016"/>
                  </a:lnTo>
                  <a:lnTo>
                    <a:pt x="1403" y="2991"/>
                  </a:lnTo>
                  <a:lnTo>
                    <a:pt x="1349" y="2968"/>
                  </a:lnTo>
                  <a:lnTo>
                    <a:pt x="1334" y="2963"/>
                  </a:lnTo>
                  <a:lnTo>
                    <a:pt x="1317" y="2957"/>
                  </a:lnTo>
                  <a:lnTo>
                    <a:pt x="1296" y="2949"/>
                  </a:lnTo>
                  <a:lnTo>
                    <a:pt x="1274" y="2942"/>
                  </a:lnTo>
                  <a:lnTo>
                    <a:pt x="1248" y="2934"/>
                  </a:lnTo>
                  <a:lnTo>
                    <a:pt x="1221" y="2924"/>
                  </a:lnTo>
                  <a:lnTo>
                    <a:pt x="1190" y="2917"/>
                  </a:lnTo>
                  <a:lnTo>
                    <a:pt x="1157" y="2907"/>
                  </a:lnTo>
                  <a:lnTo>
                    <a:pt x="1121" y="2895"/>
                  </a:lnTo>
                  <a:lnTo>
                    <a:pt x="1084" y="2886"/>
                  </a:lnTo>
                  <a:lnTo>
                    <a:pt x="1044" y="2874"/>
                  </a:lnTo>
                  <a:lnTo>
                    <a:pt x="1000" y="2863"/>
                  </a:lnTo>
                  <a:lnTo>
                    <a:pt x="956" y="2849"/>
                  </a:lnTo>
                  <a:lnTo>
                    <a:pt x="908" y="2836"/>
                  </a:lnTo>
                  <a:lnTo>
                    <a:pt x="856" y="2822"/>
                  </a:lnTo>
                  <a:lnTo>
                    <a:pt x="804" y="2809"/>
                  </a:lnTo>
                  <a:lnTo>
                    <a:pt x="706" y="2780"/>
                  </a:lnTo>
                  <a:lnTo>
                    <a:pt x="616" y="2750"/>
                  </a:lnTo>
                  <a:lnTo>
                    <a:pt x="529" y="2717"/>
                  </a:lnTo>
                  <a:lnTo>
                    <a:pt x="451" y="2682"/>
                  </a:lnTo>
                  <a:lnTo>
                    <a:pt x="380" y="2646"/>
                  </a:lnTo>
                  <a:lnTo>
                    <a:pt x="313" y="2606"/>
                  </a:lnTo>
                  <a:lnTo>
                    <a:pt x="253" y="2565"/>
                  </a:lnTo>
                  <a:lnTo>
                    <a:pt x="199" y="2521"/>
                  </a:lnTo>
                  <a:lnTo>
                    <a:pt x="153" y="2475"/>
                  </a:lnTo>
                  <a:lnTo>
                    <a:pt x="113" y="2425"/>
                  </a:lnTo>
                  <a:lnTo>
                    <a:pt x="78" y="2375"/>
                  </a:lnTo>
                  <a:lnTo>
                    <a:pt x="49" y="2321"/>
                  </a:lnTo>
                  <a:lnTo>
                    <a:pt x="26" y="2266"/>
                  </a:lnTo>
                  <a:lnTo>
                    <a:pt x="11" y="2208"/>
                  </a:lnTo>
                  <a:lnTo>
                    <a:pt x="2" y="2149"/>
                  </a:lnTo>
                  <a:lnTo>
                    <a:pt x="0" y="2087"/>
                  </a:lnTo>
                  <a:lnTo>
                    <a:pt x="2" y="2035"/>
                  </a:lnTo>
                  <a:lnTo>
                    <a:pt x="5" y="1985"/>
                  </a:lnTo>
                  <a:lnTo>
                    <a:pt x="15" y="1937"/>
                  </a:lnTo>
                  <a:lnTo>
                    <a:pt x="28" y="1889"/>
                  </a:lnTo>
                  <a:lnTo>
                    <a:pt x="44" y="1841"/>
                  </a:lnTo>
                  <a:lnTo>
                    <a:pt x="63" y="1795"/>
                  </a:lnTo>
                  <a:lnTo>
                    <a:pt x="86" y="1751"/>
                  </a:lnTo>
                  <a:lnTo>
                    <a:pt x="113" y="1709"/>
                  </a:lnTo>
                  <a:lnTo>
                    <a:pt x="144" y="1665"/>
                  </a:lnTo>
                  <a:lnTo>
                    <a:pt x="178" y="1624"/>
                  </a:lnTo>
                  <a:lnTo>
                    <a:pt x="215" y="1584"/>
                  </a:lnTo>
                  <a:lnTo>
                    <a:pt x="257" y="1546"/>
                  </a:lnTo>
                  <a:lnTo>
                    <a:pt x="301" y="1507"/>
                  </a:lnTo>
                  <a:lnTo>
                    <a:pt x="349" y="1471"/>
                  </a:lnTo>
                  <a:lnTo>
                    <a:pt x="401" y="1434"/>
                  </a:lnTo>
                  <a:lnTo>
                    <a:pt x="457" y="1400"/>
                  </a:lnTo>
                  <a:lnTo>
                    <a:pt x="457" y="1384"/>
                  </a:lnTo>
                  <a:lnTo>
                    <a:pt x="410" y="1357"/>
                  </a:lnTo>
                  <a:lnTo>
                    <a:pt x="368" y="1331"/>
                  </a:lnTo>
                  <a:lnTo>
                    <a:pt x="330" y="1300"/>
                  </a:lnTo>
                  <a:lnTo>
                    <a:pt x="293" y="1269"/>
                  </a:lnTo>
                  <a:lnTo>
                    <a:pt x="259" y="1236"/>
                  </a:lnTo>
                  <a:lnTo>
                    <a:pt x="228" y="1202"/>
                  </a:lnTo>
                  <a:lnTo>
                    <a:pt x="201" y="1165"/>
                  </a:lnTo>
                  <a:lnTo>
                    <a:pt x="176" y="1129"/>
                  </a:lnTo>
                  <a:lnTo>
                    <a:pt x="155" y="1091"/>
                  </a:lnTo>
                  <a:lnTo>
                    <a:pt x="136" y="1050"/>
                  </a:lnTo>
                  <a:lnTo>
                    <a:pt x="121" y="1008"/>
                  </a:lnTo>
                  <a:lnTo>
                    <a:pt x="107" y="964"/>
                  </a:lnTo>
                  <a:lnTo>
                    <a:pt x="97" y="920"/>
                  </a:lnTo>
                  <a:lnTo>
                    <a:pt x="90" y="874"/>
                  </a:lnTo>
                  <a:lnTo>
                    <a:pt x="86" y="826"/>
                  </a:lnTo>
                  <a:lnTo>
                    <a:pt x="84" y="776"/>
                  </a:lnTo>
                  <a:lnTo>
                    <a:pt x="84" y="733"/>
                  </a:lnTo>
                  <a:lnTo>
                    <a:pt x="90" y="693"/>
                  </a:lnTo>
                  <a:lnTo>
                    <a:pt x="96" y="655"/>
                  </a:lnTo>
                  <a:lnTo>
                    <a:pt x="105" y="616"/>
                  </a:lnTo>
                  <a:lnTo>
                    <a:pt x="119" y="578"/>
                  </a:lnTo>
                  <a:lnTo>
                    <a:pt x="134" y="541"/>
                  </a:lnTo>
                  <a:lnTo>
                    <a:pt x="151" y="505"/>
                  </a:lnTo>
                  <a:lnTo>
                    <a:pt x="172" y="470"/>
                  </a:lnTo>
                  <a:lnTo>
                    <a:pt x="195" y="436"/>
                  </a:lnTo>
                  <a:lnTo>
                    <a:pt x="220" y="401"/>
                  </a:lnTo>
                  <a:lnTo>
                    <a:pt x="249" y="370"/>
                  </a:lnTo>
                  <a:lnTo>
                    <a:pt x="282" y="338"/>
                  </a:lnTo>
                  <a:lnTo>
                    <a:pt x="316" y="307"/>
                  </a:lnTo>
                  <a:lnTo>
                    <a:pt x="353" y="278"/>
                  </a:lnTo>
                  <a:lnTo>
                    <a:pt x="393" y="248"/>
                  </a:lnTo>
                  <a:lnTo>
                    <a:pt x="435" y="221"/>
                  </a:lnTo>
                  <a:lnTo>
                    <a:pt x="528" y="169"/>
                  </a:lnTo>
                  <a:lnTo>
                    <a:pt x="625" y="125"/>
                  </a:lnTo>
                  <a:lnTo>
                    <a:pt x="731" y="86"/>
                  </a:lnTo>
                  <a:lnTo>
                    <a:pt x="842" y="56"/>
                  </a:lnTo>
                  <a:lnTo>
                    <a:pt x="961" y="31"/>
                  </a:lnTo>
                  <a:lnTo>
                    <a:pt x="1086" y="13"/>
                  </a:lnTo>
                  <a:lnTo>
                    <a:pt x="1219" y="4"/>
                  </a:lnTo>
                  <a:lnTo>
                    <a:pt x="1357" y="0"/>
                  </a:lnTo>
                  <a:close/>
                </a:path>
              </a:pathLst>
            </a:custGeom>
            <a:grpFill/>
            <a:ln>
              <a:noFill/>
            </a:ln>
          </p:spPr>
          <p:txBody>
            <a:bodyPr/>
            <a:lstStyle/>
            <a:p>
              <a:endParaRPr lang="zh-CN" altLang="en-US" sz="3200">
                <a:solidFill>
                  <a:srgbClr val="1D6295"/>
                </a:solidFill>
              </a:endParaRPr>
            </a:p>
          </p:txBody>
        </p:sp>
        <p:sp>
          <p:nvSpPr>
            <p:cNvPr id="6" name="KSO_Shape"/>
            <p:cNvSpPr/>
            <p:nvPr/>
          </p:nvSpPr>
          <p:spPr bwMode="auto">
            <a:xfrm>
              <a:off x="7056890" y="2694215"/>
              <a:ext cx="376814" cy="326572"/>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grpFill/>
            <a:ln>
              <a:noFill/>
            </a:ln>
          </p:spPr>
          <p:txBody>
            <a:bodyPr lIns="91440" tIns="45720" rIns="91440" bIns="45720" anchor="ctr"/>
            <a:lstStyle/>
            <a:p>
              <a:endParaRPr lang="zh-CN" altLang="en-US" sz="3200">
                <a:solidFill>
                  <a:srgbClr val="1D6295"/>
                </a:solidFill>
              </a:endParaRPr>
            </a:p>
          </p:txBody>
        </p:sp>
        <p:sp>
          <p:nvSpPr>
            <p:cNvPr id="7" name="KSO_Shape"/>
            <p:cNvSpPr/>
            <p:nvPr/>
          </p:nvSpPr>
          <p:spPr bwMode="auto">
            <a:xfrm>
              <a:off x="4399909" y="936824"/>
              <a:ext cx="344182" cy="312058"/>
            </a:xfrm>
            <a:custGeom>
              <a:avLst/>
              <a:gdLst>
                <a:gd name="T0" fmla="*/ 489274 w 2228850"/>
                <a:gd name="T1" fmla="*/ 1171178 h 2019300"/>
                <a:gd name="T2" fmla="*/ 683136 w 2228850"/>
                <a:gd name="T3" fmla="*/ 1519238 h 2019300"/>
                <a:gd name="T4" fmla="*/ 1056587 w 2228850"/>
                <a:gd name="T5" fmla="*/ 1377950 h 2019300"/>
                <a:gd name="T6" fmla="*/ 970559 w 2228850"/>
                <a:gd name="T7" fmla="*/ 988219 h 2019300"/>
                <a:gd name="T8" fmla="*/ 1033990 w 2228850"/>
                <a:gd name="T9" fmla="*/ 962025 h 2019300"/>
                <a:gd name="T10" fmla="*/ 1091871 w 2228850"/>
                <a:gd name="T11" fmla="*/ 1437085 h 2019300"/>
                <a:gd name="T12" fmla="*/ 629616 w 2228850"/>
                <a:gd name="T13" fmla="*/ 1562498 h 2019300"/>
                <a:gd name="T14" fmla="*/ 438529 w 2228850"/>
                <a:gd name="T15" fmla="*/ 1123950 h 2019300"/>
                <a:gd name="T16" fmla="*/ 761603 w 2228850"/>
                <a:gd name="T17" fmla="*/ 832840 h 2019300"/>
                <a:gd name="T18" fmla="*/ 421481 w 2228850"/>
                <a:gd name="T19" fmla="*/ 1071482 h 2019300"/>
                <a:gd name="T20" fmla="*/ 410369 w 2228850"/>
                <a:gd name="T21" fmla="*/ 1364523 h 2019300"/>
                <a:gd name="T22" fmla="*/ 723503 w 2228850"/>
                <a:gd name="T23" fmla="*/ 1626196 h 2019300"/>
                <a:gd name="T24" fmla="*/ 1080294 w 2228850"/>
                <a:gd name="T25" fmla="*/ 1505088 h 2019300"/>
                <a:gd name="T26" fmla="*/ 1187053 w 2228850"/>
                <a:gd name="T27" fmla="*/ 1194972 h 2019300"/>
                <a:gd name="T28" fmla="*/ 939403 w 2228850"/>
                <a:gd name="T29" fmla="*/ 861826 h 2019300"/>
                <a:gd name="T30" fmla="*/ 989013 w 2228850"/>
                <a:gd name="T31" fmla="*/ 477060 h 2019300"/>
                <a:gd name="T32" fmla="*/ 1144985 w 2228850"/>
                <a:gd name="T33" fmla="*/ 702599 h 2019300"/>
                <a:gd name="T34" fmla="*/ 1411685 w 2228850"/>
                <a:gd name="T35" fmla="*/ 749454 h 2019300"/>
                <a:gd name="T36" fmla="*/ 1373188 w 2228850"/>
                <a:gd name="T37" fmla="*/ 975390 h 2019300"/>
                <a:gd name="T38" fmla="*/ 1560116 w 2228850"/>
                <a:gd name="T39" fmla="*/ 1219194 h 2019300"/>
                <a:gd name="T40" fmla="*/ 1448991 w 2228850"/>
                <a:gd name="T41" fmla="*/ 1425673 h 2019300"/>
                <a:gd name="T42" fmla="*/ 1267222 w 2228850"/>
                <a:gd name="T43" fmla="*/ 1667095 h 2019300"/>
                <a:gd name="T44" fmla="*/ 1175544 w 2228850"/>
                <a:gd name="T45" fmla="*/ 1906134 h 2019300"/>
                <a:gd name="T46" fmla="*/ 894953 w 2228850"/>
                <a:gd name="T47" fmla="*/ 1860470 h 2019300"/>
                <a:gd name="T48" fmla="*/ 731044 w 2228850"/>
                <a:gd name="T49" fmla="*/ 2017315 h 2019300"/>
                <a:gd name="T50" fmla="*/ 570309 w 2228850"/>
                <a:gd name="T51" fmla="*/ 1831881 h 2019300"/>
                <a:gd name="T52" fmla="*/ 246459 w 2228850"/>
                <a:gd name="T53" fmla="*/ 1787805 h 2019300"/>
                <a:gd name="T54" fmla="*/ 203994 w 2228850"/>
                <a:gd name="T55" fmla="*/ 1546781 h 2019300"/>
                <a:gd name="T56" fmla="*/ 137715 w 2228850"/>
                <a:gd name="T57" fmla="*/ 1259695 h 2019300"/>
                <a:gd name="T58" fmla="*/ 29369 w 2228850"/>
                <a:gd name="T59" fmla="*/ 1034157 h 2019300"/>
                <a:gd name="T60" fmla="*/ 249634 w 2228850"/>
                <a:gd name="T61" fmla="*/ 888430 h 2019300"/>
                <a:gd name="T62" fmla="*/ 288925 w 2228850"/>
                <a:gd name="T63" fmla="*/ 622390 h 2019300"/>
                <a:gd name="T64" fmla="*/ 517128 w 2228850"/>
                <a:gd name="T65" fmla="*/ 653759 h 2019300"/>
                <a:gd name="T66" fmla="*/ 775097 w 2228850"/>
                <a:gd name="T67" fmla="*/ 462766 h 2019300"/>
                <a:gd name="T68" fmla="*/ 1636253 w 2228850"/>
                <a:gd name="T69" fmla="*/ 339029 h 2019300"/>
                <a:gd name="T70" fmla="*/ 1653303 w 2228850"/>
                <a:gd name="T71" fmla="*/ 573804 h 2019300"/>
                <a:gd name="T72" fmla="*/ 1888031 w 2228850"/>
                <a:gd name="T73" fmla="*/ 591283 h 2019300"/>
                <a:gd name="T74" fmla="*/ 1938387 w 2228850"/>
                <a:gd name="T75" fmla="*/ 361275 h 2019300"/>
                <a:gd name="T76" fmla="*/ 1832918 w 2228850"/>
                <a:gd name="T77" fmla="*/ 242894 h 2019300"/>
                <a:gd name="T78" fmla="*/ 1989536 w 2228850"/>
                <a:gd name="T79" fmla="*/ 468135 h 2019300"/>
                <a:gd name="T80" fmla="*/ 1791285 w 2228850"/>
                <a:gd name="T81" fmla="*/ 656829 h 2019300"/>
                <a:gd name="T82" fmla="*/ 1574399 w 2228850"/>
                <a:gd name="T83" fmla="*/ 489587 h 2019300"/>
                <a:gd name="T84" fmla="*/ 1708020 w 2228850"/>
                <a:gd name="T85" fmla="*/ 248853 h 2019300"/>
                <a:gd name="T86" fmla="*/ 1575304 w 2228850"/>
                <a:gd name="T87" fmla="*/ 344885 h 2019300"/>
                <a:gd name="T88" fmla="*/ 1650744 w 2228850"/>
                <a:gd name="T89" fmla="*/ 635794 h 2019300"/>
                <a:gd name="T90" fmla="*/ 1949723 w 2228850"/>
                <a:gd name="T91" fmla="*/ 603250 h 2019300"/>
                <a:gd name="T92" fmla="*/ 1960841 w 2228850"/>
                <a:gd name="T93" fmla="*/ 303213 h 2019300"/>
                <a:gd name="T94" fmla="*/ 1737698 w 2228850"/>
                <a:gd name="T95" fmla="*/ 39687 h 2019300"/>
                <a:gd name="T96" fmla="*/ 1949326 w 2228850"/>
                <a:gd name="T97" fmla="*/ 34131 h 2019300"/>
                <a:gd name="T98" fmla="*/ 2021193 w 2228850"/>
                <a:gd name="T99" fmla="*/ 167481 h 2019300"/>
                <a:gd name="T100" fmla="*/ 2207807 w 2228850"/>
                <a:gd name="T101" fmla="*/ 295275 h 2019300"/>
                <a:gd name="T102" fmla="*/ 2145072 w 2228850"/>
                <a:gd name="T103" fmla="*/ 494904 h 2019300"/>
                <a:gd name="T104" fmla="*/ 2146661 w 2228850"/>
                <a:gd name="T105" fmla="*/ 713979 h 2019300"/>
                <a:gd name="T106" fmla="*/ 1938606 w 2228850"/>
                <a:gd name="T107" fmla="*/ 781447 h 2019300"/>
                <a:gd name="T108" fmla="*/ 1834182 w 2228850"/>
                <a:gd name="T109" fmla="*/ 887413 h 2019300"/>
                <a:gd name="T110" fmla="*/ 1618186 w 2228850"/>
                <a:gd name="T111" fmla="*/ 854076 h 2019300"/>
                <a:gd name="T112" fmla="*/ 1542349 w 2228850"/>
                <a:gd name="T113" fmla="*/ 733822 h 2019300"/>
                <a:gd name="T114" fmla="*/ 1362882 w 2228850"/>
                <a:gd name="T115" fmla="*/ 615157 h 2019300"/>
                <a:gd name="T116" fmla="*/ 1414895 w 2228850"/>
                <a:gd name="T117" fmla="*/ 452835 h 2019300"/>
                <a:gd name="T118" fmla="*/ 1395837 w 2228850"/>
                <a:gd name="T119" fmla="*/ 209947 h 2019300"/>
                <a:gd name="T120" fmla="*/ 1619377 w 2228850"/>
                <a:gd name="T121" fmla="*/ 118269 h 2019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5329"/>
                  </a:lnTo>
                  <a:lnTo>
                    <a:pt x="784622" y="2017315"/>
                  </a:lnTo>
                  <a:lnTo>
                    <a:pt x="779463" y="2018903"/>
                  </a:lnTo>
                  <a:lnTo>
                    <a:pt x="773906" y="2019300"/>
                  </a:lnTo>
                  <a:lnTo>
                    <a:pt x="752078" y="2018506"/>
                  </a:lnTo>
                  <a:lnTo>
                    <a:pt x="731044" y="2017315"/>
                  </a:lnTo>
                  <a:lnTo>
                    <a:pt x="709613" y="2015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6"/>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8" name="KSO_Shape"/>
            <p:cNvSpPr/>
            <p:nvPr/>
          </p:nvSpPr>
          <p:spPr bwMode="auto">
            <a:xfrm flipV="1">
              <a:off x="6180027" y="1803618"/>
              <a:ext cx="348342" cy="34311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grpFill/>
            <a:ln>
              <a:noFill/>
            </a:ln>
          </p:spPr>
          <p:txBody>
            <a:bodyPr lIns="668593" tIns="767540" rIns="668593" bIns="819661" anchor="ctr"/>
            <a:lstStyle/>
            <a:p>
              <a:endParaRPr lang="zh-CN" altLang="en-US" sz="3200">
                <a:solidFill>
                  <a:srgbClr val="1D6295"/>
                </a:solidFill>
              </a:endParaRPr>
            </a:p>
          </p:txBody>
        </p:sp>
        <p:sp>
          <p:nvSpPr>
            <p:cNvPr id="9" name="KSO_Shape"/>
            <p:cNvSpPr/>
            <p:nvPr/>
          </p:nvSpPr>
          <p:spPr bwMode="auto">
            <a:xfrm>
              <a:off x="6209624" y="948279"/>
              <a:ext cx="289148" cy="28914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10" name="KSO_Shape"/>
            <p:cNvSpPr/>
            <p:nvPr/>
          </p:nvSpPr>
          <p:spPr bwMode="auto">
            <a:xfrm>
              <a:off x="1736482" y="3574293"/>
              <a:ext cx="324442" cy="33106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11" name="KSO_Shape"/>
            <p:cNvSpPr/>
            <p:nvPr/>
          </p:nvSpPr>
          <p:spPr>
            <a:xfrm>
              <a:off x="1754301" y="1833663"/>
              <a:ext cx="288804" cy="283028"/>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60000" tIns="1104000" anchor="ctr">
              <a:scene3d>
                <a:camera prst="orthographicFront"/>
                <a:lightRig rig="threePt" dir="t"/>
              </a:scene3d>
              <a:sp3d>
                <a:contourClr>
                  <a:srgbClr val="FFFFFF"/>
                </a:contourClr>
              </a:sp3d>
            </a:bodyPr>
            <a:lstStyle/>
            <a:p>
              <a:pPr algn="ctr">
                <a:defRPr/>
              </a:pPr>
              <a:endParaRPr lang="zh-CN" altLang="en-US" sz="3200" dirty="0">
                <a:solidFill>
                  <a:srgbClr val="1D6295"/>
                </a:solidFill>
              </a:endParaRPr>
            </a:p>
          </p:txBody>
        </p:sp>
        <p:sp>
          <p:nvSpPr>
            <p:cNvPr id="12" name="KSO_Shape"/>
            <p:cNvSpPr/>
            <p:nvPr/>
          </p:nvSpPr>
          <p:spPr>
            <a:xfrm>
              <a:off x="1728741" y="2720115"/>
              <a:ext cx="339924" cy="274772"/>
            </a:xfrm>
            <a:custGeom>
              <a:avLst/>
              <a:gdLst>
                <a:gd name="connsiteX0" fmla="*/ 563922 w 3083576"/>
                <a:gd name="connsiteY0" fmla="*/ 777746 h 2491786"/>
                <a:gd name="connsiteX1" fmla="*/ 540630 w 3083576"/>
                <a:gd name="connsiteY1" fmla="*/ 782448 h 2491786"/>
                <a:gd name="connsiteX2" fmla="*/ 519188 w 3083576"/>
                <a:gd name="connsiteY2" fmla="*/ 778120 h 2491786"/>
                <a:gd name="connsiteX3" fmla="*/ 152371 w 3083576"/>
                <a:gd name="connsiteY3" fmla="*/ 1413466 h 2491786"/>
                <a:gd name="connsiteX4" fmla="*/ 930955 w 3083576"/>
                <a:gd name="connsiteY4" fmla="*/ 1413466 h 2491786"/>
                <a:gd name="connsiteX5" fmla="*/ 2564171 w 3083576"/>
                <a:gd name="connsiteY5" fmla="*/ 320325 h 2491786"/>
                <a:gd name="connsiteX6" fmla="*/ 2540879 w 3083576"/>
                <a:gd name="connsiteY6" fmla="*/ 325027 h 2491786"/>
                <a:gd name="connsiteX7" fmla="*/ 2519437 w 3083576"/>
                <a:gd name="connsiteY7" fmla="*/ 320699 h 2491786"/>
                <a:gd name="connsiteX8" fmla="*/ 2152620 w 3083576"/>
                <a:gd name="connsiteY8" fmla="*/ 956045 h 2491786"/>
                <a:gd name="connsiteX9" fmla="*/ 2931204 w 3083576"/>
                <a:gd name="connsiteY9" fmla="*/ 956045 h 2491786"/>
                <a:gd name="connsiteX10" fmla="*/ 1510555 w 3083576"/>
                <a:gd name="connsiteY10" fmla="*/ 0 h 2491786"/>
                <a:gd name="connsiteX11" fmla="*/ 1598185 w 3083576"/>
                <a:gd name="connsiteY11" fmla="*/ 87630 h 2491786"/>
                <a:gd name="connsiteX12" fmla="*/ 1598185 w 3083576"/>
                <a:gd name="connsiteY12" fmla="*/ 118806 h 2491786"/>
                <a:gd name="connsiteX13" fmla="*/ 2530732 w 3083576"/>
                <a:gd name="connsiteY13" fmla="*/ 53326 h 2491786"/>
                <a:gd name="connsiteX14" fmla="*/ 2551279 w 3083576"/>
                <a:gd name="connsiteY14" fmla="*/ 98527 h 2491786"/>
                <a:gd name="connsiteX15" fmla="*/ 2585370 w 3083576"/>
                <a:gd name="connsiteY15" fmla="*/ 105410 h 2491786"/>
                <a:gd name="connsiteX16" fmla="*/ 2655179 w 3083576"/>
                <a:gd name="connsiteY16" fmla="*/ 210727 h 2491786"/>
                <a:gd name="connsiteX17" fmla="*/ 2646196 w 3083576"/>
                <a:gd name="connsiteY17" fmla="*/ 255218 h 2491786"/>
                <a:gd name="connsiteX18" fmla="*/ 2644959 w 3083576"/>
                <a:gd name="connsiteY18" fmla="*/ 257053 h 2491786"/>
                <a:gd name="connsiteX19" fmla="*/ 3048522 w 3083576"/>
                <a:gd name="connsiteY19" fmla="*/ 956045 h 2491786"/>
                <a:gd name="connsiteX20" fmla="*/ 3077696 w 3083576"/>
                <a:gd name="connsiteY20" fmla="*/ 956045 h 2491786"/>
                <a:gd name="connsiteX21" fmla="*/ 3083576 w 3083576"/>
                <a:gd name="connsiteY21" fmla="*/ 985678 h 2491786"/>
                <a:gd name="connsiteX22" fmla="*/ 2541912 w 3083576"/>
                <a:gd name="connsiteY22" fmla="*/ 1260845 h 2491786"/>
                <a:gd name="connsiteX23" fmla="*/ 2000249 w 3083576"/>
                <a:gd name="connsiteY23" fmla="*/ 985677 h 2491786"/>
                <a:gd name="connsiteX24" fmla="*/ 2006130 w 3083576"/>
                <a:gd name="connsiteY24" fmla="*/ 956045 h 2491786"/>
                <a:gd name="connsiteX25" fmla="*/ 2035302 w 3083576"/>
                <a:gd name="connsiteY25" fmla="*/ 956045 h 2491786"/>
                <a:gd name="connsiteX26" fmla="*/ 2437911 w 3083576"/>
                <a:gd name="connsiteY26" fmla="*/ 258704 h 2491786"/>
                <a:gd name="connsiteX27" fmla="*/ 2435562 w 3083576"/>
                <a:gd name="connsiteY27" fmla="*/ 255218 h 2491786"/>
                <a:gd name="connsiteX28" fmla="*/ 2426578 w 3083576"/>
                <a:gd name="connsiteY28" fmla="*/ 210727 h 2491786"/>
                <a:gd name="connsiteX29" fmla="*/ 2435561 w 3083576"/>
                <a:gd name="connsiteY29" fmla="*/ 166237 h 2491786"/>
                <a:gd name="connsiteX30" fmla="*/ 2437723 w 3083576"/>
                <a:gd name="connsiteY30" fmla="*/ 163029 h 2491786"/>
                <a:gd name="connsiteX31" fmla="*/ 1598185 w 3083576"/>
                <a:gd name="connsiteY31" fmla="*/ 358598 h 2491786"/>
                <a:gd name="connsiteX32" fmla="*/ 1598185 w 3083576"/>
                <a:gd name="connsiteY32" fmla="*/ 1889182 h 2491786"/>
                <a:gd name="connsiteX33" fmla="*/ 1944895 w 3083576"/>
                <a:gd name="connsiteY33" fmla="*/ 1889182 h 2491786"/>
                <a:gd name="connsiteX34" fmla="*/ 1944895 w 3083576"/>
                <a:gd name="connsiteY34" fmla="*/ 2091447 h 2491786"/>
                <a:gd name="connsiteX35" fmla="*/ 2200010 w 3083576"/>
                <a:gd name="connsiteY35" fmla="*/ 2091447 h 2491786"/>
                <a:gd name="connsiteX36" fmla="*/ 2200010 w 3083576"/>
                <a:gd name="connsiteY36" fmla="*/ 2491786 h 2491786"/>
                <a:gd name="connsiteX37" fmla="*/ 821101 w 3083576"/>
                <a:gd name="connsiteY37" fmla="*/ 2491786 h 2491786"/>
                <a:gd name="connsiteX38" fmla="*/ 821101 w 3083576"/>
                <a:gd name="connsiteY38" fmla="*/ 2091447 h 2491786"/>
                <a:gd name="connsiteX39" fmla="*/ 1076215 w 3083576"/>
                <a:gd name="connsiteY39" fmla="*/ 2091447 h 2491786"/>
                <a:gd name="connsiteX40" fmla="*/ 1076215 w 3083576"/>
                <a:gd name="connsiteY40" fmla="*/ 1889182 h 2491786"/>
                <a:gd name="connsiteX41" fmla="*/ 1422925 w 3083576"/>
                <a:gd name="connsiteY41" fmla="*/ 1889182 h 2491786"/>
                <a:gd name="connsiteX42" fmla="*/ 1422925 w 3083576"/>
                <a:gd name="connsiteY42" fmla="*/ 399424 h 2491786"/>
                <a:gd name="connsiteX43" fmla="*/ 620129 w 3083576"/>
                <a:gd name="connsiteY43" fmla="*/ 586434 h 2491786"/>
                <a:gd name="connsiteX44" fmla="*/ 621452 w 3083576"/>
                <a:gd name="connsiteY44" fmla="*/ 587326 h 2491786"/>
                <a:gd name="connsiteX45" fmla="*/ 654930 w 3083576"/>
                <a:gd name="connsiteY45" fmla="*/ 668148 h 2491786"/>
                <a:gd name="connsiteX46" fmla="*/ 645947 w 3083576"/>
                <a:gd name="connsiteY46" fmla="*/ 712639 h 2491786"/>
                <a:gd name="connsiteX47" fmla="*/ 644710 w 3083576"/>
                <a:gd name="connsiteY47" fmla="*/ 714474 h 2491786"/>
                <a:gd name="connsiteX48" fmla="*/ 1048273 w 3083576"/>
                <a:gd name="connsiteY48" fmla="*/ 1413466 h 2491786"/>
                <a:gd name="connsiteX49" fmla="*/ 1077447 w 3083576"/>
                <a:gd name="connsiteY49" fmla="*/ 1413466 h 2491786"/>
                <a:gd name="connsiteX50" fmla="*/ 1083327 w 3083576"/>
                <a:gd name="connsiteY50" fmla="*/ 1443099 h 2491786"/>
                <a:gd name="connsiteX51" fmla="*/ 541663 w 3083576"/>
                <a:gd name="connsiteY51" fmla="*/ 1718266 h 2491786"/>
                <a:gd name="connsiteX52" fmla="*/ 0 w 3083576"/>
                <a:gd name="connsiteY52" fmla="*/ 1443098 h 2491786"/>
                <a:gd name="connsiteX53" fmla="*/ 5881 w 3083576"/>
                <a:gd name="connsiteY53" fmla="*/ 1413466 h 2491786"/>
                <a:gd name="connsiteX54" fmla="*/ 35053 w 3083576"/>
                <a:gd name="connsiteY54" fmla="*/ 1413466 h 2491786"/>
                <a:gd name="connsiteX55" fmla="*/ 437662 w 3083576"/>
                <a:gd name="connsiteY55" fmla="*/ 716125 h 2491786"/>
                <a:gd name="connsiteX56" fmla="*/ 435312 w 3083576"/>
                <a:gd name="connsiteY56" fmla="*/ 712639 h 2491786"/>
                <a:gd name="connsiteX57" fmla="*/ 426329 w 3083576"/>
                <a:gd name="connsiteY57" fmla="*/ 668148 h 2491786"/>
                <a:gd name="connsiteX58" fmla="*/ 496139 w 3083576"/>
                <a:gd name="connsiteY58" fmla="*/ 562831 h 2491786"/>
                <a:gd name="connsiteX59" fmla="*/ 516510 w 3083576"/>
                <a:gd name="connsiteY59" fmla="*/ 558718 h 2491786"/>
                <a:gd name="connsiteX60" fmla="*/ 525009 w 3083576"/>
                <a:gd name="connsiteY60" fmla="*/ 511565 h 2491786"/>
                <a:gd name="connsiteX61" fmla="*/ 1375005 w 3083576"/>
                <a:gd name="connsiteY61" fmla="*/ 158774 h 2491786"/>
                <a:gd name="connsiteX62" fmla="*/ 1422925 w 3083576"/>
                <a:gd name="connsiteY62" fmla="*/ 147768 h 2491786"/>
                <a:gd name="connsiteX63" fmla="*/ 1422925 w 3083576"/>
                <a:gd name="connsiteY63" fmla="*/ 87630 h 2491786"/>
                <a:gd name="connsiteX64" fmla="*/ 1510555 w 3083576"/>
                <a:gd name="connsiteY64" fmla="*/ 0 h 249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083576" h="2491786">
                  <a:moveTo>
                    <a:pt x="563922" y="777746"/>
                  </a:moveTo>
                  <a:lnTo>
                    <a:pt x="540630" y="782448"/>
                  </a:lnTo>
                  <a:lnTo>
                    <a:pt x="519188" y="778120"/>
                  </a:lnTo>
                  <a:lnTo>
                    <a:pt x="152371" y="1413466"/>
                  </a:lnTo>
                  <a:lnTo>
                    <a:pt x="930955" y="1413466"/>
                  </a:lnTo>
                  <a:close/>
                  <a:moveTo>
                    <a:pt x="2564171" y="320325"/>
                  </a:moveTo>
                  <a:lnTo>
                    <a:pt x="2540879" y="325027"/>
                  </a:lnTo>
                  <a:lnTo>
                    <a:pt x="2519437" y="320699"/>
                  </a:lnTo>
                  <a:lnTo>
                    <a:pt x="2152620" y="956045"/>
                  </a:lnTo>
                  <a:lnTo>
                    <a:pt x="2931204" y="956045"/>
                  </a:lnTo>
                  <a:close/>
                  <a:moveTo>
                    <a:pt x="1510555" y="0"/>
                  </a:moveTo>
                  <a:cubicBezTo>
                    <a:pt x="1558952" y="0"/>
                    <a:pt x="1598185" y="39233"/>
                    <a:pt x="1598185" y="87630"/>
                  </a:cubicBezTo>
                  <a:lnTo>
                    <a:pt x="1598185" y="118806"/>
                  </a:lnTo>
                  <a:lnTo>
                    <a:pt x="2530732" y="53326"/>
                  </a:lnTo>
                  <a:lnTo>
                    <a:pt x="2551279" y="98527"/>
                  </a:lnTo>
                  <a:lnTo>
                    <a:pt x="2585370" y="105410"/>
                  </a:lnTo>
                  <a:cubicBezTo>
                    <a:pt x="2626394" y="122761"/>
                    <a:pt x="2655179" y="163383"/>
                    <a:pt x="2655179" y="210727"/>
                  </a:cubicBezTo>
                  <a:cubicBezTo>
                    <a:pt x="2655179" y="226509"/>
                    <a:pt x="2651981" y="241544"/>
                    <a:pt x="2646196" y="255218"/>
                  </a:cubicBezTo>
                  <a:lnTo>
                    <a:pt x="2644959" y="257053"/>
                  </a:lnTo>
                  <a:lnTo>
                    <a:pt x="3048522" y="956045"/>
                  </a:lnTo>
                  <a:lnTo>
                    <a:pt x="3077696" y="956045"/>
                  </a:lnTo>
                  <a:lnTo>
                    <a:pt x="3083576" y="985678"/>
                  </a:lnTo>
                  <a:cubicBezTo>
                    <a:pt x="3083575" y="1137649"/>
                    <a:pt x="2841065" y="1260845"/>
                    <a:pt x="2541912" y="1260845"/>
                  </a:cubicBezTo>
                  <a:cubicBezTo>
                    <a:pt x="2242761" y="1260845"/>
                    <a:pt x="2000249" y="1137649"/>
                    <a:pt x="2000249" y="985677"/>
                  </a:cubicBezTo>
                  <a:lnTo>
                    <a:pt x="2006130" y="956045"/>
                  </a:lnTo>
                  <a:lnTo>
                    <a:pt x="2035302" y="956045"/>
                  </a:lnTo>
                  <a:lnTo>
                    <a:pt x="2437911" y="258704"/>
                  </a:lnTo>
                  <a:lnTo>
                    <a:pt x="2435562" y="255218"/>
                  </a:lnTo>
                  <a:cubicBezTo>
                    <a:pt x="2429777" y="241543"/>
                    <a:pt x="2426580" y="226509"/>
                    <a:pt x="2426578" y="210727"/>
                  </a:cubicBezTo>
                  <a:cubicBezTo>
                    <a:pt x="2426578" y="194946"/>
                    <a:pt x="2429777" y="179911"/>
                    <a:pt x="2435561" y="166237"/>
                  </a:cubicBezTo>
                  <a:lnTo>
                    <a:pt x="2437723" y="163029"/>
                  </a:lnTo>
                  <a:lnTo>
                    <a:pt x="1598185" y="358598"/>
                  </a:lnTo>
                  <a:lnTo>
                    <a:pt x="1598185" y="1889182"/>
                  </a:lnTo>
                  <a:lnTo>
                    <a:pt x="1944895" y="1889182"/>
                  </a:lnTo>
                  <a:lnTo>
                    <a:pt x="1944895" y="2091447"/>
                  </a:lnTo>
                  <a:lnTo>
                    <a:pt x="2200010" y="2091447"/>
                  </a:lnTo>
                  <a:lnTo>
                    <a:pt x="2200010" y="2491786"/>
                  </a:lnTo>
                  <a:lnTo>
                    <a:pt x="821101" y="2491786"/>
                  </a:lnTo>
                  <a:lnTo>
                    <a:pt x="821101" y="2091447"/>
                  </a:lnTo>
                  <a:lnTo>
                    <a:pt x="1076215" y="2091447"/>
                  </a:lnTo>
                  <a:lnTo>
                    <a:pt x="1076215" y="1889182"/>
                  </a:lnTo>
                  <a:lnTo>
                    <a:pt x="1422925" y="1889182"/>
                  </a:lnTo>
                  <a:lnTo>
                    <a:pt x="1422925" y="399424"/>
                  </a:lnTo>
                  <a:lnTo>
                    <a:pt x="620129" y="586434"/>
                  </a:lnTo>
                  <a:lnTo>
                    <a:pt x="621452" y="587326"/>
                  </a:lnTo>
                  <a:cubicBezTo>
                    <a:pt x="642137" y="608010"/>
                    <a:pt x="654930" y="636585"/>
                    <a:pt x="654930" y="668148"/>
                  </a:cubicBezTo>
                  <a:cubicBezTo>
                    <a:pt x="654930" y="683930"/>
                    <a:pt x="651732" y="698965"/>
                    <a:pt x="645947" y="712639"/>
                  </a:cubicBezTo>
                  <a:lnTo>
                    <a:pt x="644710" y="714474"/>
                  </a:lnTo>
                  <a:lnTo>
                    <a:pt x="1048273" y="1413466"/>
                  </a:lnTo>
                  <a:lnTo>
                    <a:pt x="1077447" y="1413466"/>
                  </a:lnTo>
                  <a:lnTo>
                    <a:pt x="1083327" y="1443099"/>
                  </a:lnTo>
                  <a:cubicBezTo>
                    <a:pt x="1083326" y="1595070"/>
                    <a:pt x="840816" y="1718266"/>
                    <a:pt x="541663" y="1718266"/>
                  </a:cubicBezTo>
                  <a:cubicBezTo>
                    <a:pt x="242511" y="1718266"/>
                    <a:pt x="0" y="1595070"/>
                    <a:pt x="0" y="1443098"/>
                  </a:cubicBezTo>
                  <a:lnTo>
                    <a:pt x="5881" y="1413466"/>
                  </a:lnTo>
                  <a:lnTo>
                    <a:pt x="35053" y="1413466"/>
                  </a:lnTo>
                  <a:lnTo>
                    <a:pt x="437662" y="716125"/>
                  </a:lnTo>
                  <a:lnTo>
                    <a:pt x="435312" y="712639"/>
                  </a:lnTo>
                  <a:cubicBezTo>
                    <a:pt x="429528" y="698964"/>
                    <a:pt x="426330" y="683930"/>
                    <a:pt x="426329" y="668148"/>
                  </a:cubicBezTo>
                  <a:cubicBezTo>
                    <a:pt x="426329" y="620804"/>
                    <a:pt x="455115" y="580183"/>
                    <a:pt x="496139" y="562831"/>
                  </a:cubicBezTo>
                  <a:lnTo>
                    <a:pt x="516510" y="558718"/>
                  </a:lnTo>
                  <a:lnTo>
                    <a:pt x="525009" y="511565"/>
                  </a:lnTo>
                  <a:lnTo>
                    <a:pt x="1375005" y="158774"/>
                  </a:lnTo>
                  <a:lnTo>
                    <a:pt x="1422925" y="147768"/>
                  </a:lnTo>
                  <a:lnTo>
                    <a:pt x="1422925" y="87630"/>
                  </a:lnTo>
                  <a:cubicBezTo>
                    <a:pt x="1422925" y="39233"/>
                    <a:pt x="1462158" y="0"/>
                    <a:pt x="15105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ndParaRPr>
            </a:p>
          </p:txBody>
        </p:sp>
        <p:sp>
          <p:nvSpPr>
            <p:cNvPr id="13" name="KSO_Shape"/>
            <p:cNvSpPr/>
            <p:nvPr/>
          </p:nvSpPr>
          <p:spPr bwMode="auto">
            <a:xfrm>
              <a:off x="7099193" y="915399"/>
              <a:ext cx="292208" cy="354908"/>
            </a:xfrm>
            <a:custGeom>
              <a:avLst/>
              <a:gdLst>
                <a:gd name="T0" fmla="*/ 2147483646 w 4375"/>
                <a:gd name="T1" fmla="*/ 2147483646 h 5317"/>
                <a:gd name="T2" fmla="*/ 2147483646 w 4375"/>
                <a:gd name="T3" fmla="*/ 2147483646 h 5317"/>
                <a:gd name="T4" fmla="*/ 2147483646 w 4375"/>
                <a:gd name="T5" fmla="*/ 2147483646 h 5317"/>
                <a:gd name="T6" fmla="*/ 2147483646 w 4375"/>
                <a:gd name="T7" fmla="*/ 2147483646 h 5317"/>
                <a:gd name="T8" fmla="*/ 2147483646 w 4375"/>
                <a:gd name="T9" fmla="*/ 2147483646 h 5317"/>
                <a:gd name="T10" fmla="*/ 2147483646 w 4375"/>
                <a:gd name="T11" fmla="*/ 2147483646 h 5317"/>
                <a:gd name="T12" fmla="*/ 2147483646 w 4375"/>
                <a:gd name="T13" fmla="*/ 2147483646 h 5317"/>
                <a:gd name="T14" fmla="*/ 2147483646 w 4375"/>
                <a:gd name="T15" fmla="*/ 2147483646 h 5317"/>
                <a:gd name="T16" fmla="*/ 2147483646 w 4375"/>
                <a:gd name="T17" fmla="*/ 2147483646 h 5317"/>
                <a:gd name="T18" fmla="*/ 2147483646 w 4375"/>
                <a:gd name="T19" fmla="*/ 2147483646 h 5317"/>
                <a:gd name="T20" fmla="*/ 2147483646 w 4375"/>
                <a:gd name="T21" fmla="*/ 2147483646 h 5317"/>
                <a:gd name="T22" fmla="*/ 2147483646 w 4375"/>
                <a:gd name="T23" fmla="*/ 2147483646 h 5317"/>
                <a:gd name="T24" fmla="*/ 2147483646 w 4375"/>
                <a:gd name="T25" fmla="*/ 2147483646 h 5317"/>
                <a:gd name="T26" fmla="*/ 2147483646 w 4375"/>
                <a:gd name="T27" fmla="*/ 2147483646 h 5317"/>
                <a:gd name="T28" fmla="*/ 2147483646 w 4375"/>
                <a:gd name="T29" fmla="*/ 1103836253 h 5317"/>
                <a:gd name="T30" fmla="*/ 2147483646 w 4375"/>
                <a:gd name="T31" fmla="*/ 183951271 h 5317"/>
                <a:gd name="T32" fmla="*/ 2147483646 w 4375"/>
                <a:gd name="T33" fmla="*/ 0 h 5317"/>
                <a:gd name="T34" fmla="*/ 2147483646 w 4375"/>
                <a:gd name="T35" fmla="*/ 367902543 h 5317"/>
                <a:gd name="T36" fmla="*/ 2147483646 w 4375"/>
                <a:gd name="T37" fmla="*/ 1517694547 h 5317"/>
                <a:gd name="T38" fmla="*/ 2147483646 w 4375"/>
                <a:gd name="T39" fmla="*/ 2147483646 h 5317"/>
                <a:gd name="T40" fmla="*/ 2147483646 w 4375"/>
                <a:gd name="T41" fmla="*/ 2147483646 h 5317"/>
                <a:gd name="T42" fmla="*/ 2147483646 w 4375"/>
                <a:gd name="T43" fmla="*/ 2147483646 h 5317"/>
                <a:gd name="T44" fmla="*/ 2147483646 w 4375"/>
                <a:gd name="T45" fmla="*/ 2147483646 h 5317"/>
                <a:gd name="T46" fmla="*/ 2147483646 w 4375"/>
                <a:gd name="T47" fmla="*/ 2147483646 h 5317"/>
                <a:gd name="T48" fmla="*/ 2147483646 w 4375"/>
                <a:gd name="T49" fmla="*/ 2147483646 h 5317"/>
                <a:gd name="T50" fmla="*/ 2147483646 w 4375"/>
                <a:gd name="T51" fmla="*/ 2147483646 h 5317"/>
                <a:gd name="T52" fmla="*/ 2147483646 w 4375"/>
                <a:gd name="T53" fmla="*/ 2147483646 h 5317"/>
                <a:gd name="T54" fmla="*/ 2147483646 w 4375"/>
                <a:gd name="T55" fmla="*/ 2147483646 h 5317"/>
                <a:gd name="T56" fmla="*/ 2147483646 w 4375"/>
                <a:gd name="T57" fmla="*/ 2147483646 h 5317"/>
                <a:gd name="T58" fmla="*/ 2147483646 w 4375"/>
                <a:gd name="T59" fmla="*/ 2147483646 h 5317"/>
                <a:gd name="T60" fmla="*/ 2147483646 w 4375"/>
                <a:gd name="T61" fmla="*/ 2147483646 h 5317"/>
                <a:gd name="T62" fmla="*/ 2147483646 w 4375"/>
                <a:gd name="T63" fmla="*/ 2147483646 h 5317"/>
                <a:gd name="T64" fmla="*/ 2147483646 w 4375"/>
                <a:gd name="T65" fmla="*/ 2147483646 h 5317"/>
                <a:gd name="T66" fmla="*/ 2147483646 w 4375"/>
                <a:gd name="T67" fmla="*/ 2147483646 h 5317"/>
                <a:gd name="T68" fmla="*/ 2147483646 w 4375"/>
                <a:gd name="T69" fmla="*/ 2147483646 h 5317"/>
                <a:gd name="T70" fmla="*/ 2147483646 w 4375"/>
                <a:gd name="T71" fmla="*/ 2147483646 h 5317"/>
                <a:gd name="T72" fmla="*/ 2147483646 w 4375"/>
                <a:gd name="T73" fmla="*/ 2147483646 h 5317"/>
                <a:gd name="T74" fmla="*/ 2147483646 w 4375"/>
                <a:gd name="T75" fmla="*/ 2147483646 h 5317"/>
                <a:gd name="T76" fmla="*/ 2147483646 w 4375"/>
                <a:gd name="T77" fmla="*/ 2147483646 h 5317"/>
                <a:gd name="T78" fmla="*/ 2147483646 w 4375"/>
                <a:gd name="T79" fmla="*/ 2147483646 h 5317"/>
                <a:gd name="T80" fmla="*/ 2147483646 w 4375"/>
                <a:gd name="T81" fmla="*/ 2147483646 h 5317"/>
                <a:gd name="T82" fmla="*/ 2147483646 w 4375"/>
                <a:gd name="T83" fmla="*/ 2147483646 h 5317"/>
                <a:gd name="T84" fmla="*/ 2147483646 w 4375"/>
                <a:gd name="T85" fmla="*/ 2147483646 h 5317"/>
                <a:gd name="T86" fmla="*/ 2147483646 w 4375"/>
                <a:gd name="T87" fmla="*/ 2147483646 h 5317"/>
                <a:gd name="T88" fmla="*/ 2147483646 w 4375"/>
                <a:gd name="T89" fmla="*/ 2147483646 h 5317"/>
                <a:gd name="T90" fmla="*/ 2147483646 w 4375"/>
                <a:gd name="T91" fmla="*/ 2147483646 h 5317"/>
                <a:gd name="T92" fmla="*/ 2147483646 w 4375"/>
                <a:gd name="T93" fmla="*/ 2147483646 h 5317"/>
                <a:gd name="T94" fmla="*/ 2147483646 w 4375"/>
                <a:gd name="T95" fmla="*/ 2147483646 h 5317"/>
                <a:gd name="T96" fmla="*/ 2147483646 w 4375"/>
                <a:gd name="T97" fmla="*/ 2147483646 h 5317"/>
                <a:gd name="T98" fmla="*/ 2147483646 w 4375"/>
                <a:gd name="T99" fmla="*/ 2147483646 h 5317"/>
                <a:gd name="T100" fmla="*/ 2147483646 w 4375"/>
                <a:gd name="T101" fmla="*/ 2147483646 h 5317"/>
                <a:gd name="T102" fmla="*/ 2147483646 w 4375"/>
                <a:gd name="T103" fmla="*/ 2147483646 h 531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375" h="5317">
                  <a:moveTo>
                    <a:pt x="3651" y="2388"/>
                  </a:moveTo>
                  <a:lnTo>
                    <a:pt x="3651" y="1443"/>
                  </a:lnTo>
                  <a:lnTo>
                    <a:pt x="3650" y="1410"/>
                  </a:lnTo>
                  <a:lnTo>
                    <a:pt x="3650" y="1376"/>
                  </a:lnTo>
                  <a:lnTo>
                    <a:pt x="3647" y="1343"/>
                  </a:lnTo>
                  <a:lnTo>
                    <a:pt x="3645" y="1309"/>
                  </a:lnTo>
                  <a:lnTo>
                    <a:pt x="3641" y="1276"/>
                  </a:lnTo>
                  <a:lnTo>
                    <a:pt x="3638" y="1242"/>
                  </a:lnTo>
                  <a:lnTo>
                    <a:pt x="3633" y="1208"/>
                  </a:lnTo>
                  <a:lnTo>
                    <a:pt x="3627" y="1175"/>
                  </a:lnTo>
                  <a:lnTo>
                    <a:pt x="3621" y="1141"/>
                  </a:lnTo>
                  <a:lnTo>
                    <a:pt x="3614" y="1109"/>
                  </a:lnTo>
                  <a:lnTo>
                    <a:pt x="3607" y="1077"/>
                  </a:lnTo>
                  <a:lnTo>
                    <a:pt x="3598" y="1043"/>
                  </a:lnTo>
                  <a:lnTo>
                    <a:pt x="3589" y="1011"/>
                  </a:lnTo>
                  <a:lnTo>
                    <a:pt x="3579" y="979"/>
                  </a:lnTo>
                  <a:lnTo>
                    <a:pt x="3568" y="946"/>
                  </a:lnTo>
                  <a:lnTo>
                    <a:pt x="3558" y="915"/>
                  </a:lnTo>
                  <a:lnTo>
                    <a:pt x="3546" y="884"/>
                  </a:lnTo>
                  <a:lnTo>
                    <a:pt x="3533" y="852"/>
                  </a:lnTo>
                  <a:lnTo>
                    <a:pt x="3519" y="822"/>
                  </a:lnTo>
                  <a:lnTo>
                    <a:pt x="3505" y="791"/>
                  </a:lnTo>
                  <a:lnTo>
                    <a:pt x="3489" y="761"/>
                  </a:lnTo>
                  <a:lnTo>
                    <a:pt x="3474" y="731"/>
                  </a:lnTo>
                  <a:lnTo>
                    <a:pt x="3458" y="701"/>
                  </a:lnTo>
                  <a:lnTo>
                    <a:pt x="3442" y="671"/>
                  </a:lnTo>
                  <a:lnTo>
                    <a:pt x="3424" y="642"/>
                  </a:lnTo>
                  <a:lnTo>
                    <a:pt x="3404" y="613"/>
                  </a:lnTo>
                  <a:lnTo>
                    <a:pt x="3385" y="586"/>
                  </a:lnTo>
                  <a:lnTo>
                    <a:pt x="3366" y="558"/>
                  </a:lnTo>
                  <a:lnTo>
                    <a:pt x="3346" y="531"/>
                  </a:lnTo>
                  <a:lnTo>
                    <a:pt x="3324" y="504"/>
                  </a:lnTo>
                  <a:lnTo>
                    <a:pt x="3301" y="478"/>
                  </a:lnTo>
                  <a:lnTo>
                    <a:pt x="3280" y="453"/>
                  </a:lnTo>
                  <a:lnTo>
                    <a:pt x="3256" y="428"/>
                  </a:lnTo>
                  <a:lnTo>
                    <a:pt x="3232" y="403"/>
                  </a:lnTo>
                  <a:lnTo>
                    <a:pt x="3207" y="379"/>
                  </a:lnTo>
                  <a:lnTo>
                    <a:pt x="3182" y="355"/>
                  </a:lnTo>
                  <a:lnTo>
                    <a:pt x="3155" y="332"/>
                  </a:lnTo>
                  <a:lnTo>
                    <a:pt x="3129" y="311"/>
                  </a:lnTo>
                  <a:lnTo>
                    <a:pt x="3100" y="289"/>
                  </a:lnTo>
                  <a:lnTo>
                    <a:pt x="3073" y="267"/>
                  </a:lnTo>
                  <a:lnTo>
                    <a:pt x="3044" y="247"/>
                  </a:lnTo>
                  <a:lnTo>
                    <a:pt x="3014" y="228"/>
                  </a:lnTo>
                  <a:lnTo>
                    <a:pt x="2983" y="209"/>
                  </a:lnTo>
                  <a:lnTo>
                    <a:pt x="2952" y="190"/>
                  </a:lnTo>
                  <a:lnTo>
                    <a:pt x="2921" y="173"/>
                  </a:lnTo>
                  <a:lnTo>
                    <a:pt x="2888" y="156"/>
                  </a:lnTo>
                  <a:lnTo>
                    <a:pt x="2855" y="139"/>
                  </a:lnTo>
                  <a:lnTo>
                    <a:pt x="2821" y="125"/>
                  </a:lnTo>
                  <a:lnTo>
                    <a:pt x="2787" y="111"/>
                  </a:lnTo>
                  <a:lnTo>
                    <a:pt x="2752" y="96"/>
                  </a:lnTo>
                  <a:lnTo>
                    <a:pt x="2716" y="83"/>
                  </a:lnTo>
                  <a:lnTo>
                    <a:pt x="2679" y="71"/>
                  </a:lnTo>
                  <a:lnTo>
                    <a:pt x="2642" y="60"/>
                  </a:lnTo>
                  <a:lnTo>
                    <a:pt x="2604" y="51"/>
                  </a:lnTo>
                  <a:lnTo>
                    <a:pt x="2565" y="41"/>
                  </a:lnTo>
                  <a:lnTo>
                    <a:pt x="2526" y="33"/>
                  </a:lnTo>
                  <a:lnTo>
                    <a:pt x="2486" y="24"/>
                  </a:lnTo>
                  <a:lnTo>
                    <a:pt x="2445" y="18"/>
                  </a:lnTo>
                  <a:lnTo>
                    <a:pt x="2404" y="12"/>
                  </a:lnTo>
                  <a:lnTo>
                    <a:pt x="2362" y="8"/>
                  </a:lnTo>
                  <a:lnTo>
                    <a:pt x="2320" y="4"/>
                  </a:lnTo>
                  <a:lnTo>
                    <a:pt x="2275" y="2"/>
                  </a:lnTo>
                  <a:lnTo>
                    <a:pt x="2232" y="0"/>
                  </a:lnTo>
                  <a:lnTo>
                    <a:pt x="2187" y="0"/>
                  </a:lnTo>
                  <a:lnTo>
                    <a:pt x="2143" y="0"/>
                  </a:lnTo>
                  <a:lnTo>
                    <a:pt x="2098" y="2"/>
                  </a:lnTo>
                  <a:lnTo>
                    <a:pt x="2055" y="4"/>
                  </a:lnTo>
                  <a:lnTo>
                    <a:pt x="2012" y="8"/>
                  </a:lnTo>
                  <a:lnTo>
                    <a:pt x="1970" y="12"/>
                  </a:lnTo>
                  <a:lnTo>
                    <a:pt x="1930" y="18"/>
                  </a:lnTo>
                  <a:lnTo>
                    <a:pt x="1889" y="24"/>
                  </a:lnTo>
                  <a:lnTo>
                    <a:pt x="1848" y="33"/>
                  </a:lnTo>
                  <a:lnTo>
                    <a:pt x="1809" y="41"/>
                  </a:lnTo>
                  <a:lnTo>
                    <a:pt x="1770" y="51"/>
                  </a:lnTo>
                  <a:lnTo>
                    <a:pt x="1732" y="60"/>
                  </a:lnTo>
                  <a:lnTo>
                    <a:pt x="1695" y="71"/>
                  </a:lnTo>
                  <a:lnTo>
                    <a:pt x="1659" y="83"/>
                  </a:lnTo>
                  <a:lnTo>
                    <a:pt x="1623" y="96"/>
                  </a:lnTo>
                  <a:lnTo>
                    <a:pt x="1587" y="111"/>
                  </a:lnTo>
                  <a:lnTo>
                    <a:pt x="1552" y="125"/>
                  </a:lnTo>
                  <a:lnTo>
                    <a:pt x="1519" y="139"/>
                  </a:lnTo>
                  <a:lnTo>
                    <a:pt x="1485" y="156"/>
                  </a:lnTo>
                  <a:lnTo>
                    <a:pt x="1453" y="173"/>
                  </a:lnTo>
                  <a:lnTo>
                    <a:pt x="1422" y="190"/>
                  </a:lnTo>
                  <a:lnTo>
                    <a:pt x="1391" y="209"/>
                  </a:lnTo>
                  <a:lnTo>
                    <a:pt x="1360" y="228"/>
                  </a:lnTo>
                  <a:lnTo>
                    <a:pt x="1331" y="247"/>
                  </a:lnTo>
                  <a:lnTo>
                    <a:pt x="1301" y="267"/>
                  </a:lnTo>
                  <a:lnTo>
                    <a:pt x="1273" y="289"/>
                  </a:lnTo>
                  <a:lnTo>
                    <a:pt x="1246" y="311"/>
                  </a:lnTo>
                  <a:lnTo>
                    <a:pt x="1218" y="332"/>
                  </a:lnTo>
                  <a:lnTo>
                    <a:pt x="1192" y="355"/>
                  </a:lnTo>
                  <a:lnTo>
                    <a:pt x="1167" y="379"/>
                  </a:lnTo>
                  <a:lnTo>
                    <a:pt x="1142" y="403"/>
                  </a:lnTo>
                  <a:lnTo>
                    <a:pt x="1118" y="428"/>
                  </a:lnTo>
                  <a:lnTo>
                    <a:pt x="1095" y="453"/>
                  </a:lnTo>
                  <a:lnTo>
                    <a:pt x="1072" y="478"/>
                  </a:lnTo>
                  <a:lnTo>
                    <a:pt x="1050" y="504"/>
                  </a:lnTo>
                  <a:lnTo>
                    <a:pt x="1029" y="531"/>
                  </a:lnTo>
                  <a:lnTo>
                    <a:pt x="1008" y="558"/>
                  </a:lnTo>
                  <a:lnTo>
                    <a:pt x="989" y="586"/>
                  </a:lnTo>
                  <a:lnTo>
                    <a:pt x="969" y="613"/>
                  </a:lnTo>
                  <a:lnTo>
                    <a:pt x="950" y="642"/>
                  </a:lnTo>
                  <a:lnTo>
                    <a:pt x="933" y="671"/>
                  </a:lnTo>
                  <a:lnTo>
                    <a:pt x="915" y="701"/>
                  </a:lnTo>
                  <a:lnTo>
                    <a:pt x="900" y="731"/>
                  </a:lnTo>
                  <a:lnTo>
                    <a:pt x="884" y="761"/>
                  </a:lnTo>
                  <a:lnTo>
                    <a:pt x="869" y="791"/>
                  </a:lnTo>
                  <a:lnTo>
                    <a:pt x="854" y="822"/>
                  </a:lnTo>
                  <a:lnTo>
                    <a:pt x="841" y="852"/>
                  </a:lnTo>
                  <a:lnTo>
                    <a:pt x="829" y="884"/>
                  </a:lnTo>
                  <a:lnTo>
                    <a:pt x="817" y="915"/>
                  </a:lnTo>
                  <a:lnTo>
                    <a:pt x="805" y="946"/>
                  </a:lnTo>
                  <a:lnTo>
                    <a:pt x="795" y="979"/>
                  </a:lnTo>
                  <a:lnTo>
                    <a:pt x="785" y="1011"/>
                  </a:lnTo>
                  <a:lnTo>
                    <a:pt x="775" y="1043"/>
                  </a:lnTo>
                  <a:lnTo>
                    <a:pt x="767" y="1077"/>
                  </a:lnTo>
                  <a:lnTo>
                    <a:pt x="760" y="1109"/>
                  </a:lnTo>
                  <a:lnTo>
                    <a:pt x="753" y="1141"/>
                  </a:lnTo>
                  <a:lnTo>
                    <a:pt x="747" y="1175"/>
                  </a:lnTo>
                  <a:lnTo>
                    <a:pt x="741" y="1208"/>
                  </a:lnTo>
                  <a:lnTo>
                    <a:pt x="736" y="1242"/>
                  </a:lnTo>
                  <a:lnTo>
                    <a:pt x="732" y="1276"/>
                  </a:lnTo>
                  <a:lnTo>
                    <a:pt x="729" y="1309"/>
                  </a:lnTo>
                  <a:lnTo>
                    <a:pt x="726" y="1343"/>
                  </a:lnTo>
                  <a:lnTo>
                    <a:pt x="725" y="1376"/>
                  </a:lnTo>
                  <a:lnTo>
                    <a:pt x="724" y="1410"/>
                  </a:lnTo>
                  <a:lnTo>
                    <a:pt x="723" y="1443"/>
                  </a:lnTo>
                  <a:lnTo>
                    <a:pt x="723" y="2388"/>
                  </a:lnTo>
                  <a:lnTo>
                    <a:pt x="0" y="2388"/>
                  </a:lnTo>
                  <a:lnTo>
                    <a:pt x="0" y="5317"/>
                  </a:lnTo>
                  <a:lnTo>
                    <a:pt x="4375" y="5317"/>
                  </a:lnTo>
                  <a:lnTo>
                    <a:pt x="4375" y="2388"/>
                  </a:lnTo>
                  <a:lnTo>
                    <a:pt x="3651" y="2388"/>
                  </a:lnTo>
                  <a:close/>
                  <a:moveTo>
                    <a:pt x="1339" y="1443"/>
                  </a:moveTo>
                  <a:lnTo>
                    <a:pt x="1339" y="1443"/>
                  </a:lnTo>
                  <a:lnTo>
                    <a:pt x="1340" y="1406"/>
                  </a:lnTo>
                  <a:lnTo>
                    <a:pt x="1343" y="1368"/>
                  </a:lnTo>
                  <a:lnTo>
                    <a:pt x="1346" y="1331"/>
                  </a:lnTo>
                  <a:lnTo>
                    <a:pt x="1352" y="1293"/>
                  </a:lnTo>
                  <a:lnTo>
                    <a:pt x="1360" y="1256"/>
                  </a:lnTo>
                  <a:lnTo>
                    <a:pt x="1368" y="1219"/>
                  </a:lnTo>
                  <a:lnTo>
                    <a:pt x="1378" y="1182"/>
                  </a:lnTo>
                  <a:lnTo>
                    <a:pt x="1390" y="1146"/>
                  </a:lnTo>
                  <a:lnTo>
                    <a:pt x="1404" y="1110"/>
                  </a:lnTo>
                  <a:lnTo>
                    <a:pt x="1418" y="1074"/>
                  </a:lnTo>
                  <a:lnTo>
                    <a:pt x="1435" y="1040"/>
                  </a:lnTo>
                  <a:lnTo>
                    <a:pt x="1454" y="1006"/>
                  </a:lnTo>
                  <a:lnTo>
                    <a:pt x="1475" y="974"/>
                  </a:lnTo>
                  <a:lnTo>
                    <a:pt x="1496" y="941"/>
                  </a:lnTo>
                  <a:lnTo>
                    <a:pt x="1520" y="910"/>
                  </a:lnTo>
                  <a:lnTo>
                    <a:pt x="1545" y="880"/>
                  </a:lnTo>
                  <a:lnTo>
                    <a:pt x="1572" y="852"/>
                  </a:lnTo>
                  <a:lnTo>
                    <a:pt x="1600" y="824"/>
                  </a:lnTo>
                  <a:lnTo>
                    <a:pt x="1631" y="798"/>
                  </a:lnTo>
                  <a:lnTo>
                    <a:pt x="1663" y="773"/>
                  </a:lnTo>
                  <a:lnTo>
                    <a:pt x="1697" y="750"/>
                  </a:lnTo>
                  <a:lnTo>
                    <a:pt x="1732" y="727"/>
                  </a:lnTo>
                  <a:lnTo>
                    <a:pt x="1770" y="708"/>
                  </a:lnTo>
                  <a:lnTo>
                    <a:pt x="1809" y="689"/>
                  </a:lnTo>
                  <a:lnTo>
                    <a:pt x="1850" y="673"/>
                  </a:lnTo>
                  <a:lnTo>
                    <a:pt x="1892" y="658"/>
                  </a:lnTo>
                  <a:lnTo>
                    <a:pt x="1937" y="646"/>
                  </a:lnTo>
                  <a:lnTo>
                    <a:pt x="1983" y="635"/>
                  </a:lnTo>
                  <a:lnTo>
                    <a:pt x="2031" y="627"/>
                  </a:lnTo>
                  <a:lnTo>
                    <a:pt x="2082" y="621"/>
                  </a:lnTo>
                  <a:lnTo>
                    <a:pt x="2133" y="617"/>
                  </a:lnTo>
                  <a:lnTo>
                    <a:pt x="2187" y="616"/>
                  </a:lnTo>
                  <a:lnTo>
                    <a:pt x="2241" y="617"/>
                  </a:lnTo>
                  <a:lnTo>
                    <a:pt x="2292" y="621"/>
                  </a:lnTo>
                  <a:lnTo>
                    <a:pt x="2343" y="627"/>
                  </a:lnTo>
                  <a:lnTo>
                    <a:pt x="2390" y="635"/>
                  </a:lnTo>
                  <a:lnTo>
                    <a:pt x="2437" y="646"/>
                  </a:lnTo>
                  <a:lnTo>
                    <a:pt x="2481" y="658"/>
                  </a:lnTo>
                  <a:lnTo>
                    <a:pt x="2525" y="673"/>
                  </a:lnTo>
                  <a:lnTo>
                    <a:pt x="2565" y="689"/>
                  </a:lnTo>
                  <a:lnTo>
                    <a:pt x="2605" y="708"/>
                  </a:lnTo>
                  <a:lnTo>
                    <a:pt x="2642" y="727"/>
                  </a:lnTo>
                  <a:lnTo>
                    <a:pt x="2678" y="750"/>
                  </a:lnTo>
                  <a:lnTo>
                    <a:pt x="2711" y="773"/>
                  </a:lnTo>
                  <a:lnTo>
                    <a:pt x="2744" y="798"/>
                  </a:lnTo>
                  <a:lnTo>
                    <a:pt x="2774" y="824"/>
                  </a:lnTo>
                  <a:lnTo>
                    <a:pt x="2802" y="852"/>
                  </a:lnTo>
                  <a:lnTo>
                    <a:pt x="2830" y="880"/>
                  </a:lnTo>
                  <a:lnTo>
                    <a:pt x="2855" y="910"/>
                  </a:lnTo>
                  <a:lnTo>
                    <a:pt x="2878" y="941"/>
                  </a:lnTo>
                  <a:lnTo>
                    <a:pt x="2900" y="974"/>
                  </a:lnTo>
                  <a:lnTo>
                    <a:pt x="2920" y="1006"/>
                  </a:lnTo>
                  <a:lnTo>
                    <a:pt x="2939" y="1040"/>
                  </a:lnTo>
                  <a:lnTo>
                    <a:pt x="2955" y="1074"/>
                  </a:lnTo>
                  <a:lnTo>
                    <a:pt x="2971" y="1110"/>
                  </a:lnTo>
                  <a:lnTo>
                    <a:pt x="2984" y="1146"/>
                  </a:lnTo>
                  <a:lnTo>
                    <a:pt x="2996" y="1182"/>
                  </a:lnTo>
                  <a:lnTo>
                    <a:pt x="3007" y="1219"/>
                  </a:lnTo>
                  <a:lnTo>
                    <a:pt x="3015" y="1256"/>
                  </a:lnTo>
                  <a:lnTo>
                    <a:pt x="3023" y="1293"/>
                  </a:lnTo>
                  <a:lnTo>
                    <a:pt x="3027" y="1331"/>
                  </a:lnTo>
                  <a:lnTo>
                    <a:pt x="3032" y="1368"/>
                  </a:lnTo>
                  <a:lnTo>
                    <a:pt x="3035" y="1406"/>
                  </a:lnTo>
                  <a:lnTo>
                    <a:pt x="3035" y="1443"/>
                  </a:lnTo>
                  <a:lnTo>
                    <a:pt x="3035" y="2388"/>
                  </a:lnTo>
                  <a:lnTo>
                    <a:pt x="1339" y="2388"/>
                  </a:lnTo>
                  <a:lnTo>
                    <a:pt x="1339" y="1443"/>
                  </a:lnTo>
                  <a:close/>
                </a:path>
              </a:pathLst>
            </a:custGeom>
            <a:grpFill/>
            <a:ln>
              <a:noFill/>
            </a:ln>
          </p:spPr>
          <p:txBody>
            <a:bodyPr tIns="1152000" anchor="ctr">
              <a:scene3d>
                <a:camera prst="orthographicFront"/>
                <a:lightRig rig="threePt" dir="t"/>
              </a:scene3d>
              <a:sp3d>
                <a:contourClr>
                  <a:srgbClr val="FFFFFF"/>
                </a:contourClr>
              </a:sp3d>
            </a:bodyPr>
            <a:lstStyle/>
            <a:p>
              <a:pPr algn="ctr">
                <a:defRPr/>
              </a:pPr>
              <a:endParaRPr lang="zh-CN" altLang="en-US" sz="3200" dirty="0">
                <a:solidFill>
                  <a:srgbClr val="1D6295"/>
                </a:solidFill>
                <a:ea typeface="宋体" panose="02010600030101010101" pitchFamily="2" charset="-122"/>
              </a:endParaRPr>
            </a:p>
          </p:txBody>
        </p:sp>
        <p:sp>
          <p:nvSpPr>
            <p:cNvPr id="14" name="KSO_Shape"/>
            <p:cNvSpPr/>
            <p:nvPr/>
          </p:nvSpPr>
          <p:spPr bwMode="auto">
            <a:xfrm>
              <a:off x="3520571" y="922892"/>
              <a:ext cx="320660" cy="339922"/>
            </a:xfrm>
            <a:custGeom>
              <a:avLst/>
              <a:gdLst>
                <a:gd name="T0" fmla="*/ 1000716 w 1519237"/>
                <a:gd name="T1" fmla="*/ 619004 h 1611313"/>
                <a:gd name="T2" fmla="*/ 1136120 w 1519237"/>
                <a:gd name="T3" fmla="*/ 699378 h 1611313"/>
                <a:gd name="T4" fmla="*/ 892692 w 1519237"/>
                <a:gd name="T5" fmla="*/ 895807 h 1611313"/>
                <a:gd name="T6" fmla="*/ 788795 w 1519237"/>
                <a:gd name="T7" fmla="*/ 885667 h 1611313"/>
                <a:gd name="T8" fmla="*/ 694275 w 1519237"/>
                <a:gd name="T9" fmla="*/ 936371 h 1611313"/>
                <a:gd name="T10" fmla="*/ 301940 w 1519237"/>
                <a:gd name="T11" fmla="*/ 1366414 h 1611313"/>
                <a:gd name="T12" fmla="*/ 306816 w 1519237"/>
                <a:gd name="T13" fmla="*/ 1470826 h 1611313"/>
                <a:gd name="T14" fmla="*/ 378832 w 1519237"/>
                <a:gd name="T15" fmla="*/ 1566600 h 1611313"/>
                <a:gd name="T16" fmla="*/ 475602 w 1519237"/>
                <a:gd name="T17" fmla="*/ 1606786 h 1611313"/>
                <a:gd name="T18" fmla="*/ 578749 w 1519237"/>
                <a:gd name="T19" fmla="*/ 1586881 h 1611313"/>
                <a:gd name="T20" fmla="*/ 801172 w 1519237"/>
                <a:gd name="T21" fmla="*/ 1382564 h 1611313"/>
                <a:gd name="T22" fmla="*/ 883690 w 1519237"/>
                <a:gd name="T23" fmla="*/ 1362282 h 1611313"/>
                <a:gd name="T24" fmla="*/ 964333 w 1519237"/>
                <a:gd name="T25" fmla="*/ 1391203 h 1611313"/>
                <a:gd name="T26" fmla="*/ 1016844 w 1519237"/>
                <a:gd name="T27" fmla="*/ 1461436 h 1611313"/>
                <a:gd name="T28" fmla="*/ 1020595 w 1519237"/>
                <a:gd name="T29" fmla="*/ 1545942 h 1611313"/>
                <a:gd name="T30" fmla="*/ 833429 w 1519237"/>
                <a:gd name="T31" fmla="*/ 1764157 h 1611313"/>
                <a:gd name="T32" fmla="*/ 716780 w 1519237"/>
                <a:gd name="T33" fmla="*/ 1850165 h 1611313"/>
                <a:gd name="T34" fmla="*/ 585126 w 1519237"/>
                <a:gd name="T35" fmla="*/ 1895986 h 1611313"/>
                <a:gd name="T36" fmla="*/ 458724 w 1519237"/>
                <a:gd name="T37" fmla="*/ 1903873 h 1611313"/>
                <a:gd name="T38" fmla="*/ 323694 w 1519237"/>
                <a:gd name="T39" fmla="*/ 1873451 h 1611313"/>
                <a:gd name="T40" fmla="*/ 200668 w 1519237"/>
                <a:gd name="T41" fmla="*/ 1804344 h 1611313"/>
                <a:gd name="T42" fmla="*/ 92645 w 1519237"/>
                <a:gd name="T43" fmla="*/ 1693922 h 1611313"/>
                <a:gd name="T44" fmla="*/ 26631 w 1519237"/>
                <a:gd name="T45" fmla="*/ 1568102 h 1611313"/>
                <a:gd name="T46" fmla="*/ 375 w 1519237"/>
                <a:gd name="T47" fmla="*/ 1432517 h 1611313"/>
                <a:gd name="T48" fmla="*/ 13879 w 1519237"/>
                <a:gd name="T49" fmla="*/ 1295429 h 1611313"/>
                <a:gd name="T50" fmla="*/ 66389 w 1519237"/>
                <a:gd name="T51" fmla="*/ 1165852 h 1611313"/>
                <a:gd name="T52" fmla="*/ 493232 w 1519237"/>
                <a:gd name="T53" fmla="*/ 717406 h 1611313"/>
                <a:gd name="T54" fmla="*/ 611007 w 1519237"/>
                <a:gd name="T55" fmla="*/ 635153 h 1611313"/>
                <a:gd name="T56" fmla="*/ 743786 w 1519237"/>
                <a:gd name="T57" fmla="*/ 591962 h 1611313"/>
                <a:gd name="T58" fmla="*/ 1359760 w 1519237"/>
                <a:gd name="T59" fmla="*/ 3379 h 1611313"/>
                <a:gd name="T60" fmla="*/ 1493501 w 1519237"/>
                <a:gd name="T61" fmla="*/ 39801 h 1611313"/>
                <a:gd name="T62" fmla="*/ 1614845 w 1519237"/>
                <a:gd name="T63" fmla="*/ 115647 h 1611313"/>
                <a:gd name="T64" fmla="*/ 1717782 w 1519237"/>
                <a:gd name="T65" fmla="*/ 230543 h 1611313"/>
                <a:gd name="T66" fmla="*/ 1777515 w 1519237"/>
                <a:gd name="T67" fmla="*/ 358204 h 1611313"/>
                <a:gd name="T68" fmla="*/ 1797050 w 1519237"/>
                <a:gd name="T69" fmla="*/ 494503 h 1611313"/>
                <a:gd name="T70" fmla="*/ 1777515 w 1519237"/>
                <a:gd name="T71" fmla="*/ 631176 h 1611313"/>
                <a:gd name="T72" fmla="*/ 1718158 w 1519237"/>
                <a:gd name="T73" fmla="*/ 759213 h 1611313"/>
                <a:gd name="T74" fmla="*/ 1284624 w 1519237"/>
                <a:gd name="T75" fmla="*/ 1204153 h 1611313"/>
                <a:gd name="T76" fmla="*/ 1163280 w 1519237"/>
                <a:gd name="T77" fmla="*/ 1279623 h 1611313"/>
                <a:gd name="T78" fmla="*/ 1028787 w 1519237"/>
                <a:gd name="T79" fmla="*/ 1316045 h 1611313"/>
                <a:gd name="T80" fmla="*/ 901807 w 1519237"/>
                <a:gd name="T81" fmla="*/ 1314542 h 1611313"/>
                <a:gd name="T82" fmla="*/ 769192 w 1519237"/>
                <a:gd name="T83" fmla="*/ 1274367 h 1611313"/>
                <a:gd name="T84" fmla="*/ 650478 w 1519237"/>
                <a:gd name="T85" fmla="*/ 1195516 h 1611313"/>
                <a:gd name="T86" fmla="*/ 895046 w 1519237"/>
                <a:gd name="T87" fmla="*/ 1005525 h 1611313"/>
                <a:gd name="T88" fmla="*/ 997981 w 1519237"/>
                <a:gd name="T89" fmla="*/ 1020545 h 1611313"/>
                <a:gd name="T90" fmla="*/ 1094906 w 1519237"/>
                <a:gd name="T91" fmla="*/ 975487 h 1611313"/>
                <a:gd name="T92" fmla="*/ 1492375 w 1519237"/>
                <a:gd name="T93" fmla="*/ 547069 h 1611313"/>
                <a:gd name="T94" fmla="*/ 1492375 w 1519237"/>
                <a:gd name="T95" fmla="*/ 442686 h 1611313"/>
                <a:gd name="T96" fmla="*/ 1424752 w 1519237"/>
                <a:gd name="T97" fmla="*/ 344311 h 1611313"/>
                <a:gd name="T98" fmla="*/ 1328578 w 1519237"/>
                <a:gd name="T99" fmla="*/ 299255 h 1611313"/>
                <a:gd name="T100" fmla="*/ 1224891 w 1519237"/>
                <a:gd name="T101" fmla="*/ 313899 h 1611313"/>
                <a:gd name="T102" fmla="*/ 1007373 w 1519237"/>
                <a:gd name="T103" fmla="*/ 511398 h 1611313"/>
                <a:gd name="T104" fmla="*/ 925851 w 1519237"/>
                <a:gd name="T105" fmla="*/ 535805 h 1611313"/>
                <a:gd name="T106" fmla="*/ 843953 w 1519237"/>
                <a:gd name="T107" fmla="*/ 511398 h 1611313"/>
                <a:gd name="T108" fmla="*/ 788353 w 1519237"/>
                <a:gd name="T109" fmla="*/ 443437 h 1611313"/>
                <a:gd name="T110" fmla="*/ 779712 w 1519237"/>
                <a:gd name="T111" fmla="*/ 359331 h 1611313"/>
                <a:gd name="T112" fmla="*/ 820661 w 1519237"/>
                <a:gd name="T113" fmla="*/ 282358 h 1611313"/>
                <a:gd name="T114" fmla="*/ 1068233 w 1519237"/>
                <a:gd name="T115" fmla="*/ 60828 h 1611313"/>
                <a:gd name="T116" fmla="*/ 1199346 w 1519237"/>
                <a:gd name="T117" fmla="*/ 11265 h 16113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19237" h="1611313">
                  <a:moveTo>
                    <a:pt x="686512" y="495300"/>
                  </a:moveTo>
                  <a:lnTo>
                    <a:pt x="696025" y="495300"/>
                  </a:lnTo>
                  <a:lnTo>
                    <a:pt x="711245" y="495618"/>
                  </a:lnTo>
                  <a:lnTo>
                    <a:pt x="726466" y="496253"/>
                  </a:lnTo>
                  <a:lnTo>
                    <a:pt x="741687" y="497842"/>
                  </a:lnTo>
                  <a:lnTo>
                    <a:pt x="756907" y="499748"/>
                  </a:lnTo>
                  <a:lnTo>
                    <a:pt x="772128" y="502289"/>
                  </a:lnTo>
                  <a:lnTo>
                    <a:pt x="787031" y="505148"/>
                  </a:lnTo>
                  <a:lnTo>
                    <a:pt x="801935" y="508960"/>
                  </a:lnTo>
                  <a:lnTo>
                    <a:pt x="816521" y="513408"/>
                  </a:lnTo>
                  <a:lnTo>
                    <a:pt x="831425" y="518173"/>
                  </a:lnTo>
                  <a:lnTo>
                    <a:pt x="846011" y="523574"/>
                  </a:lnTo>
                  <a:lnTo>
                    <a:pt x="860280" y="529927"/>
                  </a:lnTo>
                  <a:lnTo>
                    <a:pt x="874550" y="536281"/>
                  </a:lnTo>
                  <a:lnTo>
                    <a:pt x="888502" y="543270"/>
                  </a:lnTo>
                  <a:lnTo>
                    <a:pt x="901820" y="551212"/>
                  </a:lnTo>
                  <a:lnTo>
                    <a:pt x="915455" y="559472"/>
                  </a:lnTo>
                  <a:lnTo>
                    <a:pt x="928773" y="568367"/>
                  </a:lnTo>
                  <a:lnTo>
                    <a:pt x="937017" y="573132"/>
                  </a:lnTo>
                  <a:lnTo>
                    <a:pt x="945262" y="578215"/>
                  </a:lnTo>
                  <a:lnTo>
                    <a:pt x="949067" y="581709"/>
                  </a:lnTo>
                  <a:lnTo>
                    <a:pt x="952872" y="584886"/>
                  </a:lnTo>
                  <a:lnTo>
                    <a:pt x="956994" y="588063"/>
                  </a:lnTo>
                  <a:lnTo>
                    <a:pt x="960483" y="591557"/>
                  </a:lnTo>
                  <a:lnTo>
                    <a:pt x="982996" y="613795"/>
                  </a:lnTo>
                  <a:lnTo>
                    <a:pt x="995363" y="626502"/>
                  </a:lnTo>
                  <a:lnTo>
                    <a:pt x="817789" y="804086"/>
                  </a:lnTo>
                  <a:lnTo>
                    <a:pt x="805740" y="792014"/>
                  </a:lnTo>
                  <a:lnTo>
                    <a:pt x="799715" y="786296"/>
                  </a:lnTo>
                  <a:lnTo>
                    <a:pt x="793690" y="781213"/>
                  </a:lnTo>
                  <a:lnTo>
                    <a:pt x="787665" y="776448"/>
                  </a:lnTo>
                  <a:lnTo>
                    <a:pt x="781006" y="771682"/>
                  </a:lnTo>
                  <a:lnTo>
                    <a:pt x="774665" y="767553"/>
                  </a:lnTo>
                  <a:lnTo>
                    <a:pt x="768323" y="764058"/>
                  </a:lnTo>
                  <a:lnTo>
                    <a:pt x="761346" y="760881"/>
                  </a:lnTo>
                  <a:lnTo>
                    <a:pt x="754687" y="757704"/>
                  </a:lnTo>
                  <a:lnTo>
                    <a:pt x="747394" y="755163"/>
                  </a:lnTo>
                  <a:lnTo>
                    <a:pt x="740418" y="752622"/>
                  </a:lnTo>
                  <a:lnTo>
                    <a:pt x="733442" y="750715"/>
                  </a:lnTo>
                  <a:lnTo>
                    <a:pt x="725832" y="749127"/>
                  </a:lnTo>
                  <a:lnTo>
                    <a:pt x="718539" y="747856"/>
                  </a:lnTo>
                  <a:lnTo>
                    <a:pt x="711245" y="747221"/>
                  </a:lnTo>
                  <a:lnTo>
                    <a:pt x="703635" y="746586"/>
                  </a:lnTo>
                  <a:lnTo>
                    <a:pt x="696025" y="746268"/>
                  </a:lnTo>
                  <a:lnTo>
                    <a:pt x="688732" y="746586"/>
                  </a:lnTo>
                  <a:lnTo>
                    <a:pt x="681438" y="747221"/>
                  </a:lnTo>
                  <a:lnTo>
                    <a:pt x="673828" y="747856"/>
                  </a:lnTo>
                  <a:lnTo>
                    <a:pt x="666852" y="749127"/>
                  </a:lnTo>
                  <a:lnTo>
                    <a:pt x="659242" y="750715"/>
                  </a:lnTo>
                  <a:lnTo>
                    <a:pt x="652266" y="752622"/>
                  </a:lnTo>
                  <a:lnTo>
                    <a:pt x="644972" y="755163"/>
                  </a:lnTo>
                  <a:lnTo>
                    <a:pt x="637996" y="757704"/>
                  </a:lnTo>
                  <a:lnTo>
                    <a:pt x="631337" y="760881"/>
                  </a:lnTo>
                  <a:lnTo>
                    <a:pt x="624361" y="764058"/>
                  </a:lnTo>
                  <a:lnTo>
                    <a:pt x="617702" y="767553"/>
                  </a:lnTo>
                  <a:lnTo>
                    <a:pt x="611043" y="771682"/>
                  </a:lnTo>
                  <a:lnTo>
                    <a:pt x="605018" y="776448"/>
                  </a:lnTo>
                  <a:lnTo>
                    <a:pt x="598994" y="781213"/>
                  </a:lnTo>
                  <a:lnTo>
                    <a:pt x="592652" y="786296"/>
                  </a:lnTo>
                  <a:lnTo>
                    <a:pt x="586944" y="792014"/>
                  </a:lnTo>
                  <a:lnTo>
                    <a:pt x="296167" y="1083010"/>
                  </a:lnTo>
                  <a:lnTo>
                    <a:pt x="290460" y="1089046"/>
                  </a:lnTo>
                  <a:lnTo>
                    <a:pt x="285386" y="1095082"/>
                  </a:lnTo>
                  <a:lnTo>
                    <a:pt x="280630" y="1101118"/>
                  </a:lnTo>
                  <a:lnTo>
                    <a:pt x="276190" y="1107471"/>
                  </a:lnTo>
                  <a:lnTo>
                    <a:pt x="272068" y="1113825"/>
                  </a:lnTo>
                  <a:lnTo>
                    <a:pt x="268580" y="1120814"/>
                  </a:lnTo>
                  <a:lnTo>
                    <a:pt x="265092" y="1127485"/>
                  </a:lnTo>
                  <a:lnTo>
                    <a:pt x="261921" y="1134156"/>
                  </a:lnTo>
                  <a:lnTo>
                    <a:pt x="259384" y="1141463"/>
                  </a:lnTo>
                  <a:lnTo>
                    <a:pt x="257165" y="1148134"/>
                  </a:lnTo>
                  <a:lnTo>
                    <a:pt x="255262" y="1155759"/>
                  </a:lnTo>
                  <a:lnTo>
                    <a:pt x="253676" y="1162748"/>
                  </a:lnTo>
                  <a:lnTo>
                    <a:pt x="252408" y="1170054"/>
                  </a:lnTo>
                  <a:lnTo>
                    <a:pt x="251774" y="1177361"/>
                  </a:lnTo>
                  <a:lnTo>
                    <a:pt x="251140" y="1184668"/>
                  </a:lnTo>
                  <a:lnTo>
                    <a:pt x="250823" y="1192292"/>
                  </a:lnTo>
                  <a:lnTo>
                    <a:pt x="251140" y="1199916"/>
                  </a:lnTo>
                  <a:lnTo>
                    <a:pt x="251774" y="1207223"/>
                  </a:lnTo>
                  <a:lnTo>
                    <a:pt x="252408" y="1214847"/>
                  </a:lnTo>
                  <a:lnTo>
                    <a:pt x="253676" y="1222154"/>
                  </a:lnTo>
                  <a:lnTo>
                    <a:pt x="255262" y="1229461"/>
                  </a:lnTo>
                  <a:lnTo>
                    <a:pt x="257165" y="1236767"/>
                  </a:lnTo>
                  <a:lnTo>
                    <a:pt x="259384" y="1244074"/>
                  </a:lnTo>
                  <a:lnTo>
                    <a:pt x="261921" y="1250745"/>
                  </a:lnTo>
                  <a:lnTo>
                    <a:pt x="265092" y="1257734"/>
                  </a:lnTo>
                  <a:lnTo>
                    <a:pt x="268580" y="1264723"/>
                  </a:lnTo>
                  <a:lnTo>
                    <a:pt x="272068" y="1271077"/>
                  </a:lnTo>
                  <a:lnTo>
                    <a:pt x="276190" y="1277748"/>
                  </a:lnTo>
                  <a:lnTo>
                    <a:pt x="280630" y="1284102"/>
                  </a:lnTo>
                  <a:lnTo>
                    <a:pt x="285703" y="1290138"/>
                  </a:lnTo>
                  <a:lnTo>
                    <a:pt x="290460" y="1296491"/>
                  </a:lnTo>
                  <a:lnTo>
                    <a:pt x="296167" y="1302210"/>
                  </a:lnTo>
                  <a:lnTo>
                    <a:pt x="308534" y="1314599"/>
                  </a:lnTo>
                  <a:lnTo>
                    <a:pt x="314242" y="1320000"/>
                  </a:lnTo>
                  <a:lnTo>
                    <a:pt x="320267" y="1325083"/>
                  </a:lnTo>
                  <a:lnTo>
                    <a:pt x="326608" y="1330165"/>
                  </a:lnTo>
                  <a:lnTo>
                    <a:pt x="332633" y="1334613"/>
                  </a:lnTo>
                  <a:lnTo>
                    <a:pt x="339292" y="1338425"/>
                  </a:lnTo>
                  <a:lnTo>
                    <a:pt x="345951" y="1342237"/>
                  </a:lnTo>
                  <a:lnTo>
                    <a:pt x="352610" y="1345414"/>
                  </a:lnTo>
                  <a:lnTo>
                    <a:pt x="359269" y="1348591"/>
                  </a:lnTo>
                  <a:lnTo>
                    <a:pt x="366245" y="1351450"/>
                  </a:lnTo>
                  <a:lnTo>
                    <a:pt x="373539" y="1353674"/>
                  </a:lnTo>
                  <a:lnTo>
                    <a:pt x="380515" y="1355580"/>
                  </a:lnTo>
                  <a:lnTo>
                    <a:pt x="387808" y="1356851"/>
                  </a:lnTo>
                  <a:lnTo>
                    <a:pt x="394784" y="1358121"/>
                  </a:lnTo>
                  <a:lnTo>
                    <a:pt x="402077" y="1359074"/>
                  </a:lnTo>
                  <a:lnTo>
                    <a:pt x="409370" y="1359710"/>
                  </a:lnTo>
                  <a:lnTo>
                    <a:pt x="416664" y="1359710"/>
                  </a:lnTo>
                  <a:lnTo>
                    <a:pt x="424274" y="1359710"/>
                  </a:lnTo>
                  <a:lnTo>
                    <a:pt x="431884" y="1359074"/>
                  </a:lnTo>
                  <a:lnTo>
                    <a:pt x="439494" y="1358121"/>
                  </a:lnTo>
                  <a:lnTo>
                    <a:pt x="446788" y="1356851"/>
                  </a:lnTo>
                  <a:lnTo>
                    <a:pt x="454081" y="1355262"/>
                  </a:lnTo>
                  <a:lnTo>
                    <a:pt x="461691" y="1353356"/>
                  </a:lnTo>
                  <a:lnTo>
                    <a:pt x="468667" y="1351132"/>
                  </a:lnTo>
                  <a:lnTo>
                    <a:pt x="475960" y="1348591"/>
                  </a:lnTo>
                  <a:lnTo>
                    <a:pt x="482619" y="1345414"/>
                  </a:lnTo>
                  <a:lnTo>
                    <a:pt x="489278" y="1342237"/>
                  </a:lnTo>
                  <a:lnTo>
                    <a:pt x="496255" y="1338425"/>
                  </a:lnTo>
                  <a:lnTo>
                    <a:pt x="502596" y="1334613"/>
                  </a:lnTo>
                  <a:lnTo>
                    <a:pt x="509255" y="1330165"/>
                  </a:lnTo>
                  <a:lnTo>
                    <a:pt x="515280" y="1325083"/>
                  </a:lnTo>
                  <a:lnTo>
                    <a:pt x="521305" y="1320000"/>
                  </a:lnTo>
                  <a:lnTo>
                    <a:pt x="527330" y="1314599"/>
                  </a:lnTo>
                  <a:lnTo>
                    <a:pt x="652583" y="1188797"/>
                  </a:lnTo>
                  <a:lnTo>
                    <a:pt x="657022" y="1184350"/>
                  </a:lnTo>
                  <a:lnTo>
                    <a:pt x="661778" y="1180220"/>
                  </a:lnTo>
                  <a:lnTo>
                    <a:pt x="667169" y="1176408"/>
                  </a:lnTo>
                  <a:lnTo>
                    <a:pt x="672243" y="1172913"/>
                  </a:lnTo>
                  <a:lnTo>
                    <a:pt x="677316" y="1169419"/>
                  </a:lnTo>
                  <a:lnTo>
                    <a:pt x="683024" y="1166560"/>
                  </a:lnTo>
                  <a:lnTo>
                    <a:pt x="688415" y="1163701"/>
                  </a:lnTo>
                  <a:lnTo>
                    <a:pt x="693805" y="1161477"/>
                  </a:lnTo>
                  <a:lnTo>
                    <a:pt x="699830" y="1159253"/>
                  </a:lnTo>
                  <a:lnTo>
                    <a:pt x="705538" y="1157347"/>
                  </a:lnTo>
                  <a:lnTo>
                    <a:pt x="711245" y="1156076"/>
                  </a:lnTo>
                  <a:lnTo>
                    <a:pt x="717270" y="1154488"/>
                  </a:lnTo>
                  <a:lnTo>
                    <a:pt x="723295" y="1153217"/>
                  </a:lnTo>
                  <a:lnTo>
                    <a:pt x="729003" y="1152582"/>
                  </a:lnTo>
                  <a:lnTo>
                    <a:pt x="735345" y="1152264"/>
                  </a:lnTo>
                  <a:lnTo>
                    <a:pt x="741052" y="1151947"/>
                  </a:lnTo>
                  <a:lnTo>
                    <a:pt x="747077" y="1152264"/>
                  </a:lnTo>
                  <a:lnTo>
                    <a:pt x="753102" y="1152582"/>
                  </a:lnTo>
                  <a:lnTo>
                    <a:pt x="759127" y="1153217"/>
                  </a:lnTo>
                  <a:lnTo>
                    <a:pt x="764835" y="1154488"/>
                  </a:lnTo>
                  <a:lnTo>
                    <a:pt x="771176" y="1156076"/>
                  </a:lnTo>
                  <a:lnTo>
                    <a:pt x="776884" y="1157347"/>
                  </a:lnTo>
                  <a:lnTo>
                    <a:pt x="782592" y="1159253"/>
                  </a:lnTo>
                  <a:lnTo>
                    <a:pt x="788300" y="1161477"/>
                  </a:lnTo>
                  <a:lnTo>
                    <a:pt x="794007" y="1163701"/>
                  </a:lnTo>
                  <a:lnTo>
                    <a:pt x="799398" y="1166560"/>
                  </a:lnTo>
                  <a:lnTo>
                    <a:pt x="805106" y="1169419"/>
                  </a:lnTo>
                  <a:lnTo>
                    <a:pt x="810179" y="1172913"/>
                  </a:lnTo>
                  <a:lnTo>
                    <a:pt x="815253" y="1176726"/>
                  </a:lnTo>
                  <a:lnTo>
                    <a:pt x="820326" y="1180538"/>
                  </a:lnTo>
                  <a:lnTo>
                    <a:pt x="825083" y="1184350"/>
                  </a:lnTo>
                  <a:lnTo>
                    <a:pt x="829839" y="1188797"/>
                  </a:lnTo>
                  <a:lnTo>
                    <a:pt x="834278" y="1193880"/>
                  </a:lnTo>
                  <a:lnTo>
                    <a:pt x="838718" y="1198646"/>
                  </a:lnTo>
                  <a:lnTo>
                    <a:pt x="842523" y="1203411"/>
                  </a:lnTo>
                  <a:lnTo>
                    <a:pt x="846011" y="1208811"/>
                  </a:lnTo>
                  <a:lnTo>
                    <a:pt x="849182" y="1213894"/>
                  </a:lnTo>
                  <a:lnTo>
                    <a:pt x="852036" y="1219295"/>
                  </a:lnTo>
                  <a:lnTo>
                    <a:pt x="855207" y="1224695"/>
                  </a:lnTo>
                  <a:lnTo>
                    <a:pt x="857426" y="1230731"/>
                  </a:lnTo>
                  <a:lnTo>
                    <a:pt x="859646" y="1236132"/>
                  </a:lnTo>
                  <a:lnTo>
                    <a:pt x="861549" y="1241850"/>
                  </a:lnTo>
                  <a:lnTo>
                    <a:pt x="862817" y="1247886"/>
                  </a:lnTo>
                  <a:lnTo>
                    <a:pt x="864085" y="1253922"/>
                  </a:lnTo>
                  <a:lnTo>
                    <a:pt x="865354" y="1259958"/>
                  </a:lnTo>
                  <a:lnTo>
                    <a:pt x="865988" y="1265994"/>
                  </a:lnTo>
                  <a:lnTo>
                    <a:pt x="866305" y="1271712"/>
                  </a:lnTo>
                  <a:lnTo>
                    <a:pt x="866622" y="1278066"/>
                  </a:lnTo>
                  <a:lnTo>
                    <a:pt x="866305" y="1283784"/>
                  </a:lnTo>
                  <a:lnTo>
                    <a:pt x="865988" y="1289820"/>
                  </a:lnTo>
                  <a:lnTo>
                    <a:pt x="865354" y="1295856"/>
                  </a:lnTo>
                  <a:lnTo>
                    <a:pt x="864085" y="1301892"/>
                  </a:lnTo>
                  <a:lnTo>
                    <a:pt x="862817" y="1307610"/>
                  </a:lnTo>
                  <a:lnTo>
                    <a:pt x="861549" y="1313646"/>
                  </a:lnTo>
                  <a:lnTo>
                    <a:pt x="859646" y="1319364"/>
                  </a:lnTo>
                  <a:lnTo>
                    <a:pt x="857426" y="1325083"/>
                  </a:lnTo>
                  <a:lnTo>
                    <a:pt x="855207" y="1330801"/>
                  </a:lnTo>
                  <a:lnTo>
                    <a:pt x="852036" y="1336201"/>
                  </a:lnTo>
                  <a:lnTo>
                    <a:pt x="849182" y="1341602"/>
                  </a:lnTo>
                  <a:lnTo>
                    <a:pt x="846011" y="1346685"/>
                  </a:lnTo>
                  <a:lnTo>
                    <a:pt x="842523" y="1352085"/>
                  </a:lnTo>
                  <a:lnTo>
                    <a:pt x="838718" y="1357168"/>
                  </a:lnTo>
                  <a:lnTo>
                    <a:pt x="834278" y="1361934"/>
                  </a:lnTo>
                  <a:lnTo>
                    <a:pt x="829839" y="1366699"/>
                  </a:lnTo>
                  <a:lnTo>
                    <a:pt x="704586" y="1492183"/>
                  </a:lnTo>
                  <a:lnTo>
                    <a:pt x="696976" y="1499489"/>
                  </a:lnTo>
                  <a:lnTo>
                    <a:pt x="689366" y="1506796"/>
                  </a:lnTo>
                  <a:lnTo>
                    <a:pt x="681755" y="1513467"/>
                  </a:lnTo>
                  <a:lnTo>
                    <a:pt x="673511" y="1520139"/>
                  </a:lnTo>
                  <a:lnTo>
                    <a:pt x="665584" y="1526492"/>
                  </a:lnTo>
                  <a:lnTo>
                    <a:pt x="657339" y="1532528"/>
                  </a:lnTo>
                  <a:lnTo>
                    <a:pt x="649095" y="1538882"/>
                  </a:lnTo>
                  <a:lnTo>
                    <a:pt x="640533" y="1544282"/>
                  </a:lnTo>
                  <a:lnTo>
                    <a:pt x="632289" y="1549683"/>
                  </a:lnTo>
                  <a:lnTo>
                    <a:pt x="623410" y="1554766"/>
                  </a:lnTo>
                  <a:lnTo>
                    <a:pt x="614848" y="1560166"/>
                  </a:lnTo>
                  <a:lnTo>
                    <a:pt x="605970" y="1564932"/>
                  </a:lnTo>
                  <a:lnTo>
                    <a:pt x="597091" y="1569379"/>
                  </a:lnTo>
                  <a:lnTo>
                    <a:pt x="587895" y="1573827"/>
                  </a:lnTo>
                  <a:lnTo>
                    <a:pt x="579017" y="1577639"/>
                  </a:lnTo>
                  <a:lnTo>
                    <a:pt x="569821" y="1581451"/>
                  </a:lnTo>
                  <a:lnTo>
                    <a:pt x="560625" y="1584946"/>
                  </a:lnTo>
                  <a:lnTo>
                    <a:pt x="551429" y="1588440"/>
                  </a:lnTo>
                  <a:lnTo>
                    <a:pt x="541916" y="1591617"/>
                  </a:lnTo>
                  <a:lnTo>
                    <a:pt x="532403" y="1594476"/>
                  </a:lnTo>
                  <a:lnTo>
                    <a:pt x="522891" y="1597335"/>
                  </a:lnTo>
                  <a:lnTo>
                    <a:pt x="513695" y="1599559"/>
                  </a:lnTo>
                  <a:lnTo>
                    <a:pt x="503865" y="1601783"/>
                  </a:lnTo>
                  <a:lnTo>
                    <a:pt x="494669" y="1603689"/>
                  </a:lnTo>
                  <a:lnTo>
                    <a:pt x="484839" y="1605277"/>
                  </a:lnTo>
                  <a:lnTo>
                    <a:pt x="475326" y="1606866"/>
                  </a:lnTo>
                  <a:lnTo>
                    <a:pt x="465496" y="1608454"/>
                  </a:lnTo>
                  <a:lnTo>
                    <a:pt x="455666" y="1609407"/>
                  </a:lnTo>
                  <a:lnTo>
                    <a:pt x="446471" y="1610360"/>
                  </a:lnTo>
                  <a:lnTo>
                    <a:pt x="436641" y="1610995"/>
                  </a:lnTo>
                  <a:lnTo>
                    <a:pt x="427128" y="1611313"/>
                  </a:lnTo>
                  <a:lnTo>
                    <a:pt x="417298" y="1611313"/>
                  </a:lnTo>
                  <a:lnTo>
                    <a:pt x="416664" y="1611313"/>
                  </a:lnTo>
                  <a:lnTo>
                    <a:pt x="407151" y="1611313"/>
                  </a:lnTo>
                  <a:lnTo>
                    <a:pt x="397321" y="1610995"/>
                  </a:lnTo>
                  <a:lnTo>
                    <a:pt x="387808" y="1610360"/>
                  </a:lnTo>
                  <a:lnTo>
                    <a:pt x="377978" y="1609407"/>
                  </a:lnTo>
                  <a:lnTo>
                    <a:pt x="368148" y="1608454"/>
                  </a:lnTo>
                  <a:lnTo>
                    <a:pt x="358635" y="1606866"/>
                  </a:lnTo>
                  <a:lnTo>
                    <a:pt x="348805" y="1605277"/>
                  </a:lnTo>
                  <a:lnTo>
                    <a:pt x="339292" y="1603689"/>
                  </a:lnTo>
                  <a:lnTo>
                    <a:pt x="329779" y="1601783"/>
                  </a:lnTo>
                  <a:lnTo>
                    <a:pt x="320267" y="1599559"/>
                  </a:lnTo>
                  <a:lnTo>
                    <a:pt x="310754" y="1597017"/>
                  </a:lnTo>
                  <a:lnTo>
                    <a:pt x="301558" y="1594476"/>
                  </a:lnTo>
                  <a:lnTo>
                    <a:pt x="292045" y="1591617"/>
                  </a:lnTo>
                  <a:lnTo>
                    <a:pt x="282532" y="1588122"/>
                  </a:lnTo>
                  <a:lnTo>
                    <a:pt x="273653" y="1584628"/>
                  </a:lnTo>
                  <a:lnTo>
                    <a:pt x="264141" y="1581133"/>
                  </a:lnTo>
                  <a:lnTo>
                    <a:pt x="255262" y="1577321"/>
                  </a:lnTo>
                  <a:lnTo>
                    <a:pt x="246066" y="1573509"/>
                  </a:lnTo>
                  <a:lnTo>
                    <a:pt x="237505" y="1568744"/>
                  </a:lnTo>
                  <a:lnTo>
                    <a:pt x="228309" y="1564296"/>
                  </a:lnTo>
                  <a:lnTo>
                    <a:pt x="219747" y="1559531"/>
                  </a:lnTo>
                  <a:lnTo>
                    <a:pt x="211186" y="1554448"/>
                  </a:lnTo>
                  <a:lnTo>
                    <a:pt x="202624" y="1549365"/>
                  </a:lnTo>
                  <a:lnTo>
                    <a:pt x="194062" y="1543965"/>
                  </a:lnTo>
                  <a:lnTo>
                    <a:pt x="185818" y="1538246"/>
                  </a:lnTo>
                  <a:lnTo>
                    <a:pt x="177574" y="1532211"/>
                  </a:lnTo>
                  <a:lnTo>
                    <a:pt x="169646" y="1526175"/>
                  </a:lnTo>
                  <a:lnTo>
                    <a:pt x="161402" y="1519821"/>
                  </a:lnTo>
                  <a:lnTo>
                    <a:pt x="153791" y="1513150"/>
                  </a:lnTo>
                  <a:lnTo>
                    <a:pt x="146181" y="1506478"/>
                  </a:lnTo>
                  <a:lnTo>
                    <a:pt x="138571" y="1499489"/>
                  </a:lnTo>
                  <a:lnTo>
                    <a:pt x="131278" y="1492183"/>
                  </a:lnTo>
                  <a:lnTo>
                    <a:pt x="118594" y="1479793"/>
                  </a:lnTo>
                  <a:lnTo>
                    <a:pt x="111618" y="1472487"/>
                  </a:lnTo>
                  <a:lnTo>
                    <a:pt x="104324" y="1464545"/>
                  </a:lnTo>
                  <a:lnTo>
                    <a:pt x="97665" y="1456920"/>
                  </a:lnTo>
                  <a:lnTo>
                    <a:pt x="90689" y="1448978"/>
                  </a:lnTo>
                  <a:lnTo>
                    <a:pt x="84665" y="1441036"/>
                  </a:lnTo>
                  <a:lnTo>
                    <a:pt x="78323" y="1432776"/>
                  </a:lnTo>
                  <a:lnTo>
                    <a:pt x="72298" y="1424517"/>
                  </a:lnTo>
                  <a:lnTo>
                    <a:pt x="66907" y="1415939"/>
                  </a:lnTo>
                  <a:lnTo>
                    <a:pt x="61517" y="1407680"/>
                  </a:lnTo>
                  <a:lnTo>
                    <a:pt x="55809" y="1398785"/>
                  </a:lnTo>
                  <a:lnTo>
                    <a:pt x="51052" y="1390207"/>
                  </a:lnTo>
                  <a:lnTo>
                    <a:pt x="46296" y="1381312"/>
                  </a:lnTo>
                  <a:lnTo>
                    <a:pt x="41857" y="1372417"/>
                  </a:lnTo>
                  <a:lnTo>
                    <a:pt x="37417" y="1363204"/>
                  </a:lnTo>
                  <a:lnTo>
                    <a:pt x="33295" y="1354309"/>
                  </a:lnTo>
                  <a:lnTo>
                    <a:pt x="29807" y="1345096"/>
                  </a:lnTo>
                  <a:lnTo>
                    <a:pt x="26002" y="1335884"/>
                  </a:lnTo>
                  <a:lnTo>
                    <a:pt x="22514" y="1326353"/>
                  </a:lnTo>
                  <a:lnTo>
                    <a:pt x="19343" y="1317458"/>
                  </a:lnTo>
                  <a:lnTo>
                    <a:pt x="16489" y="1307610"/>
                  </a:lnTo>
                  <a:lnTo>
                    <a:pt x="13952" y="1298397"/>
                  </a:lnTo>
                  <a:lnTo>
                    <a:pt x="11415" y="1288867"/>
                  </a:lnTo>
                  <a:lnTo>
                    <a:pt x="9513" y="1279337"/>
                  </a:lnTo>
                  <a:lnTo>
                    <a:pt x="7610" y="1269806"/>
                  </a:lnTo>
                  <a:lnTo>
                    <a:pt x="5391" y="1260276"/>
                  </a:lnTo>
                  <a:lnTo>
                    <a:pt x="4122" y="1250428"/>
                  </a:lnTo>
                  <a:lnTo>
                    <a:pt x="2854" y="1240579"/>
                  </a:lnTo>
                  <a:lnTo>
                    <a:pt x="1585" y="1231049"/>
                  </a:lnTo>
                  <a:lnTo>
                    <a:pt x="951" y="1221201"/>
                  </a:lnTo>
                  <a:lnTo>
                    <a:pt x="317" y="1211671"/>
                  </a:lnTo>
                  <a:lnTo>
                    <a:pt x="0" y="1201822"/>
                  </a:lnTo>
                  <a:lnTo>
                    <a:pt x="0" y="1192292"/>
                  </a:lnTo>
                  <a:lnTo>
                    <a:pt x="0" y="1182444"/>
                  </a:lnTo>
                  <a:lnTo>
                    <a:pt x="317" y="1172913"/>
                  </a:lnTo>
                  <a:lnTo>
                    <a:pt x="951" y="1163065"/>
                  </a:lnTo>
                  <a:lnTo>
                    <a:pt x="1585" y="1153217"/>
                  </a:lnTo>
                  <a:lnTo>
                    <a:pt x="2854" y="1143687"/>
                  </a:lnTo>
                  <a:lnTo>
                    <a:pt x="4122" y="1133839"/>
                  </a:lnTo>
                  <a:lnTo>
                    <a:pt x="5391" y="1124626"/>
                  </a:lnTo>
                  <a:lnTo>
                    <a:pt x="7610" y="1114778"/>
                  </a:lnTo>
                  <a:lnTo>
                    <a:pt x="9513" y="1105247"/>
                  </a:lnTo>
                  <a:lnTo>
                    <a:pt x="11733" y="1095717"/>
                  </a:lnTo>
                  <a:lnTo>
                    <a:pt x="13952" y="1086187"/>
                  </a:lnTo>
                  <a:lnTo>
                    <a:pt x="16806" y="1076656"/>
                  </a:lnTo>
                  <a:lnTo>
                    <a:pt x="19660" y="1067126"/>
                  </a:lnTo>
                  <a:lnTo>
                    <a:pt x="22514" y="1057913"/>
                  </a:lnTo>
                  <a:lnTo>
                    <a:pt x="26319" y="1048700"/>
                  </a:lnTo>
                  <a:lnTo>
                    <a:pt x="29807" y="1039487"/>
                  </a:lnTo>
                  <a:lnTo>
                    <a:pt x="33612" y="1030275"/>
                  </a:lnTo>
                  <a:lnTo>
                    <a:pt x="37417" y="1021380"/>
                  </a:lnTo>
                  <a:lnTo>
                    <a:pt x="42174" y="1012167"/>
                  </a:lnTo>
                  <a:lnTo>
                    <a:pt x="46613" y="1003590"/>
                  </a:lnTo>
                  <a:lnTo>
                    <a:pt x="51369" y="994694"/>
                  </a:lnTo>
                  <a:lnTo>
                    <a:pt x="56126" y="986117"/>
                  </a:lnTo>
                  <a:lnTo>
                    <a:pt x="61517" y="977222"/>
                  </a:lnTo>
                  <a:lnTo>
                    <a:pt x="66907" y="968962"/>
                  </a:lnTo>
                  <a:lnTo>
                    <a:pt x="72615" y="960385"/>
                  </a:lnTo>
                  <a:lnTo>
                    <a:pt x="78640" y="952443"/>
                  </a:lnTo>
                  <a:lnTo>
                    <a:pt x="84665" y="943866"/>
                  </a:lnTo>
                  <a:lnTo>
                    <a:pt x="91006" y="936241"/>
                  </a:lnTo>
                  <a:lnTo>
                    <a:pt x="97665" y="927981"/>
                  </a:lnTo>
                  <a:lnTo>
                    <a:pt x="104324" y="920357"/>
                  </a:lnTo>
                  <a:lnTo>
                    <a:pt x="111618" y="913050"/>
                  </a:lnTo>
                  <a:lnTo>
                    <a:pt x="118594" y="905426"/>
                  </a:lnTo>
                  <a:lnTo>
                    <a:pt x="409687" y="613795"/>
                  </a:lnTo>
                  <a:lnTo>
                    <a:pt x="416981" y="606806"/>
                  </a:lnTo>
                  <a:lnTo>
                    <a:pt x="424591" y="599817"/>
                  </a:lnTo>
                  <a:lnTo>
                    <a:pt x="432201" y="592828"/>
                  </a:lnTo>
                  <a:lnTo>
                    <a:pt x="440446" y="586157"/>
                  </a:lnTo>
                  <a:lnTo>
                    <a:pt x="448373" y="579803"/>
                  </a:lnTo>
                  <a:lnTo>
                    <a:pt x="456618" y="573767"/>
                  </a:lnTo>
                  <a:lnTo>
                    <a:pt x="464545" y="567731"/>
                  </a:lnTo>
                  <a:lnTo>
                    <a:pt x="472789" y="562013"/>
                  </a:lnTo>
                  <a:lnTo>
                    <a:pt x="481668" y="556612"/>
                  </a:lnTo>
                  <a:lnTo>
                    <a:pt x="489913" y="551530"/>
                  </a:lnTo>
                  <a:lnTo>
                    <a:pt x="498791" y="546447"/>
                  </a:lnTo>
                  <a:lnTo>
                    <a:pt x="507353" y="541682"/>
                  </a:lnTo>
                  <a:lnTo>
                    <a:pt x="516549" y="537234"/>
                  </a:lnTo>
                  <a:lnTo>
                    <a:pt x="525744" y="532786"/>
                  </a:lnTo>
                  <a:lnTo>
                    <a:pt x="534623" y="528974"/>
                  </a:lnTo>
                  <a:lnTo>
                    <a:pt x="543819" y="524844"/>
                  </a:lnTo>
                  <a:lnTo>
                    <a:pt x="553015" y="521350"/>
                  </a:lnTo>
                  <a:lnTo>
                    <a:pt x="562210" y="517855"/>
                  </a:lnTo>
                  <a:lnTo>
                    <a:pt x="571406" y="514679"/>
                  </a:lnTo>
                  <a:lnTo>
                    <a:pt x="580919" y="511819"/>
                  </a:lnTo>
                  <a:lnTo>
                    <a:pt x="590115" y="508960"/>
                  </a:lnTo>
                  <a:lnTo>
                    <a:pt x="599945" y="506737"/>
                  </a:lnTo>
                  <a:lnTo>
                    <a:pt x="609141" y="504513"/>
                  </a:lnTo>
                  <a:lnTo>
                    <a:pt x="618971" y="502607"/>
                  </a:lnTo>
                  <a:lnTo>
                    <a:pt x="628801" y="500701"/>
                  </a:lnTo>
                  <a:lnTo>
                    <a:pt x="637996" y="499430"/>
                  </a:lnTo>
                  <a:lnTo>
                    <a:pt x="647826" y="498159"/>
                  </a:lnTo>
                  <a:lnTo>
                    <a:pt x="657339" y="496888"/>
                  </a:lnTo>
                  <a:lnTo>
                    <a:pt x="667169" y="496253"/>
                  </a:lnTo>
                  <a:lnTo>
                    <a:pt x="676682" y="495618"/>
                  </a:lnTo>
                  <a:lnTo>
                    <a:pt x="686512" y="495300"/>
                  </a:lnTo>
                  <a:close/>
                  <a:moveTo>
                    <a:pt x="1100956" y="0"/>
                  </a:moveTo>
                  <a:lnTo>
                    <a:pt x="1110484" y="318"/>
                  </a:lnTo>
                  <a:lnTo>
                    <a:pt x="1120330" y="635"/>
                  </a:lnTo>
                  <a:lnTo>
                    <a:pt x="1129858" y="953"/>
                  </a:lnTo>
                  <a:lnTo>
                    <a:pt x="1139704" y="1906"/>
                  </a:lnTo>
                  <a:lnTo>
                    <a:pt x="1149549" y="2858"/>
                  </a:lnTo>
                  <a:lnTo>
                    <a:pt x="1159077" y="4129"/>
                  </a:lnTo>
                  <a:lnTo>
                    <a:pt x="1168605" y="5717"/>
                  </a:lnTo>
                  <a:lnTo>
                    <a:pt x="1178133" y="7622"/>
                  </a:lnTo>
                  <a:lnTo>
                    <a:pt x="1187979" y="9528"/>
                  </a:lnTo>
                  <a:lnTo>
                    <a:pt x="1197189" y="11751"/>
                  </a:lnTo>
                  <a:lnTo>
                    <a:pt x="1207035" y="14292"/>
                  </a:lnTo>
                  <a:lnTo>
                    <a:pt x="1216245" y="16832"/>
                  </a:lnTo>
                  <a:lnTo>
                    <a:pt x="1225774" y="19691"/>
                  </a:lnTo>
                  <a:lnTo>
                    <a:pt x="1235302" y="22867"/>
                  </a:lnTo>
                  <a:lnTo>
                    <a:pt x="1244512" y="26360"/>
                  </a:lnTo>
                  <a:lnTo>
                    <a:pt x="1253722" y="29854"/>
                  </a:lnTo>
                  <a:lnTo>
                    <a:pt x="1262615" y="33665"/>
                  </a:lnTo>
                  <a:lnTo>
                    <a:pt x="1271826" y="37793"/>
                  </a:lnTo>
                  <a:lnTo>
                    <a:pt x="1280719" y="42240"/>
                  </a:lnTo>
                  <a:lnTo>
                    <a:pt x="1289929" y="46686"/>
                  </a:lnTo>
                  <a:lnTo>
                    <a:pt x="1298504" y="51450"/>
                  </a:lnTo>
                  <a:lnTo>
                    <a:pt x="1307397" y="56214"/>
                  </a:lnTo>
                  <a:lnTo>
                    <a:pt x="1315972" y="61613"/>
                  </a:lnTo>
                  <a:lnTo>
                    <a:pt x="1324547" y="67012"/>
                  </a:lnTo>
                  <a:lnTo>
                    <a:pt x="1332805" y="72728"/>
                  </a:lnTo>
                  <a:lnTo>
                    <a:pt x="1341063" y="78762"/>
                  </a:lnTo>
                  <a:lnTo>
                    <a:pt x="1349320" y="84797"/>
                  </a:lnTo>
                  <a:lnTo>
                    <a:pt x="1357260" y="91148"/>
                  </a:lnTo>
                  <a:lnTo>
                    <a:pt x="1365200" y="97818"/>
                  </a:lnTo>
                  <a:lnTo>
                    <a:pt x="1373141" y="104805"/>
                  </a:lnTo>
                  <a:lnTo>
                    <a:pt x="1380445" y="111792"/>
                  </a:lnTo>
                  <a:lnTo>
                    <a:pt x="1388068" y="119096"/>
                  </a:lnTo>
                  <a:lnTo>
                    <a:pt x="1400454" y="131482"/>
                  </a:lnTo>
                  <a:lnTo>
                    <a:pt x="1407759" y="138787"/>
                  </a:lnTo>
                  <a:lnTo>
                    <a:pt x="1414746" y="146727"/>
                  </a:lnTo>
                  <a:lnTo>
                    <a:pt x="1421416" y="154349"/>
                  </a:lnTo>
                  <a:lnTo>
                    <a:pt x="1428403" y="161971"/>
                  </a:lnTo>
                  <a:lnTo>
                    <a:pt x="1434437" y="170229"/>
                  </a:lnTo>
                  <a:lnTo>
                    <a:pt x="1440472" y="178168"/>
                  </a:lnTo>
                  <a:lnTo>
                    <a:pt x="1446824" y="186743"/>
                  </a:lnTo>
                  <a:lnTo>
                    <a:pt x="1452223" y="195001"/>
                  </a:lnTo>
                  <a:lnTo>
                    <a:pt x="1457622" y="203576"/>
                  </a:lnTo>
                  <a:lnTo>
                    <a:pt x="1463022" y="211833"/>
                  </a:lnTo>
                  <a:lnTo>
                    <a:pt x="1468103" y="220725"/>
                  </a:lnTo>
                  <a:lnTo>
                    <a:pt x="1472550" y="229618"/>
                  </a:lnTo>
                  <a:lnTo>
                    <a:pt x="1477631" y="238510"/>
                  </a:lnTo>
                  <a:lnTo>
                    <a:pt x="1481760" y="247403"/>
                  </a:lnTo>
                  <a:lnTo>
                    <a:pt x="1485571" y="256613"/>
                  </a:lnTo>
                  <a:lnTo>
                    <a:pt x="1489383" y="265506"/>
                  </a:lnTo>
                  <a:lnTo>
                    <a:pt x="1492876" y="275033"/>
                  </a:lnTo>
                  <a:lnTo>
                    <a:pt x="1496687" y="283926"/>
                  </a:lnTo>
                  <a:lnTo>
                    <a:pt x="1499863" y="293454"/>
                  </a:lnTo>
                  <a:lnTo>
                    <a:pt x="1502722" y="302981"/>
                  </a:lnTo>
                  <a:lnTo>
                    <a:pt x="1505263" y="312191"/>
                  </a:lnTo>
                  <a:lnTo>
                    <a:pt x="1507803" y="322037"/>
                  </a:lnTo>
                  <a:lnTo>
                    <a:pt x="1509709" y="331247"/>
                  </a:lnTo>
                  <a:lnTo>
                    <a:pt x="1512250" y="341092"/>
                  </a:lnTo>
                  <a:lnTo>
                    <a:pt x="1513838" y="350620"/>
                  </a:lnTo>
                  <a:lnTo>
                    <a:pt x="1515426" y="360148"/>
                  </a:lnTo>
                  <a:lnTo>
                    <a:pt x="1516696" y="369675"/>
                  </a:lnTo>
                  <a:lnTo>
                    <a:pt x="1517649" y="379521"/>
                  </a:lnTo>
                  <a:lnTo>
                    <a:pt x="1518284" y="389366"/>
                  </a:lnTo>
                  <a:lnTo>
                    <a:pt x="1518919" y="398894"/>
                  </a:lnTo>
                  <a:lnTo>
                    <a:pt x="1519237" y="408739"/>
                  </a:lnTo>
                  <a:lnTo>
                    <a:pt x="1519237" y="418267"/>
                  </a:lnTo>
                  <a:lnTo>
                    <a:pt x="1519237" y="428112"/>
                  </a:lnTo>
                  <a:lnTo>
                    <a:pt x="1518919" y="437640"/>
                  </a:lnTo>
                  <a:lnTo>
                    <a:pt x="1518284" y="447485"/>
                  </a:lnTo>
                  <a:lnTo>
                    <a:pt x="1517649" y="457013"/>
                  </a:lnTo>
                  <a:lnTo>
                    <a:pt x="1516696" y="466858"/>
                  </a:lnTo>
                  <a:lnTo>
                    <a:pt x="1515426" y="476703"/>
                  </a:lnTo>
                  <a:lnTo>
                    <a:pt x="1513838" y="486231"/>
                  </a:lnTo>
                  <a:lnTo>
                    <a:pt x="1512250" y="496076"/>
                  </a:lnTo>
                  <a:lnTo>
                    <a:pt x="1509709" y="505287"/>
                  </a:lnTo>
                  <a:lnTo>
                    <a:pt x="1507803" y="515132"/>
                  </a:lnTo>
                  <a:lnTo>
                    <a:pt x="1505263" y="524342"/>
                  </a:lnTo>
                  <a:lnTo>
                    <a:pt x="1502722" y="533870"/>
                  </a:lnTo>
                  <a:lnTo>
                    <a:pt x="1499863" y="543080"/>
                  </a:lnTo>
                  <a:lnTo>
                    <a:pt x="1496687" y="552608"/>
                  </a:lnTo>
                  <a:lnTo>
                    <a:pt x="1493511" y="561818"/>
                  </a:lnTo>
                  <a:lnTo>
                    <a:pt x="1489700" y="571345"/>
                  </a:lnTo>
                  <a:lnTo>
                    <a:pt x="1485889" y="580238"/>
                  </a:lnTo>
                  <a:lnTo>
                    <a:pt x="1481760" y="589448"/>
                  </a:lnTo>
                  <a:lnTo>
                    <a:pt x="1477631" y="598658"/>
                  </a:lnTo>
                  <a:lnTo>
                    <a:pt x="1472867" y="607233"/>
                  </a:lnTo>
                  <a:lnTo>
                    <a:pt x="1468103" y="616443"/>
                  </a:lnTo>
                  <a:lnTo>
                    <a:pt x="1463339" y="625018"/>
                  </a:lnTo>
                  <a:lnTo>
                    <a:pt x="1457622" y="633593"/>
                  </a:lnTo>
                  <a:lnTo>
                    <a:pt x="1452541" y="642168"/>
                  </a:lnTo>
                  <a:lnTo>
                    <a:pt x="1446824" y="650108"/>
                  </a:lnTo>
                  <a:lnTo>
                    <a:pt x="1440789" y="658683"/>
                  </a:lnTo>
                  <a:lnTo>
                    <a:pt x="1434755" y="666622"/>
                  </a:lnTo>
                  <a:lnTo>
                    <a:pt x="1428403" y="674880"/>
                  </a:lnTo>
                  <a:lnTo>
                    <a:pt x="1421416" y="682820"/>
                  </a:lnTo>
                  <a:lnTo>
                    <a:pt x="1414746" y="690759"/>
                  </a:lnTo>
                  <a:lnTo>
                    <a:pt x="1407759" y="698064"/>
                  </a:lnTo>
                  <a:lnTo>
                    <a:pt x="1400454" y="706004"/>
                  </a:lnTo>
                  <a:lnTo>
                    <a:pt x="1108896" y="996917"/>
                  </a:lnTo>
                  <a:lnTo>
                    <a:pt x="1101591" y="1004221"/>
                  </a:lnTo>
                  <a:lnTo>
                    <a:pt x="1093651" y="1011208"/>
                  </a:lnTo>
                  <a:lnTo>
                    <a:pt x="1086029" y="1018513"/>
                  </a:lnTo>
                  <a:lnTo>
                    <a:pt x="1078407" y="1024865"/>
                  </a:lnTo>
                  <a:lnTo>
                    <a:pt x="1070149" y="1031216"/>
                  </a:lnTo>
                  <a:lnTo>
                    <a:pt x="1061891" y="1037568"/>
                  </a:lnTo>
                  <a:lnTo>
                    <a:pt x="1053634" y="1043285"/>
                  </a:lnTo>
                  <a:lnTo>
                    <a:pt x="1045376" y="1049001"/>
                  </a:lnTo>
                  <a:lnTo>
                    <a:pt x="1036483" y="1054718"/>
                  </a:lnTo>
                  <a:lnTo>
                    <a:pt x="1028226" y="1059800"/>
                  </a:lnTo>
                  <a:lnTo>
                    <a:pt x="1019333" y="1064563"/>
                  </a:lnTo>
                  <a:lnTo>
                    <a:pt x="1010440" y="1069645"/>
                  </a:lnTo>
                  <a:lnTo>
                    <a:pt x="1001547" y="1074091"/>
                  </a:lnTo>
                  <a:lnTo>
                    <a:pt x="992654" y="1078220"/>
                  </a:lnTo>
                  <a:lnTo>
                    <a:pt x="983444" y="1082348"/>
                  </a:lnTo>
                  <a:lnTo>
                    <a:pt x="973916" y="1086477"/>
                  </a:lnTo>
                  <a:lnTo>
                    <a:pt x="965023" y="1089971"/>
                  </a:lnTo>
                  <a:lnTo>
                    <a:pt x="955495" y="1093147"/>
                  </a:lnTo>
                  <a:lnTo>
                    <a:pt x="946285" y="1096322"/>
                  </a:lnTo>
                  <a:lnTo>
                    <a:pt x="936757" y="1099181"/>
                  </a:lnTo>
                  <a:lnTo>
                    <a:pt x="927546" y="1101721"/>
                  </a:lnTo>
                  <a:lnTo>
                    <a:pt x="917700" y="1104580"/>
                  </a:lnTo>
                  <a:lnTo>
                    <a:pt x="908490" y="1106803"/>
                  </a:lnTo>
                  <a:lnTo>
                    <a:pt x="898644" y="1108708"/>
                  </a:lnTo>
                  <a:lnTo>
                    <a:pt x="889116" y="1110296"/>
                  </a:lnTo>
                  <a:lnTo>
                    <a:pt x="879588" y="1111884"/>
                  </a:lnTo>
                  <a:lnTo>
                    <a:pt x="869743" y="1113155"/>
                  </a:lnTo>
                  <a:lnTo>
                    <a:pt x="860215" y="1114108"/>
                  </a:lnTo>
                  <a:lnTo>
                    <a:pt x="850369" y="1114743"/>
                  </a:lnTo>
                  <a:lnTo>
                    <a:pt x="840841" y="1115378"/>
                  </a:lnTo>
                  <a:lnTo>
                    <a:pt x="830995" y="1115695"/>
                  </a:lnTo>
                  <a:lnTo>
                    <a:pt x="821467" y="1116013"/>
                  </a:lnTo>
                  <a:lnTo>
                    <a:pt x="820832" y="1116013"/>
                  </a:lnTo>
                  <a:lnTo>
                    <a:pt x="810986" y="1115695"/>
                  </a:lnTo>
                  <a:lnTo>
                    <a:pt x="801141" y="1115378"/>
                  </a:lnTo>
                  <a:lnTo>
                    <a:pt x="791613" y="1114743"/>
                  </a:lnTo>
                  <a:lnTo>
                    <a:pt x="781767" y="1114108"/>
                  </a:lnTo>
                  <a:lnTo>
                    <a:pt x="772239" y="1113155"/>
                  </a:lnTo>
                  <a:lnTo>
                    <a:pt x="762393" y="1111884"/>
                  </a:lnTo>
                  <a:lnTo>
                    <a:pt x="753183" y="1110296"/>
                  </a:lnTo>
                  <a:lnTo>
                    <a:pt x="743337" y="1108391"/>
                  </a:lnTo>
                  <a:lnTo>
                    <a:pt x="733809" y="1106485"/>
                  </a:lnTo>
                  <a:lnTo>
                    <a:pt x="724281" y="1104262"/>
                  </a:lnTo>
                  <a:lnTo>
                    <a:pt x="714753" y="1101721"/>
                  </a:lnTo>
                  <a:lnTo>
                    <a:pt x="705543" y="1098863"/>
                  </a:lnTo>
                  <a:lnTo>
                    <a:pt x="696015" y="1096005"/>
                  </a:lnTo>
                  <a:lnTo>
                    <a:pt x="686804" y="1092829"/>
                  </a:lnTo>
                  <a:lnTo>
                    <a:pt x="677276" y="1089653"/>
                  </a:lnTo>
                  <a:lnTo>
                    <a:pt x="668384" y="1086160"/>
                  </a:lnTo>
                  <a:lnTo>
                    <a:pt x="659173" y="1082031"/>
                  </a:lnTo>
                  <a:lnTo>
                    <a:pt x="650280" y="1077902"/>
                  </a:lnTo>
                  <a:lnTo>
                    <a:pt x="641070" y="1073774"/>
                  </a:lnTo>
                  <a:lnTo>
                    <a:pt x="632495" y="1069327"/>
                  </a:lnTo>
                  <a:lnTo>
                    <a:pt x="623602" y="1064246"/>
                  </a:lnTo>
                  <a:lnTo>
                    <a:pt x="615027" y="1059482"/>
                  </a:lnTo>
                  <a:lnTo>
                    <a:pt x="606451" y="1054401"/>
                  </a:lnTo>
                  <a:lnTo>
                    <a:pt x="597876" y="1048684"/>
                  </a:lnTo>
                  <a:lnTo>
                    <a:pt x="589618" y="1042967"/>
                  </a:lnTo>
                  <a:lnTo>
                    <a:pt x="581361" y="1037251"/>
                  </a:lnTo>
                  <a:lnTo>
                    <a:pt x="573103" y="1030899"/>
                  </a:lnTo>
                  <a:lnTo>
                    <a:pt x="565481" y="1024547"/>
                  </a:lnTo>
                  <a:lnTo>
                    <a:pt x="557223" y="1018195"/>
                  </a:lnTo>
                  <a:lnTo>
                    <a:pt x="549918" y="1011208"/>
                  </a:lnTo>
                  <a:lnTo>
                    <a:pt x="542296" y="1004221"/>
                  </a:lnTo>
                  <a:lnTo>
                    <a:pt x="534673" y="996917"/>
                  </a:lnTo>
                  <a:lnTo>
                    <a:pt x="522287" y="984848"/>
                  </a:lnTo>
                  <a:lnTo>
                    <a:pt x="700144" y="806680"/>
                  </a:lnTo>
                  <a:lnTo>
                    <a:pt x="712530" y="819384"/>
                  </a:lnTo>
                  <a:lnTo>
                    <a:pt x="718565" y="825100"/>
                  </a:lnTo>
                  <a:lnTo>
                    <a:pt x="724281" y="830182"/>
                  </a:lnTo>
                  <a:lnTo>
                    <a:pt x="730316" y="834945"/>
                  </a:lnTo>
                  <a:lnTo>
                    <a:pt x="736985" y="839074"/>
                  </a:lnTo>
                  <a:lnTo>
                    <a:pt x="743337" y="843520"/>
                  </a:lnTo>
                  <a:lnTo>
                    <a:pt x="750007" y="847014"/>
                  </a:lnTo>
                  <a:lnTo>
                    <a:pt x="756677" y="850507"/>
                  </a:lnTo>
                  <a:lnTo>
                    <a:pt x="763346" y="853366"/>
                  </a:lnTo>
                  <a:lnTo>
                    <a:pt x="770333" y="855906"/>
                  </a:lnTo>
                  <a:lnTo>
                    <a:pt x="777321" y="858130"/>
                  </a:lnTo>
                  <a:lnTo>
                    <a:pt x="784626" y="860353"/>
                  </a:lnTo>
                  <a:lnTo>
                    <a:pt x="791613" y="861941"/>
                  </a:lnTo>
                  <a:lnTo>
                    <a:pt x="798918" y="863211"/>
                  </a:lnTo>
                  <a:lnTo>
                    <a:pt x="806222" y="864164"/>
                  </a:lnTo>
                  <a:lnTo>
                    <a:pt x="813527" y="864481"/>
                  </a:lnTo>
                  <a:lnTo>
                    <a:pt x="820832" y="864799"/>
                  </a:lnTo>
                  <a:lnTo>
                    <a:pt x="828455" y="864481"/>
                  </a:lnTo>
                  <a:lnTo>
                    <a:pt x="836395" y="863846"/>
                  </a:lnTo>
                  <a:lnTo>
                    <a:pt x="843699" y="863211"/>
                  </a:lnTo>
                  <a:lnTo>
                    <a:pt x="851004" y="861941"/>
                  </a:lnTo>
                  <a:lnTo>
                    <a:pt x="858627" y="860353"/>
                  </a:lnTo>
                  <a:lnTo>
                    <a:pt x="865614" y="858130"/>
                  </a:lnTo>
                  <a:lnTo>
                    <a:pt x="873236" y="855906"/>
                  </a:lnTo>
                  <a:lnTo>
                    <a:pt x="879906" y="853366"/>
                  </a:lnTo>
                  <a:lnTo>
                    <a:pt x="886893" y="850507"/>
                  </a:lnTo>
                  <a:lnTo>
                    <a:pt x="893880" y="847014"/>
                  </a:lnTo>
                  <a:lnTo>
                    <a:pt x="900550" y="843520"/>
                  </a:lnTo>
                  <a:lnTo>
                    <a:pt x="907220" y="839074"/>
                  </a:lnTo>
                  <a:lnTo>
                    <a:pt x="913572" y="834628"/>
                  </a:lnTo>
                  <a:lnTo>
                    <a:pt x="919606" y="830182"/>
                  </a:lnTo>
                  <a:lnTo>
                    <a:pt x="925640" y="825100"/>
                  </a:lnTo>
                  <a:lnTo>
                    <a:pt x="931357" y="819384"/>
                  </a:lnTo>
                  <a:lnTo>
                    <a:pt x="1222915" y="527835"/>
                  </a:lnTo>
                  <a:lnTo>
                    <a:pt x="1228314" y="522119"/>
                  </a:lnTo>
                  <a:lnTo>
                    <a:pt x="1233396" y="516402"/>
                  </a:lnTo>
                  <a:lnTo>
                    <a:pt x="1238160" y="510050"/>
                  </a:lnTo>
                  <a:lnTo>
                    <a:pt x="1242606" y="503699"/>
                  </a:lnTo>
                  <a:lnTo>
                    <a:pt x="1246735" y="497347"/>
                  </a:lnTo>
                  <a:lnTo>
                    <a:pt x="1250229" y="490360"/>
                  </a:lnTo>
                  <a:lnTo>
                    <a:pt x="1253722" y="483690"/>
                  </a:lnTo>
                  <a:lnTo>
                    <a:pt x="1256898" y="477021"/>
                  </a:lnTo>
                  <a:lnTo>
                    <a:pt x="1259439" y="469716"/>
                  </a:lnTo>
                  <a:lnTo>
                    <a:pt x="1261663" y="462729"/>
                  </a:lnTo>
                  <a:lnTo>
                    <a:pt x="1263568" y="455425"/>
                  </a:lnTo>
                  <a:lnTo>
                    <a:pt x="1265156" y="448120"/>
                  </a:lnTo>
                  <a:lnTo>
                    <a:pt x="1266427" y="440816"/>
                  </a:lnTo>
                  <a:lnTo>
                    <a:pt x="1267062" y="433511"/>
                  </a:lnTo>
                  <a:lnTo>
                    <a:pt x="1267697" y="425889"/>
                  </a:lnTo>
                  <a:lnTo>
                    <a:pt x="1268015" y="418267"/>
                  </a:lnTo>
                  <a:lnTo>
                    <a:pt x="1267697" y="410962"/>
                  </a:lnTo>
                  <a:lnTo>
                    <a:pt x="1267062" y="403340"/>
                  </a:lnTo>
                  <a:lnTo>
                    <a:pt x="1266427" y="396035"/>
                  </a:lnTo>
                  <a:lnTo>
                    <a:pt x="1265156" y="388731"/>
                  </a:lnTo>
                  <a:lnTo>
                    <a:pt x="1263568" y="381426"/>
                  </a:lnTo>
                  <a:lnTo>
                    <a:pt x="1261663" y="374439"/>
                  </a:lnTo>
                  <a:lnTo>
                    <a:pt x="1259439" y="367135"/>
                  </a:lnTo>
                  <a:lnTo>
                    <a:pt x="1256898" y="360465"/>
                  </a:lnTo>
                  <a:lnTo>
                    <a:pt x="1254040" y="353161"/>
                  </a:lnTo>
                  <a:lnTo>
                    <a:pt x="1250229" y="346491"/>
                  </a:lnTo>
                  <a:lnTo>
                    <a:pt x="1246735" y="340139"/>
                  </a:lnTo>
                  <a:lnTo>
                    <a:pt x="1242606" y="333470"/>
                  </a:lnTo>
                  <a:lnTo>
                    <a:pt x="1238160" y="327118"/>
                  </a:lnTo>
                  <a:lnTo>
                    <a:pt x="1233396" y="321084"/>
                  </a:lnTo>
                  <a:lnTo>
                    <a:pt x="1228314" y="314732"/>
                  </a:lnTo>
                  <a:lnTo>
                    <a:pt x="1222915" y="309016"/>
                  </a:lnTo>
                  <a:lnTo>
                    <a:pt x="1210211" y="296630"/>
                  </a:lnTo>
                  <a:lnTo>
                    <a:pt x="1204494" y="291230"/>
                  </a:lnTo>
                  <a:lnTo>
                    <a:pt x="1198460" y="286149"/>
                  </a:lnTo>
                  <a:lnTo>
                    <a:pt x="1192425" y="281068"/>
                  </a:lnTo>
                  <a:lnTo>
                    <a:pt x="1186073" y="276939"/>
                  </a:lnTo>
                  <a:lnTo>
                    <a:pt x="1179404" y="272810"/>
                  </a:lnTo>
                  <a:lnTo>
                    <a:pt x="1172734" y="269317"/>
                  </a:lnTo>
                  <a:lnTo>
                    <a:pt x="1166065" y="265506"/>
                  </a:lnTo>
                  <a:lnTo>
                    <a:pt x="1159077" y="262647"/>
                  </a:lnTo>
                  <a:lnTo>
                    <a:pt x="1152090" y="260107"/>
                  </a:lnTo>
                  <a:lnTo>
                    <a:pt x="1144785" y="257883"/>
                  </a:lnTo>
                  <a:lnTo>
                    <a:pt x="1137798" y="255978"/>
                  </a:lnTo>
                  <a:lnTo>
                    <a:pt x="1130811" y="254390"/>
                  </a:lnTo>
                  <a:lnTo>
                    <a:pt x="1123188" y="253120"/>
                  </a:lnTo>
                  <a:lnTo>
                    <a:pt x="1115884" y="252167"/>
                  </a:lnTo>
                  <a:lnTo>
                    <a:pt x="1108261" y="251849"/>
                  </a:lnTo>
                  <a:lnTo>
                    <a:pt x="1100956" y="251532"/>
                  </a:lnTo>
                  <a:lnTo>
                    <a:pt x="1093334" y="251849"/>
                  </a:lnTo>
                  <a:lnTo>
                    <a:pt x="1086029" y="252167"/>
                  </a:lnTo>
                  <a:lnTo>
                    <a:pt x="1078724" y="253120"/>
                  </a:lnTo>
                  <a:lnTo>
                    <a:pt x="1071102" y="254390"/>
                  </a:lnTo>
                  <a:lnTo>
                    <a:pt x="1064115" y="255978"/>
                  </a:lnTo>
                  <a:lnTo>
                    <a:pt x="1056492" y="257883"/>
                  </a:lnTo>
                  <a:lnTo>
                    <a:pt x="1049505" y="260107"/>
                  </a:lnTo>
                  <a:lnTo>
                    <a:pt x="1042518" y="262647"/>
                  </a:lnTo>
                  <a:lnTo>
                    <a:pt x="1035530" y="265506"/>
                  </a:lnTo>
                  <a:lnTo>
                    <a:pt x="1028861" y="269317"/>
                  </a:lnTo>
                  <a:lnTo>
                    <a:pt x="1022191" y="272810"/>
                  </a:lnTo>
                  <a:lnTo>
                    <a:pt x="1015839" y="276939"/>
                  </a:lnTo>
                  <a:lnTo>
                    <a:pt x="1009487" y="281068"/>
                  </a:lnTo>
                  <a:lnTo>
                    <a:pt x="1003135" y="286149"/>
                  </a:lnTo>
                  <a:lnTo>
                    <a:pt x="997101" y="291230"/>
                  </a:lnTo>
                  <a:lnTo>
                    <a:pt x="991066" y="296630"/>
                  </a:lnTo>
                  <a:lnTo>
                    <a:pt x="871648" y="416361"/>
                  </a:lnTo>
                  <a:lnTo>
                    <a:pt x="866884" y="420807"/>
                  </a:lnTo>
                  <a:lnTo>
                    <a:pt x="862120" y="425254"/>
                  </a:lnTo>
                  <a:lnTo>
                    <a:pt x="857039" y="429065"/>
                  </a:lnTo>
                  <a:lnTo>
                    <a:pt x="851639" y="432558"/>
                  </a:lnTo>
                  <a:lnTo>
                    <a:pt x="846558" y="435734"/>
                  </a:lnTo>
                  <a:lnTo>
                    <a:pt x="841159" y="438910"/>
                  </a:lnTo>
                  <a:lnTo>
                    <a:pt x="835442" y="441768"/>
                  </a:lnTo>
                  <a:lnTo>
                    <a:pt x="830043" y="444309"/>
                  </a:lnTo>
                  <a:lnTo>
                    <a:pt x="824326" y="446215"/>
                  </a:lnTo>
                  <a:lnTo>
                    <a:pt x="818291" y="448120"/>
                  </a:lnTo>
                  <a:lnTo>
                    <a:pt x="812574" y="449708"/>
                  </a:lnTo>
                  <a:lnTo>
                    <a:pt x="806858" y="450978"/>
                  </a:lnTo>
                  <a:lnTo>
                    <a:pt x="800823" y="451931"/>
                  </a:lnTo>
                  <a:lnTo>
                    <a:pt x="794789" y="452566"/>
                  </a:lnTo>
                  <a:lnTo>
                    <a:pt x="788754" y="453202"/>
                  </a:lnTo>
                  <a:lnTo>
                    <a:pt x="782720" y="453202"/>
                  </a:lnTo>
                  <a:lnTo>
                    <a:pt x="776686" y="453202"/>
                  </a:lnTo>
                  <a:lnTo>
                    <a:pt x="770969" y="452566"/>
                  </a:lnTo>
                  <a:lnTo>
                    <a:pt x="764617" y="451931"/>
                  </a:lnTo>
                  <a:lnTo>
                    <a:pt x="758900" y="450978"/>
                  </a:lnTo>
                  <a:lnTo>
                    <a:pt x="752865" y="449708"/>
                  </a:lnTo>
                  <a:lnTo>
                    <a:pt x="746831" y="448120"/>
                  </a:lnTo>
                  <a:lnTo>
                    <a:pt x="741114" y="446215"/>
                  </a:lnTo>
                  <a:lnTo>
                    <a:pt x="735715" y="444309"/>
                  </a:lnTo>
                  <a:lnTo>
                    <a:pt x="729681" y="441768"/>
                  </a:lnTo>
                  <a:lnTo>
                    <a:pt x="724281" y="438910"/>
                  </a:lnTo>
                  <a:lnTo>
                    <a:pt x="718882" y="435734"/>
                  </a:lnTo>
                  <a:lnTo>
                    <a:pt x="713483" y="432558"/>
                  </a:lnTo>
                  <a:lnTo>
                    <a:pt x="708401" y="429065"/>
                  </a:lnTo>
                  <a:lnTo>
                    <a:pt x="703637" y="425254"/>
                  </a:lnTo>
                  <a:lnTo>
                    <a:pt x="698873" y="420807"/>
                  </a:lnTo>
                  <a:lnTo>
                    <a:pt x="693792" y="416361"/>
                  </a:lnTo>
                  <a:lnTo>
                    <a:pt x="689345" y="411915"/>
                  </a:lnTo>
                  <a:lnTo>
                    <a:pt x="685216" y="407151"/>
                  </a:lnTo>
                  <a:lnTo>
                    <a:pt x="681405" y="401752"/>
                  </a:lnTo>
                  <a:lnTo>
                    <a:pt x="677594" y="396670"/>
                  </a:lnTo>
                  <a:lnTo>
                    <a:pt x="674418" y="391589"/>
                  </a:lnTo>
                  <a:lnTo>
                    <a:pt x="671560" y="385872"/>
                  </a:lnTo>
                  <a:lnTo>
                    <a:pt x="668701" y="380473"/>
                  </a:lnTo>
                  <a:lnTo>
                    <a:pt x="666478" y="375074"/>
                  </a:lnTo>
                  <a:lnTo>
                    <a:pt x="664255" y="369040"/>
                  </a:lnTo>
                  <a:lnTo>
                    <a:pt x="662031" y="363323"/>
                  </a:lnTo>
                  <a:lnTo>
                    <a:pt x="660443" y="357607"/>
                  </a:lnTo>
                  <a:lnTo>
                    <a:pt x="659173" y="351573"/>
                  </a:lnTo>
                  <a:lnTo>
                    <a:pt x="658220" y="345856"/>
                  </a:lnTo>
                  <a:lnTo>
                    <a:pt x="657585" y="339822"/>
                  </a:lnTo>
                  <a:lnTo>
                    <a:pt x="657267" y="333470"/>
                  </a:lnTo>
                  <a:lnTo>
                    <a:pt x="656950" y="327753"/>
                  </a:lnTo>
                  <a:lnTo>
                    <a:pt x="657267" y="321719"/>
                  </a:lnTo>
                  <a:lnTo>
                    <a:pt x="657585" y="315685"/>
                  </a:lnTo>
                  <a:lnTo>
                    <a:pt x="658220" y="309651"/>
                  </a:lnTo>
                  <a:lnTo>
                    <a:pt x="659173" y="303934"/>
                  </a:lnTo>
                  <a:lnTo>
                    <a:pt x="660443" y="297582"/>
                  </a:lnTo>
                  <a:lnTo>
                    <a:pt x="662031" y="291866"/>
                  </a:lnTo>
                  <a:lnTo>
                    <a:pt x="664255" y="286149"/>
                  </a:lnTo>
                  <a:lnTo>
                    <a:pt x="666478" y="280432"/>
                  </a:lnTo>
                  <a:lnTo>
                    <a:pt x="668701" y="274716"/>
                  </a:lnTo>
                  <a:lnTo>
                    <a:pt x="671560" y="269317"/>
                  </a:lnTo>
                  <a:lnTo>
                    <a:pt x="674418" y="263918"/>
                  </a:lnTo>
                  <a:lnTo>
                    <a:pt x="677594" y="258519"/>
                  </a:lnTo>
                  <a:lnTo>
                    <a:pt x="681405" y="253437"/>
                  </a:lnTo>
                  <a:lnTo>
                    <a:pt x="685216" y="248356"/>
                  </a:lnTo>
                  <a:lnTo>
                    <a:pt x="689345" y="243592"/>
                  </a:lnTo>
                  <a:lnTo>
                    <a:pt x="693792" y="238828"/>
                  </a:lnTo>
                  <a:lnTo>
                    <a:pt x="813527" y="119096"/>
                  </a:lnTo>
                  <a:lnTo>
                    <a:pt x="821150" y="111792"/>
                  </a:lnTo>
                  <a:lnTo>
                    <a:pt x="828772" y="104805"/>
                  </a:lnTo>
                  <a:lnTo>
                    <a:pt x="836712" y="97818"/>
                  </a:lnTo>
                  <a:lnTo>
                    <a:pt x="844335" y="91148"/>
                  </a:lnTo>
                  <a:lnTo>
                    <a:pt x="852275" y="84797"/>
                  </a:lnTo>
                  <a:lnTo>
                    <a:pt x="860532" y="78762"/>
                  </a:lnTo>
                  <a:lnTo>
                    <a:pt x="868790" y="72728"/>
                  </a:lnTo>
                  <a:lnTo>
                    <a:pt x="877365" y="67012"/>
                  </a:lnTo>
                  <a:lnTo>
                    <a:pt x="885623" y="61613"/>
                  </a:lnTo>
                  <a:lnTo>
                    <a:pt x="894516" y="56214"/>
                  </a:lnTo>
                  <a:lnTo>
                    <a:pt x="903091" y="51450"/>
                  </a:lnTo>
                  <a:lnTo>
                    <a:pt x="911984" y="46686"/>
                  </a:lnTo>
                  <a:lnTo>
                    <a:pt x="920876" y="42240"/>
                  </a:lnTo>
                  <a:lnTo>
                    <a:pt x="929769" y="37793"/>
                  </a:lnTo>
                  <a:lnTo>
                    <a:pt x="938662" y="33665"/>
                  </a:lnTo>
                  <a:lnTo>
                    <a:pt x="948190" y="29854"/>
                  </a:lnTo>
                  <a:lnTo>
                    <a:pt x="957401" y="26360"/>
                  </a:lnTo>
                  <a:lnTo>
                    <a:pt x="966611" y="22867"/>
                  </a:lnTo>
                  <a:lnTo>
                    <a:pt x="976139" y="19691"/>
                  </a:lnTo>
                  <a:lnTo>
                    <a:pt x="985349" y="16832"/>
                  </a:lnTo>
                  <a:lnTo>
                    <a:pt x="994877" y="14292"/>
                  </a:lnTo>
                  <a:lnTo>
                    <a:pt x="1004088" y="11751"/>
                  </a:lnTo>
                  <a:lnTo>
                    <a:pt x="1013934" y="9528"/>
                  </a:lnTo>
                  <a:lnTo>
                    <a:pt x="1023462" y="7622"/>
                  </a:lnTo>
                  <a:lnTo>
                    <a:pt x="1032990" y="5717"/>
                  </a:lnTo>
                  <a:lnTo>
                    <a:pt x="1042518" y="4129"/>
                  </a:lnTo>
                  <a:lnTo>
                    <a:pt x="1052363" y="2858"/>
                  </a:lnTo>
                  <a:lnTo>
                    <a:pt x="1062209" y="1906"/>
                  </a:lnTo>
                  <a:lnTo>
                    <a:pt x="1071737" y="953"/>
                  </a:lnTo>
                  <a:lnTo>
                    <a:pt x="1081583" y="635"/>
                  </a:lnTo>
                  <a:lnTo>
                    <a:pt x="1091111" y="318"/>
                  </a:lnTo>
                  <a:lnTo>
                    <a:pt x="1100956"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15" name="KSO_Shape"/>
            <p:cNvSpPr/>
            <p:nvPr/>
          </p:nvSpPr>
          <p:spPr bwMode="auto">
            <a:xfrm>
              <a:off x="3510940" y="1805216"/>
              <a:ext cx="339922" cy="339922"/>
            </a:xfrm>
            <a:custGeom>
              <a:avLst/>
              <a:gdLst>
                <a:gd name="T0" fmla="*/ 2147483646 w 6475"/>
                <a:gd name="T1" fmla="*/ 2147483646 h 6474"/>
                <a:gd name="T2" fmla="*/ 2147483646 w 6475"/>
                <a:gd name="T3" fmla="*/ 2147483646 h 6474"/>
                <a:gd name="T4" fmla="*/ 2147483646 w 6475"/>
                <a:gd name="T5" fmla="*/ 2147483646 h 6474"/>
                <a:gd name="T6" fmla="*/ 2147483646 w 6475"/>
                <a:gd name="T7" fmla="*/ 2147483646 h 6474"/>
                <a:gd name="T8" fmla="*/ 2147483646 w 6475"/>
                <a:gd name="T9" fmla="*/ 2147483646 h 6474"/>
                <a:gd name="T10" fmla="*/ 2147483646 w 6475"/>
                <a:gd name="T11" fmla="*/ 2147483646 h 6474"/>
                <a:gd name="T12" fmla="*/ 2147483646 w 6475"/>
                <a:gd name="T13" fmla="*/ 2147483646 h 6474"/>
                <a:gd name="T14" fmla="*/ 2147483646 w 6475"/>
                <a:gd name="T15" fmla="*/ 2147483646 h 6474"/>
                <a:gd name="T16" fmla="*/ 2147483646 w 6475"/>
                <a:gd name="T17" fmla="*/ 2147483646 h 6474"/>
                <a:gd name="T18" fmla="*/ 2147483646 w 6475"/>
                <a:gd name="T19" fmla="*/ 2147483646 h 6474"/>
                <a:gd name="T20" fmla="*/ 2147483646 w 6475"/>
                <a:gd name="T21" fmla="*/ 2147483646 h 6474"/>
                <a:gd name="T22" fmla="*/ 2147483646 w 6475"/>
                <a:gd name="T23" fmla="*/ 1987307535 h 6474"/>
                <a:gd name="T24" fmla="*/ 2147483646 w 6475"/>
                <a:gd name="T25" fmla="*/ 433100014 h 6474"/>
                <a:gd name="T26" fmla="*/ 2147483646 w 6475"/>
                <a:gd name="T27" fmla="*/ 0 h 6474"/>
                <a:gd name="T28" fmla="*/ 2147483646 w 6475"/>
                <a:gd name="T29" fmla="*/ 611465864 h 6474"/>
                <a:gd name="T30" fmla="*/ 2147483646 w 6475"/>
                <a:gd name="T31" fmla="*/ 2147483646 h 6474"/>
                <a:gd name="T32" fmla="*/ 2147483646 w 6475"/>
                <a:gd name="T33" fmla="*/ 2147483646 h 6474"/>
                <a:gd name="T34" fmla="*/ 2147483646 w 6475"/>
                <a:gd name="T35" fmla="*/ 2147483646 h 6474"/>
                <a:gd name="T36" fmla="*/ 2147483646 w 6475"/>
                <a:gd name="T37" fmla="*/ 2147483646 h 6474"/>
                <a:gd name="T38" fmla="*/ 2147483646 w 6475"/>
                <a:gd name="T39" fmla="*/ 2147483646 h 6474"/>
                <a:gd name="T40" fmla="*/ 2147483646 w 6475"/>
                <a:gd name="T41" fmla="*/ 2147483646 h 6474"/>
                <a:gd name="T42" fmla="*/ 2147483646 w 6475"/>
                <a:gd name="T43" fmla="*/ 2147483646 h 6474"/>
                <a:gd name="T44" fmla="*/ 1655347323 w 6475"/>
                <a:gd name="T45" fmla="*/ 2147483646 h 6474"/>
                <a:gd name="T46" fmla="*/ 280103845 w 6475"/>
                <a:gd name="T47" fmla="*/ 2147483646 h 6474"/>
                <a:gd name="T48" fmla="*/ 0 w 6475"/>
                <a:gd name="T49" fmla="*/ 2147483646 h 6474"/>
                <a:gd name="T50" fmla="*/ 840397737 w 6475"/>
                <a:gd name="T51" fmla="*/ 2147483646 h 6474"/>
                <a:gd name="T52" fmla="*/ 2147483646 w 6475"/>
                <a:gd name="T53" fmla="*/ 2147483646 h 6474"/>
                <a:gd name="T54" fmla="*/ 2147483646 w 6475"/>
                <a:gd name="T55" fmla="*/ 2147483646 h 6474"/>
                <a:gd name="T56" fmla="*/ 2147483646 w 6475"/>
                <a:gd name="T57" fmla="*/ 2147483646 h 6474"/>
                <a:gd name="T58" fmla="*/ 2147483646 w 6475"/>
                <a:gd name="T59" fmla="*/ 2147483646 h 6474"/>
                <a:gd name="T60" fmla="*/ 2147483646 w 6475"/>
                <a:gd name="T61" fmla="*/ 2147483646 h 6474"/>
                <a:gd name="T62" fmla="*/ 2147483646 w 6475"/>
                <a:gd name="T63" fmla="*/ 2147483646 h 6474"/>
                <a:gd name="T64" fmla="*/ 2147483646 w 6475"/>
                <a:gd name="T65" fmla="*/ 2147483646 h 6474"/>
                <a:gd name="T66" fmla="*/ 2147483646 w 6475"/>
                <a:gd name="T67" fmla="*/ 2147483646 h 6474"/>
                <a:gd name="T68" fmla="*/ 2147483646 w 6475"/>
                <a:gd name="T69" fmla="*/ 2147483646 h 6474"/>
                <a:gd name="T70" fmla="*/ 2147483646 w 6475"/>
                <a:gd name="T71" fmla="*/ 2147483646 h 6474"/>
                <a:gd name="T72" fmla="*/ 2147483646 w 6475"/>
                <a:gd name="T73" fmla="*/ 2147483646 h 6474"/>
                <a:gd name="T74" fmla="*/ 2147483646 w 6475"/>
                <a:gd name="T75" fmla="*/ 2147483646 h 6474"/>
                <a:gd name="T76" fmla="*/ 2147483646 w 6475"/>
                <a:gd name="T77" fmla="*/ 2147483646 h 6474"/>
                <a:gd name="T78" fmla="*/ 2147483646 w 6475"/>
                <a:gd name="T79" fmla="*/ 2147483646 h 6474"/>
                <a:gd name="T80" fmla="*/ 2147483646 w 6475"/>
                <a:gd name="T81" fmla="*/ 2147483646 h 6474"/>
                <a:gd name="T82" fmla="*/ 2147483646 w 6475"/>
                <a:gd name="T83" fmla="*/ 2147483646 h 6474"/>
                <a:gd name="T84" fmla="*/ 2147483646 w 6475"/>
                <a:gd name="T85" fmla="*/ 2147483646 h 6474"/>
                <a:gd name="T86" fmla="*/ 2147483646 w 6475"/>
                <a:gd name="T87" fmla="*/ 2147483646 h 6474"/>
                <a:gd name="T88" fmla="*/ 2147483646 w 6475"/>
                <a:gd name="T89" fmla="*/ 2147483646 h 6474"/>
                <a:gd name="T90" fmla="*/ 2147483646 w 6475"/>
                <a:gd name="T91" fmla="*/ 2147483646 h 6474"/>
                <a:gd name="T92" fmla="*/ 2147483646 w 6475"/>
                <a:gd name="T93" fmla="*/ 2147483646 h 6474"/>
                <a:gd name="T94" fmla="*/ 2147483646 w 6475"/>
                <a:gd name="T95" fmla="*/ 2147483646 h 6474"/>
                <a:gd name="T96" fmla="*/ 2147483646 w 6475"/>
                <a:gd name="T97" fmla="*/ 2147483646 h 6474"/>
                <a:gd name="T98" fmla="*/ 2147483646 w 6475"/>
                <a:gd name="T99" fmla="*/ 2147483646 h 6474"/>
                <a:gd name="T100" fmla="*/ 2147483646 w 6475"/>
                <a:gd name="T101" fmla="*/ 2147483646 h 6474"/>
                <a:gd name="T102" fmla="*/ 2147483646 w 6475"/>
                <a:gd name="T103" fmla="*/ 2147483646 h 6474"/>
                <a:gd name="T104" fmla="*/ 2147483646 w 6475"/>
                <a:gd name="T105" fmla="*/ 2147483646 h 6474"/>
                <a:gd name="T106" fmla="*/ 2147483646 w 6475"/>
                <a:gd name="T107" fmla="*/ 2147483646 h 6474"/>
                <a:gd name="T108" fmla="*/ 2147483646 w 6475"/>
                <a:gd name="T109" fmla="*/ 2147483646 h 6474"/>
                <a:gd name="T110" fmla="*/ 2147483646 w 6475"/>
                <a:gd name="T111" fmla="*/ 2147483646 h 6474"/>
                <a:gd name="T112" fmla="*/ 2147483646 w 6475"/>
                <a:gd name="T113" fmla="*/ 2147483646 h 6474"/>
                <a:gd name="T114" fmla="*/ 2147483646 w 6475"/>
                <a:gd name="T115" fmla="*/ 2147483646 h 6474"/>
                <a:gd name="T116" fmla="*/ 2147483646 w 6475"/>
                <a:gd name="T117" fmla="*/ 2147483646 h 6474"/>
                <a:gd name="T118" fmla="*/ 2147483646 w 6475"/>
                <a:gd name="T119" fmla="*/ 2147483646 h 6474"/>
                <a:gd name="T120" fmla="*/ 2147483646 w 6475"/>
                <a:gd name="T121" fmla="*/ 2147483646 h 6474"/>
                <a:gd name="T122" fmla="*/ 2147483646 w 6475"/>
                <a:gd name="T123" fmla="*/ 2147483646 h 6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475" h="6474">
                  <a:moveTo>
                    <a:pt x="3889" y="3006"/>
                  </a:moveTo>
                  <a:lnTo>
                    <a:pt x="3889" y="3006"/>
                  </a:lnTo>
                  <a:lnTo>
                    <a:pt x="3915" y="2952"/>
                  </a:lnTo>
                  <a:lnTo>
                    <a:pt x="3940" y="2898"/>
                  </a:lnTo>
                  <a:lnTo>
                    <a:pt x="3964" y="2842"/>
                  </a:lnTo>
                  <a:lnTo>
                    <a:pt x="3987" y="2787"/>
                  </a:lnTo>
                  <a:lnTo>
                    <a:pt x="4007" y="2729"/>
                  </a:lnTo>
                  <a:lnTo>
                    <a:pt x="4026" y="2672"/>
                  </a:lnTo>
                  <a:lnTo>
                    <a:pt x="4043" y="2613"/>
                  </a:lnTo>
                  <a:lnTo>
                    <a:pt x="4059" y="2555"/>
                  </a:lnTo>
                  <a:lnTo>
                    <a:pt x="4073" y="2495"/>
                  </a:lnTo>
                  <a:lnTo>
                    <a:pt x="4085" y="2434"/>
                  </a:lnTo>
                  <a:lnTo>
                    <a:pt x="4096" y="2373"/>
                  </a:lnTo>
                  <a:lnTo>
                    <a:pt x="4104" y="2312"/>
                  </a:lnTo>
                  <a:lnTo>
                    <a:pt x="4111" y="2249"/>
                  </a:lnTo>
                  <a:lnTo>
                    <a:pt x="4116" y="2187"/>
                  </a:lnTo>
                  <a:lnTo>
                    <a:pt x="4119" y="2124"/>
                  </a:lnTo>
                  <a:lnTo>
                    <a:pt x="4120" y="2060"/>
                  </a:lnTo>
                  <a:lnTo>
                    <a:pt x="4120" y="2006"/>
                  </a:lnTo>
                  <a:lnTo>
                    <a:pt x="4117" y="1954"/>
                  </a:lnTo>
                  <a:lnTo>
                    <a:pt x="4114" y="1901"/>
                  </a:lnTo>
                  <a:lnTo>
                    <a:pt x="4109" y="1850"/>
                  </a:lnTo>
                  <a:lnTo>
                    <a:pt x="4103" y="1797"/>
                  </a:lnTo>
                  <a:lnTo>
                    <a:pt x="4096" y="1747"/>
                  </a:lnTo>
                  <a:lnTo>
                    <a:pt x="4088" y="1695"/>
                  </a:lnTo>
                  <a:lnTo>
                    <a:pt x="4078" y="1645"/>
                  </a:lnTo>
                  <a:lnTo>
                    <a:pt x="4067" y="1595"/>
                  </a:lnTo>
                  <a:lnTo>
                    <a:pt x="4055" y="1545"/>
                  </a:lnTo>
                  <a:lnTo>
                    <a:pt x="4042" y="1496"/>
                  </a:lnTo>
                  <a:lnTo>
                    <a:pt x="4028" y="1447"/>
                  </a:lnTo>
                  <a:lnTo>
                    <a:pt x="4012" y="1399"/>
                  </a:lnTo>
                  <a:lnTo>
                    <a:pt x="3995" y="1351"/>
                  </a:lnTo>
                  <a:lnTo>
                    <a:pt x="3977" y="1305"/>
                  </a:lnTo>
                  <a:lnTo>
                    <a:pt x="3958" y="1258"/>
                  </a:lnTo>
                  <a:lnTo>
                    <a:pt x="3938" y="1213"/>
                  </a:lnTo>
                  <a:lnTo>
                    <a:pt x="3916" y="1167"/>
                  </a:lnTo>
                  <a:lnTo>
                    <a:pt x="3895" y="1122"/>
                  </a:lnTo>
                  <a:lnTo>
                    <a:pt x="3871" y="1079"/>
                  </a:lnTo>
                  <a:lnTo>
                    <a:pt x="3847" y="1034"/>
                  </a:lnTo>
                  <a:lnTo>
                    <a:pt x="3822" y="991"/>
                  </a:lnTo>
                  <a:lnTo>
                    <a:pt x="3795" y="949"/>
                  </a:lnTo>
                  <a:lnTo>
                    <a:pt x="3768" y="909"/>
                  </a:lnTo>
                  <a:lnTo>
                    <a:pt x="3740" y="868"/>
                  </a:lnTo>
                  <a:lnTo>
                    <a:pt x="3710" y="827"/>
                  </a:lnTo>
                  <a:lnTo>
                    <a:pt x="3680" y="788"/>
                  </a:lnTo>
                  <a:lnTo>
                    <a:pt x="3649" y="749"/>
                  </a:lnTo>
                  <a:lnTo>
                    <a:pt x="3617" y="712"/>
                  </a:lnTo>
                  <a:lnTo>
                    <a:pt x="3585" y="675"/>
                  </a:lnTo>
                  <a:lnTo>
                    <a:pt x="3551" y="639"/>
                  </a:lnTo>
                  <a:lnTo>
                    <a:pt x="3516" y="603"/>
                  </a:lnTo>
                  <a:lnTo>
                    <a:pt x="3481" y="568"/>
                  </a:lnTo>
                  <a:lnTo>
                    <a:pt x="3445" y="535"/>
                  </a:lnTo>
                  <a:lnTo>
                    <a:pt x="3408" y="503"/>
                  </a:lnTo>
                  <a:lnTo>
                    <a:pt x="3370" y="470"/>
                  </a:lnTo>
                  <a:lnTo>
                    <a:pt x="3332" y="439"/>
                  </a:lnTo>
                  <a:lnTo>
                    <a:pt x="3293" y="409"/>
                  </a:lnTo>
                  <a:lnTo>
                    <a:pt x="3252" y="379"/>
                  </a:lnTo>
                  <a:lnTo>
                    <a:pt x="3211" y="352"/>
                  </a:lnTo>
                  <a:lnTo>
                    <a:pt x="3170" y="324"/>
                  </a:lnTo>
                  <a:lnTo>
                    <a:pt x="3129" y="298"/>
                  </a:lnTo>
                  <a:lnTo>
                    <a:pt x="3085" y="273"/>
                  </a:lnTo>
                  <a:lnTo>
                    <a:pt x="3041" y="249"/>
                  </a:lnTo>
                  <a:lnTo>
                    <a:pt x="2998" y="225"/>
                  </a:lnTo>
                  <a:lnTo>
                    <a:pt x="2953" y="203"/>
                  </a:lnTo>
                  <a:lnTo>
                    <a:pt x="2907" y="182"/>
                  </a:lnTo>
                  <a:lnTo>
                    <a:pt x="2862" y="161"/>
                  </a:lnTo>
                  <a:lnTo>
                    <a:pt x="2815" y="142"/>
                  </a:lnTo>
                  <a:lnTo>
                    <a:pt x="2768" y="124"/>
                  </a:lnTo>
                  <a:lnTo>
                    <a:pt x="2720" y="108"/>
                  </a:lnTo>
                  <a:lnTo>
                    <a:pt x="2672" y="92"/>
                  </a:lnTo>
                  <a:lnTo>
                    <a:pt x="2623" y="78"/>
                  </a:lnTo>
                  <a:lnTo>
                    <a:pt x="2574" y="64"/>
                  </a:lnTo>
                  <a:lnTo>
                    <a:pt x="2525" y="52"/>
                  </a:lnTo>
                  <a:lnTo>
                    <a:pt x="2475" y="42"/>
                  </a:lnTo>
                  <a:lnTo>
                    <a:pt x="2425" y="32"/>
                  </a:lnTo>
                  <a:lnTo>
                    <a:pt x="2373" y="24"/>
                  </a:lnTo>
                  <a:lnTo>
                    <a:pt x="2322" y="17"/>
                  </a:lnTo>
                  <a:lnTo>
                    <a:pt x="2270" y="11"/>
                  </a:lnTo>
                  <a:lnTo>
                    <a:pt x="2219" y="6"/>
                  </a:lnTo>
                  <a:lnTo>
                    <a:pt x="2166" y="2"/>
                  </a:lnTo>
                  <a:lnTo>
                    <a:pt x="2113" y="0"/>
                  </a:lnTo>
                  <a:lnTo>
                    <a:pt x="2060" y="0"/>
                  </a:lnTo>
                  <a:lnTo>
                    <a:pt x="2007" y="0"/>
                  </a:lnTo>
                  <a:lnTo>
                    <a:pt x="1954" y="2"/>
                  </a:lnTo>
                  <a:lnTo>
                    <a:pt x="1901" y="6"/>
                  </a:lnTo>
                  <a:lnTo>
                    <a:pt x="1849" y="11"/>
                  </a:lnTo>
                  <a:lnTo>
                    <a:pt x="1797" y="17"/>
                  </a:lnTo>
                  <a:lnTo>
                    <a:pt x="1746" y="24"/>
                  </a:lnTo>
                  <a:lnTo>
                    <a:pt x="1696" y="32"/>
                  </a:lnTo>
                  <a:lnTo>
                    <a:pt x="1645" y="42"/>
                  </a:lnTo>
                  <a:lnTo>
                    <a:pt x="1595" y="52"/>
                  </a:lnTo>
                  <a:lnTo>
                    <a:pt x="1545" y="64"/>
                  </a:lnTo>
                  <a:lnTo>
                    <a:pt x="1496" y="78"/>
                  </a:lnTo>
                  <a:lnTo>
                    <a:pt x="1448" y="92"/>
                  </a:lnTo>
                  <a:lnTo>
                    <a:pt x="1400" y="108"/>
                  </a:lnTo>
                  <a:lnTo>
                    <a:pt x="1352" y="124"/>
                  </a:lnTo>
                  <a:lnTo>
                    <a:pt x="1305" y="142"/>
                  </a:lnTo>
                  <a:lnTo>
                    <a:pt x="1259" y="161"/>
                  </a:lnTo>
                  <a:lnTo>
                    <a:pt x="1212" y="182"/>
                  </a:lnTo>
                  <a:lnTo>
                    <a:pt x="1168" y="203"/>
                  </a:lnTo>
                  <a:lnTo>
                    <a:pt x="1122" y="225"/>
                  </a:lnTo>
                  <a:lnTo>
                    <a:pt x="1078" y="249"/>
                  </a:lnTo>
                  <a:lnTo>
                    <a:pt x="1035" y="273"/>
                  </a:lnTo>
                  <a:lnTo>
                    <a:pt x="992" y="298"/>
                  </a:lnTo>
                  <a:lnTo>
                    <a:pt x="950" y="324"/>
                  </a:lnTo>
                  <a:lnTo>
                    <a:pt x="908" y="352"/>
                  </a:lnTo>
                  <a:lnTo>
                    <a:pt x="867" y="379"/>
                  </a:lnTo>
                  <a:lnTo>
                    <a:pt x="828" y="409"/>
                  </a:lnTo>
                  <a:lnTo>
                    <a:pt x="788" y="439"/>
                  </a:lnTo>
                  <a:lnTo>
                    <a:pt x="750" y="470"/>
                  </a:lnTo>
                  <a:lnTo>
                    <a:pt x="711" y="503"/>
                  </a:lnTo>
                  <a:lnTo>
                    <a:pt x="676" y="535"/>
                  </a:lnTo>
                  <a:lnTo>
                    <a:pt x="638" y="568"/>
                  </a:lnTo>
                  <a:lnTo>
                    <a:pt x="604" y="603"/>
                  </a:lnTo>
                  <a:lnTo>
                    <a:pt x="569" y="639"/>
                  </a:lnTo>
                  <a:lnTo>
                    <a:pt x="535" y="675"/>
                  </a:lnTo>
                  <a:lnTo>
                    <a:pt x="502" y="712"/>
                  </a:lnTo>
                  <a:lnTo>
                    <a:pt x="471" y="749"/>
                  </a:lnTo>
                  <a:lnTo>
                    <a:pt x="440" y="788"/>
                  </a:lnTo>
                  <a:lnTo>
                    <a:pt x="410" y="827"/>
                  </a:lnTo>
                  <a:lnTo>
                    <a:pt x="380" y="868"/>
                  </a:lnTo>
                  <a:lnTo>
                    <a:pt x="352" y="909"/>
                  </a:lnTo>
                  <a:lnTo>
                    <a:pt x="325" y="949"/>
                  </a:lnTo>
                  <a:lnTo>
                    <a:pt x="298" y="991"/>
                  </a:lnTo>
                  <a:lnTo>
                    <a:pt x="273" y="1034"/>
                  </a:lnTo>
                  <a:lnTo>
                    <a:pt x="249" y="1079"/>
                  </a:lnTo>
                  <a:lnTo>
                    <a:pt x="225" y="1122"/>
                  </a:lnTo>
                  <a:lnTo>
                    <a:pt x="204" y="1167"/>
                  </a:lnTo>
                  <a:lnTo>
                    <a:pt x="182" y="1213"/>
                  </a:lnTo>
                  <a:lnTo>
                    <a:pt x="162" y="1258"/>
                  </a:lnTo>
                  <a:lnTo>
                    <a:pt x="143" y="1305"/>
                  </a:lnTo>
                  <a:lnTo>
                    <a:pt x="125" y="1351"/>
                  </a:lnTo>
                  <a:lnTo>
                    <a:pt x="108" y="1399"/>
                  </a:lnTo>
                  <a:lnTo>
                    <a:pt x="93" y="1447"/>
                  </a:lnTo>
                  <a:lnTo>
                    <a:pt x="78" y="1496"/>
                  </a:lnTo>
                  <a:lnTo>
                    <a:pt x="65" y="1545"/>
                  </a:lnTo>
                  <a:lnTo>
                    <a:pt x="53" y="1595"/>
                  </a:lnTo>
                  <a:lnTo>
                    <a:pt x="42" y="1645"/>
                  </a:lnTo>
                  <a:lnTo>
                    <a:pt x="33" y="1695"/>
                  </a:lnTo>
                  <a:lnTo>
                    <a:pt x="24" y="1747"/>
                  </a:lnTo>
                  <a:lnTo>
                    <a:pt x="17" y="1797"/>
                  </a:lnTo>
                  <a:lnTo>
                    <a:pt x="11" y="1850"/>
                  </a:lnTo>
                  <a:lnTo>
                    <a:pt x="6" y="1901"/>
                  </a:lnTo>
                  <a:lnTo>
                    <a:pt x="3" y="1954"/>
                  </a:lnTo>
                  <a:lnTo>
                    <a:pt x="0" y="2006"/>
                  </a:lnTo>
                  <a:lnTo>
                    <a:pt x="0" y="2060"/>
                  </a:lnTo>
                  <a:lnTo>
                    <a:pt x="0" y="2113"/>
                  </a:lnTo>
                  <a:lnTo>
                    <a:pt x="3" y="2166"/>
                  </a:lnTo>
                  <a:lnTo>
                    <a:pt x="6" y="2218"/>
                  </a:lnTo>
                  <a:lnTo>
                    <a:pt x="11" y="2270"/>
                  </a:lnTo>
                  <a:lnTo>
                    <a:pt x="17" y="2322"/>
                  </a:lnTo>
                  <a:lnTo>
                    <a:pt x="24" y="2374"/>
                  </a:lnTo>
                  <a:lnTo>
                    <a:pt x="33" y="2424"/>
                  </a:lnTo>
                  <a:lnTo>
                    <a:pt x="42" y="2474"/>
                  </a:lnTo>
                  <a:lnTo>
                    <a:pt x="53" y="2525"/>
                  </a:lnTo>
                  <a:lnTo>
                    <a:pt x="65" y="2575"/>
                  </a:lnTo>
                  <a:lnTo>
                    <a:pt x="78" y="2624"/>
                  </a:lnTo>
                  <a:lnTo>
                    <a:pt x="93" y="2672"/>
                  </a:lnTo>
                  <a:lnTo>
                    <a:pt x="108" y="2720"/>
                  </a:lnTo>
                  <a:lnTo>
                    <a:pt x="125" y="2768"/>
                  </a:lnTo>
                  <a:lnTo>
                    <a:pt x="143" y="2816"/>
                  </a:lnTo>
                  <a:lnTo>
                    <a:pt x="162" y="2861"/>
                  </a:lnTo>
                  <a:lnTo>
                    <a:pt x="182" y="2908"/>
                  </a:lnTo>
                  <a:lnTo>
                    <a:pt x="204" y="2953"/>
                  </a:lnTo>
                  <a:lnTo>
                    <a:pt x="225" y="2998"/>
                  </a:lnTo>
                  <a:lnTo>
                    <a:pt x="249" y="3042"/>
                  </a:lnTo>
                  <a:lnTo>
                    <a:pt x="273" y="3085"/>
                  </a:lnTo>
                  <a:lnTo>
                    <a:pt x="298" y="3128"/>
                  </a:lnTo>
                  <a:lnTo>
                    <a:pt x="325" y="3170"/>
                  </a:lnTo>
                  <a:lnTo>
                    <a:pt x="352" y="3212"/>
                  </a:lnTo>
                  <a:lnTo>
                    <a:pt x="380" y="3253"/>
                  </a:lnTo>
                  <a:lnTo>
                    <a:pt x="410" y="3292"/>
                  </a:lnTo>
                  <a:lnTo>
                    <a:pt x="440" y="3332"/>
                  </a:lnTo>
                  <a:lnTo>
                    <a:pt x="471" y="3370"/>
                  </a:lnTo>
                  <a:lnTo>
                    <a:pt x="502" y="3408"/>
                  </a:lnTo>
                  <a:lnTo>
                    <a:pt x="535" y="3445"/>
                  </a:lnTo>
                  <a:lnTo>
                    <a:pt x="569" y="3481"/>
                  </a:lnTo>
                  <a:lnTo>
                    <a:pt x="604" y="3516"/>
                  </a:lnTo>
                  <a:lnTo>
                    <a:pt x="638" y="3551"/>
                  </a:lnTo>
                  <a:lnTo>
                    <a:pt x="676" y="3584"/>
                  </a:lnTo>
                  <a:lnTo>
                    <a:pt x="711" y="3618"/>
                  </a:lnTo>
                  <a:lnTo>
                    <a:pt x="750" y="3649"/>
                  </a:lnTo>
                  <a:lnTo>
                    <a:pt x="788" y="3680"/>
                  </a:lnTo>
                  <a:lnTo>
                    <a:pt x="828" y="3710"/>
                  </a:lnTo>
                  <a:lnTo>
                    <a:pt x="867" y="3740"/>
                  </a:lnTo>
                  <a:lnTo>
                    <a:pt x="908" y="3767"/>
                  </a:lnTo>
                  <a:lnTo>
                    <a:pt x="950" y="3795"/>
                  </a:lnTo>
                  <a:lnTo>
                    <a:pt x="992" y="3821"/>
                  </a:lnTo>
                  <a:lnTo>
                    <a:pt x="1035" y="3847"/>
                  </a:lnTo>
                  <a:lnTo>
                    <a:pt x="1078" y="3872"/>
                  </a:lnTo>
                  <a:lnTo>
                    <a:pt x="1122" y="3894"/>
                  </a:lnTo>
                  <a:lnTo>
                    <a:pt x="1168" y="3917"/>
                  </a:lnTo>
                  <a:lnTo>
                    <a:pt x="1212" y="3937"/>
                  </a:lnTo>
                  <a:lnTo>
                    <a:pt x="1259" y="3958"/>
                  </a:lnTo>
                  <a:lnTo>
                    <a:pt x="1305" y="3977"/>
                  </a:lnTo>
                  <a:lnTo>
                    <a:pt x="1352" y="3995"/>
                  </a:lnTo>
                  <a:lnTo>
                    <a:pt x="1400" y="4012"/>
                  </a:lnTo>
                  <a:lnTo>
                    <a:pt x="1448" y="4027"/>
                  </a:lnTo>
                  <a:lnTo>
                    <a:pt x="1496" y="4042"/>
                  </a:lnTo>
                  <a:lnTo>
                    <a:pt x="1545" y="4055"/>
                  </a:lnTo>
                  <a:lnTo>
                    <a:pt x="1595" y="4067"/>
                  </a:lnTo>
                  <a:lnTo>
                    <a:pt x="1645" y="4078"/>
                  </a:lnTo>
                  <a:lnTo>
                    <a:pt x="1696" y="4087"/>
                  </a:lnTo>
                  <a:lnTo>
                    <a:pt x="1746" y="4097"/>
                  </a:lnTo>
                  <a:lnTo>
                    <a:pt x="1797" y="4104"/>
                  </a:lnTo>
                  <a:lnTo>
                    <a:pt x="1849" y="4109"/>
                  </a:lnTo>
                  <a:lnTo>
                    <a:pt x="1901" y="4113"/>
                  </a:lnTo>
                  <a:lnTo>
                    <a:pt x="1954" y="4117"/>
                  </a:lnTo>
                  <a:lnTo>
                    <a:pt x="2007" y="4119"/>
                  </a:lnTo>
                  <a:lnTo>
                    <a:pt x="2060" y="4119"/>
                  </a:lnTo>
                  <a:lnTo>
                    <a:pt x="2124" y="4119"/>
                  </a:lnTo>
                  <a:lnTo>
                    <a:pt x="2186" y="4116"/>
                  </a:lnTo>
                  <a:lnTo>
                    <a:pt x="2250" y="4111"/>
                  </a:lnTo>
                  <a:lnTo>
                    <a:pt x="2312" y="4104"/>
                  </a:lnTo>
                  <a:lnTo>
                    <a:pt x="2373" y="4096"/>
                  </a:lnTo>
                  <a:lnTo>
                    <a:pt x="2434" y="4086"/>
                  </a:lnTo>
                  <a:lnTo>
                    <a:pt x="2495" y="4073"/>
                  </a:lnTo>
                  <a:lnTo>
                    <a:pt x="2555" y="4060"/>
                  </a:lnTo>
                  <a:lnTo>
                    <a:pt x="2614" y="4044"/>
                  </a:lnTo>
                  <a:lnTo>
                    <a:pt x="2672" y="4026"/>
                  </a:lnTo>
                  <a:lnTo>
                    <a:pt x="2730" y="4007"/>
                  </a:lnTo>
                  <a:lnTo>
                    <a:pt x="2786" y="3987"/>
                  </a:lnTo>
                  <a:lnTo>
                    <a:pt x="2842" y="3965"/>
                  </a:lnTo>
                  <a:lnTo>
                    <a:pt x="2898" y="3941"/>
                  </a:lnTo>
                  <a:lnTo>
                    <a:pt x="2953" y="3916"/>
                  </a:lnTo>
                  <a:lnTo>
                    <a:pt x="3005" y="3888"/>
                  </a:lnTo>
                  <a:lnTo>
                    <a:pt x="4120" y="5003"/>
                  </a:lnTo>
                  <a:lnTo>
                    <a:pt x="4709" y="5003"/>
                  </a:lnTo>
                  <a:lnTo>
                    <a:pt x="4709" y="5591"/>
                  </a:lnTo>
                  <a:lnTo>
                    <a:pt x="5297" y="5591"/>
                  </a:lnTo>
                  <a:lnTo>
                    <a:pt x="5297" y="6180"/>
                  </a:lnTo>
                  <a:lnTo>
                    <a:pt x="5591" y="6474"/>
                  </a:lnTo>
                  <a:lnTo>
                    <a:pt x="6475" y="6474"/>
                  </a:lnTo>
                  <a:lnTo>
                    <a:pt x="6475" y="5591"/>
                  </a:lnTo>
                  <a:lnTo>
                    <a:pt x="3889" y="3006"/>
                  </a:lnTo>
                  <a:close/>
                  <a:moveTo>
                    <a:pt x="1472" y="2060"/>
                  </a:moveTo>
                  <a:lnTo>
                    <a:pt x="1472" y="2060"/>
                  </a:lnTo>
                  <a:lnTo>
                    <a:pt x="1441" y="2059"/>
                  </a:lnTo>
                  <a:lnTo>
                    <a:pt x="1411" y="2057"/>
                  </a:lnTo>
                  <a:lnTo>
                    <a:pt x="1382" y="2053"/>
                  </a:lnTo>
                  <a:lnTo>
                    <a:pt x="1353" y="2048"/>
                  </a:lnTo>
                  <a:lnTo>
                    <a:pt x="1324" y="2041"/>
                  </a:lnTo>
                  <a:lnTo>
                    <a:pt x="1297" y="2033"/>
                  </a:lnTo>
                  <a:lnTo>
                    <a:pt x="1269" y="2024"/>
                  </a:lnTo>
                  <a:lnTo>
                    <a:pt x="1242" y="2014"/>
                  </a:lnTo>
                  <a:lnTo>
                    <a:pt x="1217" y="2002"/>
                  </a:lnTo>
                  <a:lnTo>
                    <a:pt x="1190" y="1988"/>
                  </a:lnTo>
                  <a:lnTo>
                    <a:pt x="1166" y="1974"/>
                  </a:lnTo>
                  <a:lnTo>
                    <a:pt x="1142" y="1960"/>
                  </a:lnTo>
                  <a:lnTo>
                    <a:pt x="1120" y="1943"/>
                  </a:lnTo>
                  <a:lnTo>
                    <a:pt x="1097" y="1925"/>
                  </a:lnTo>
                  <a:lnTo>
                    <a:pt x="1075" y="1907"/>
                  </a:lnTo>
                  <a:lnTo>
                    <a:pt x="1055" y="1888"/>
                  </a:lnTo>
                  <a:lnTo>
                    <a:pt x="1036" y="1867"/>
                  </a:lnTo>
                  <a:lnTo>
                    <a:pt x="1017" y="1846"/>
                  </a:lnTo>
                  <a:lnTo>
                    <a:pt x="1000" y="1823"/>
                  </a:lnTo>
                  <a:lnTo>
                    <a:pt x="983" y="1800"/>
                  </a:lnTo>
                  <a:lnTo>
                    <a:pt x="968" y="1776"/>
                  </a:lnTo>
                  <a:lnTo>
                    <a:pt x="955" y="1751"/>
                  </a:lnTo>
                  <a:lnTo>
                    <a:pt x="941" y="1726"/>
                  </a:lnTo>
                  <a:lnTo>
                    <a:pt x="929" y="1700"/>
                  </a:lnTo>
                  <a:lnTo>
                    <a:pt x="919" y="1674"/>
                  </a:lnTo>
                  <a:lnTo>
                    <a:pt x="909" y="1646"/>
                  </a:lnTo>
                  <a:lnTo>
                    <a:pt x="902" y="1618"/>
                  </a:lnTo>
                  <a:lnTo>
                    <a:pt x="895" y="1590"/>
                  </a:lnTo>
                  <a:lnTo>
                    <a:pt x="890" y="1561"/>
                  </a:lnTo>
                  <a:lnTo>
                    <a:pt x="886" y="1531"/>
                  </a:lnTo>
                  <a:lnTo>
                    <a:pt x="884" y="1501"/>
                  </a:lnTo>
                  <a:lnTo>
                    <a:pt x="883" y="1471"/>
                  </a:lnTo>
                  <a:lnTo>
                    <a:pt x="884" y="1441"/>
                  </a:lnTo>
                  <a:lnTo>
                    <a:pt x="886" y="1411"/>
                  </a:lnTo>
                  <a:lnTo>
                    <a:pt x="890" y="1381"/>
                  </a:lnTo>
                  <a:lnTo>
                    <a:pt x="895" y="1353"/>
                  </a:lnTo>
                  <a:lnTo>
                    <a:pt x="902" y="1324"/>
                  </a:lnTo>
                  <a:lnTo>
                    <a:pt x="909" y="1296"/>
                  </a:lnTo>
                  <a:lnTo>
                    <a:pt x="919" y="1269"/>
                  </a:lnTo>
                  <a:lnTo>
                    <a:pt x="929" y="1243"/>
                  </a:lnTo>
                  <a:lnTo>
                    <a:pt x="941" y="1216"/>
                  </a:lnTo>
                  <a:lnTo>
                    <a:pt x="955" y="1191"/>
                  </a:lnTo>
                  <a:lnTo>
                    <a:pt x="968" y="1166"/>
                  </a:lnTo>
                  <a:lnTo>
                    <a:pt x="983" y="1142"/>
                  </a:lnTo>
                  <a:lnTo>
                    <a:pt x="1000" y="1119"/>
                  </a:lnTo>
                  <a:lnTo>
                    <a:pt x="1017" y="1096"/>
                  </a:lnTo>
                  <a:lnTo>
                    <a:pt x="1036" y="1075"/>
                  </a:lnTo>
                  <a:lnTo>
                    <a:pt x="1055" y="1055"/>
                  </a:lnTo>
                  <a:lnTo>
                    <a:pt x="1075" y="1035"/>
                  </a:lnTo>
                  <a:lnTo>
                    <a:pt x="1097" y="1017"/>
                  </a:lnTo>
                  <a:lnTo>
                    <a:pt x="1120" y="999"/>
                  </a:lnTo>
                  <a:lnTo>
                    <a:pt x="1142" y="983"/>
                  </a:lnTo>
                  <a:lnTo>
                    <a:pt x="1166" y="968"/>
                  </a:lnTo>
                  <a:lnTo>
                    <a:pt x="1190" y="954"/>
                  </a:lnTo>
                  <a:lnTo>
                    <a:pt x="1217" y="941"/>
                  </a:lnTo>
                  <a:lnTo>
                    <a:pt x="1242" y="929"/>
                  </a:lnTo>
                  <a:lnTo>
                    <a:pt x="1269" y="918"/>
                  </a:lnTo>
                  <a:lnTo>
                    <a:pt x="1297" y="910"/>
                  </a:lnTo>
                  <a:lnTo>
                    <a:pt x="1324" y="901"/>
                  </a:lnTo>
                  <a:lnTo>
                    <a:pt x="1353" y="894"/>
                  </a:lnTo>
                  <a:lnTo>
                    <a:pt x="1382" y="889"/>
                  </a:lnTo>
                  <a:lnTo>
                    <a:pt x="1411" y="886"/>
                  </a:lnTo>
                  <a:lnTo>
                    <a:pt x="1441" y="883"/>
                  </a:lnTo>
                  <a:lnTo>
                    <a:pt x="1472" y="882"/>
                  </a:lnTo>
                  <a:lnTo>
                    <a:pt x="1502" y="883"/>
                  </a:lnTo>
                  <a:lnTo>
                    <a:pt x="1532" y="886"/>
                  </a:lnTo>
                  <a:lnTo>
                    <a:pt x="1561" y="889"/>
                  </a:lnTo>
                  <a:lnTo>
                    <a:pt x="1590" y="894"/>
                  </a:lnTo>
                  <a:lnTo>
                    <a:pt x="1619" y="901"/>
                  </a:lnTo>
                  <a:lnTo>
                    <a:pt x="1646" y="910"/>
                  </a:lnTo>
                  <a:lnTo>
                    <a:pt x="1674" y="918"/>
                  </a:lnTo>
                  <a:lnTo>
                    <a:pt x="1700" y="929"/>
                  </a:lnTo>
                  <a:lnTo>
                    <a:pt x="1727" y="941"/>
                  </a:lnTo>
                  <a:lnTo>
                    <a:pt x="1752" y="954"/>
                  </a:lnTo>
                  <a:lnTo>
                    <a:pt x="1777" y="968"/>
                  </a:lnTo>
                  <a:lnTo>
                    <a:pt x="1801" y="983"/>
                  </a:lnTo>
                  <a:lnTo>
                    <a:pt x="1824" y="999"/>
                  </a:lnTo>
                  <a:lnTo>
                    <a:pt x="1845" y="1017"/>
                  </a:lnTo>
                  <a:lnTo>
                    <a:pt x="1867" y="1035"/>
                  </a:lnTo>
                  <a:lnTo>
                    <a:pt x="1887" y="1055"/>
                  </a:lnTo>
                  <a:lnTo>
                    <a:pt x="1907" y="1075"/>
                  </a:lnTo>
                  <a:lnTo>
                    <a:pt x="1925" y="1096"/>
                  </a:lnTo>
                  <a:lnTo>
                    <a:pt x="1943" y="1119"/>
                  </a:lnTo>
                  <a:lnTo>
                    <a:pt x="1959" y="1142"/>
                  </a:lnTo>
                  <a:lnTo>
                    <a:pt x="1975" y="1166"/>
                  </a:lnTo>
                  <a:lnTo>
                    <a:pt x="1989" y="1191"/>
                  </a:lnTo>
                  <a:lnTo>
                    <a:pt x="2002" y="1216"/>
                  </a:lnTo>
                  <a:lnTo>
                    <a:pt x="2014" y="1243"/>
                  </a:lnTo>
                  <a:lnTo>
                    <a:pt x="2025" y="1269"/>
                  </a:lnTo>
                  <a:lnTo>
                    <a:pt x="2033" y="1296"/>
                  </a:lnTo>
                  <a:lnTo>
                    <a:pt x="2042" y="1324"/>
                  </a:lnTo>
                  <a:lnTo>
                    <a:pt x="2048" y="1353"/>
                  </a:lnTo>
                  <a:lnTo>
                    <a:pt x="2054" y="1381"/>
                  </a:lnTo>
                  <a:lnTo>
                    <a:pt x="2057" y="1411"/>
                  </a:lnTo>
                  <a:lnTo>
                    <a:pt x="2060" y="1441"/>
                  </a:lnTo>
                  <a:lnTo>
                    <a:pt x="2060" y="1471"/>
                  </a:lnTo>
                  <a:lnTo>
                    <a:pt x="2060" y="1501"/>
                  </a:lnTo>
                  <a:lnTo>
                    <a:pt x="2057" y="1531"/>
                  </a:lnTo>
                  <a:lnTo>
                    <a:pt x="2054" y="1561"/>
                  </a:lnTo>
                  <a:lnTo>
                    <a:pt x="2048" y="1590"/>
                  </a:lnTo>
                  <a:lnTo>
                    <a:pt x="2042" y="1618"/>
                  </a:lnTo>
                  <a:lnTo>
                    <a:pt x="2033" y="1646"/>
                  </a:lnTo>
                  <a:lnTo>
                    <a:pt x="2025" y="1674"/>
                  </a:lnTo>
                  <a:lnTo>
                    <a:pt x="2014" y="1700"/>
                  </a:lnTo>
                  <a:lnTo>
                    <a:pt x="2002" y="1726"/>
                  </a:lnTo>
                  <a:lnTo>
                    <a:pt x="1989" y="1751"/>
                  </a:lnTo>
                  <a:lnTo>
                    <a:pt x="1975" y="1776"/>
                  </a:lnTo>
                  <a:lnTo>
                    <a:pt x="1959" y="1800"/>
                  </a:lnTo>
                  <a:lnTo>
                    <a:pt x="1943" y="1823"/>
                  </a:lnTo>
                  <a:lnTo>
                    <a:pt x="1925" y="1846"/>
                  </a:lnTo>
                  <a:lnTo>
                    <a:pt x="1907" y="1867"/>
                  </a:lnTo>
                  <a:lnTo>
                    <a:pt x="1887" y="1888"/>
                  </a:lnTo>
                  <a:lnTo>
                    <a:pt x="1867" y="1907"/>
                  </a:lnTo>
                  <a:lnTo>
                    <a:pt x="1845" y="1925"/>
                  </a:lnTo>
                  <a:lnTo>
                    <a:pt x="1824" y="1943"/>
                  </a:lnTo>
                  <a:lnTo>
                    <a:pt x="1801" y="1960"/>
                  </a:lnTo>
                  <a:lnTo>
                    <a:pt x="1777" y="1974"/>
                  </a:lnTo>
                  <a:lnTo>
                    <a:pt x="1752" y="1988"/>
                  </a:lnTo>
                  <a:lnTo>
                    <a:pt x="1727" y="2002"/>
                  </a:lnTo>
                  <a:lnTo>
                    <a:pt x="1700" y="2014"/>
                  </a:lnTo>
                  <a:lnTo>
                    <a:pt x="1674" y="2024"/>
                  </a:lnTo>
                  <a:lnTo>
                    <a:pt x="1646" y="2033"/>
                  </a:lnTo>
                  <a:lnTo>
                    <a:pt x="1619" y="2041"/>
                  </a:lnTo>
                  <a:lnTo>
                    <a:pt x="1590" y="2048"/>
                  </a:lnTo>
                  <a:lnTo>
                    <a:pt x="1561" y="2053"/>
                  </a:lnTo>
                  <a:lnTo>
                    <a:pt x="1532" y="2057"/>
                  </a:lnTo>
                  <a:lnTo>
                    <a:pt x="1502" y="2059"/>
                  </a:lnTo>
                  <a:lnTo>
                    <a:pt x="1472" y="206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16" name="KSO_Shape"/>
            <p:cNvSpPr/>
            <p:nvPr/>
          </p:nvSpPr>
          <p:spPr bwMode="auto">
            <a:xfrm>
              <a:off x="2676776" y="922891"/>
              <a:ext cx="226052" cy="339924"/>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17" name="KSO_Shape"/>
            <p:cNvSpPr/>
            <p:nvPr/>
          </p:nvSpPr>
          <p:spPr>
            <a:xfrm>
              <a:off x="2655249" y="3569863"/>
              <a:ext cx="269106" cy="339924"/>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srgbClr val="1D6295"/>
                </a:solidFill>
              </a:endParaRPr>
            </a:p>
          </p:txBody>
        </p:sp>
        <p:sp>
          <p:nvSpPr>
            <p:cNvPr id="18" name="KSO_Shape"/>
            <p:cNvSpPr/>
            <p:nvPr/>
          </p:nvSpPr>
          <p:spPr bwMode="auto">
            <a:xfrm>
              <a:off x="867102" y="1805216"/>
              <a:ext cx="281004" cy="339922"/>
            </a:xfrm>
            <a:custGeom>
              <a:avLst/>
              <a:gdLst>
                <a:gd name="T0" fmla="*/ 982332 w 968375"/>
                <a:gd name="T1" fmla="*/ 11040171 h 1170887"/>
                <a:gd name="T2" fmla="*/ 4740830 w 968375"/>
                <a:gd name="T3" fmla="*/ 12706916 h 1170887"/>
                <a:gd name="T4" fmla="*/ 8456611 w 968375"/>
                <a:gd name="T5" fmla="*/ 11125649 h 1170887"/>
                <a:gd name="T6" fmla="*/ 9011845 w 968375"/>
                <a:gd name="T7" fmla="*/ 11382065 h 1170887"/>
                <a:gd name="T8" fmla="*/ 4740830 w 968375"/>
                <a:gd name="T9" fmla="*/ 13347962 h 1170887"/>
                <a:gd name="T10" fmla="*/ 384385 w 968375"/>
                <a:gd name="T11" fmla="*/ 11296598 h 1170887"/>
                <a:gd name="T12" fmla="*/ 982332 w 968375"/>
                <a:gd name="T13" fmla="*/ 11040171 h 1170887"/>
                <a:gd name="T14" fmla="*/ 9908755 w 968375"/>
                <a:gd name="T15" fmla="*/ 7065657 h 1170887"/>
                <a:gd name="T16" fmla="*/ 11019216 w 968375"/>
                <a:gd name="T17" fmla="*/ 8433229 h 1170887"/>
                <a:gd name="T18" fmla="*/ 9609780 w 968375"/>
                <a:gd name="T19" fmla="*/ 9843538 h 1170887"/>
                <a:gd name="T20" fmla="*/ 9097266 w 968375"/>
                <a:gd name="T21" fmla="*/ 9758077 h 1170887"/>
                <a:gd name="T22" fmla="*/ 9438945 w 968375"/>
                <a:gd name="T23" fmla="*/ 9202492 h 1170887"/>
                <a:gd name="T24" fmla="*/ 9609780 w 968375"/>
                <a:gd name="T25" fmla="*/ 9245229 h 1170887"/>
                <a:gd name="T26" fmla="*/ 10378561 w 968375"/>
                <a:gd name="T27" fmla="*/ 8433229 h 1170887"/>
                <a:gd name="T28" fmla="*/ 9866050 w 968375"/>
                <a:gd name="T29" fmla="*/ 7706703 h 1170887"/>
                <a:gd name="T30" fmla="*/ 9908755 w 968375"/>
                <a:gd name="T31" fmla="*/ 7065657 h 1170887"/>
                <a:gd name="T32" fmla="*/ 9353527 w 968375"/>
                <a:gd name="T33" fmla="*/ 6125439 h 1170887"/>
                <a:gd name="T34" fmla="*/ 9438945 w 968375"/>
                <a:gd name="T35" fmla="*/ 6980179 h 1170887"/>
                <a:gd name="T36" fmla="*/ 4740830 w 968375"/>
                <a:gd name="T37" fmla="*/ 11681230 h 1170887"/>
                <a:gd name="T38" fmla="*/ 0 w 968375"/>
                <a:gd name="T39" fmla="*/ 6980179 h 1170887"/>
                <a:gd name="T40" fmla="*/ 85426 w 968375"/>
                <a:gd name="T41" fmla="*/ 6210914 h 1170887"/>
                <a:gd name="T42" fmla="*/ 4740830 w 968375"/>
                <a:gd name="T43" fmla="*/ 8646914 h 1170887"/>
                <a:gd name="T44" fmla="*/ 9353527 w 968375"/>
                <a:gd name="T45" fmla="*/ 6210914 h 1170887"/>
                <a:gd name="T46" fmla="*/ 9353527 w 968375"/>
                <a:gd name="T47" fmla="*/ 6125439 h 1170887"/>
                <a:gd name="T48" fmla="*/ 4740830 w 968375"/>
                <a:gd name="T49" fmla="*/ 4245016 h 1170887"/>
                <a:gd name="T50" fmla="*/ 8840997 w 968375"/>
                <a:gd name="T51" fmla="*/ 6210914 h 1170887"/>
                <a:gd name="T52" fmla="*/ 8798292 w 968375"/>
                <a:gd name="T53" fmla="*/ 6510072 h 1170887"/>
                <a:gd name="T54" fmla="*/ 4740830 w 968375"/>
                <a:gd name="T55" fmla="*/ 5142500 h 1170887"/>
                <a:gd name="T56" fmla="*/ 640655 w 968375"/>
                <a:gd name="T57" fmla="*/ 6510072 h 1170887"/>
                <a:gd name="T58" fmla="*/ 597935 w 968375"/>
                <a:gd name="T59" fmla="*/ 6210914 h 1170887"/>
                <a:gd name="T60" fmla="*/ 4740830 w 968375"/>
                <a:gd name="T61" fmla="*/ 4245016 h 1170887"/>
                <a:gd name="T62" fmla="*/ 6189106 w 968375"/>
                <a:gd name="T63" fmla="*/ 707884 h 1170887"/>
                <a:gd name="T64" fmla="*/ 6306716 w 968375"/>
                <a:gd name="T65" fmla="*/ 4247322 h 1170887"/>
                <a:gd name="T66" fmla="*/ 6189106 w 968375"/>
                <a:gd name="T67" fmla="*/ 707884 h 1170887"/>
                <a:gd name="T68" fmla="*/ 3131011 w 968375"/>
                <a:gd name="T69" fmla="*/ 471928 h 1170887"/>
                <a:gd name="T70" fmla="*/ 3248628 w 968375"/>
                <a:gd name="T71" fmla="*/ 4011367 h 1170887"/>
                <a:gd name="T72" fmla="*/ 3131011 w 968375"/>
                <a:gd name="T73" fmla="*/ 471928 h 1170887"/>
                <a:gd name="T74" fmla="*/ 4660050 w 968375"/>
                <a:gd name="T75" fmla="*/ 0 h 1170887"/>
                <a:gd name="T76" fmla="*/ 4777674 w 968375"/>
                <a:gd name="T77" fmla="*/ 3539433 h 1170887"/>
                <a:gd name="T78" fmla="*/ 4660050 w 968375"/>
                <a:gd name="T79" fmla="*/ 0 h 117088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grpFill/>
            <a:ln>
              <a:noFill/>
            </a:ln>
          </p:spPr>
          <p:txBody>
            <a:bodyPr anchor="ctr"/>
            <a:lstStyle/>
            <a:p>
              <a:endParaRPr lang="zh-CN" altLang="en-US" sz="3200">
                <a:solidFill>
                  <a:srgbClr val="1D6295"/>
                </a:solidFill>
              </a:endParaRPr>
            </a:p>
          </p:txBody>
        </p:sp>
        <p:sp>
          <p:nvSpPr>
            <p:cNvPr id="19" name="KSO_Shape"/>
            <p:cNvSpPr>
              <a:spLocks noChangeArrowheads="1"/>
            </p:cNvSpPr>
            <p:nvPr/>
          </p:nvSpPr>
          <p:spPr bwMode="auto">
            <a:xfrm>
              <a:off x="5285644" y="926046"/>
              <a:ext cx="354910" cy="333614"/>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20" name="KSO_Shape"/>
            <p:cNvSpPr/>
            <p:nvPr/>
          </p:nvSpPr>
          <p:spPr>
            <a:xfrm>
              <a:off x="7966434" y="1836942"/>
              <a:ext cx="339924" cy="276470"/>
            </a:xfrm>
            <a:custGeom>
              <a:avLst/>
              <a:gdLst/>
              <a:ahLst/>
              <a:cxnLst/>
              <a:rect l="l" t="t" r="r" b="b"/>
              <a:pathLst>
                <a:path w="2017634" h="1640262">
                  <a:moveTo>
                    <a:pt x="1178908" y="1348054"/>
                  </a:moveTo>
                  <a:cubicBezTo>
                    <a:pt x="1259599" y="1348054"/>
                    <a:pt x="1325012" y="1413467"/>
                    <a:pt x="1325012" y="1494158"/>
                  </a:cubicBezTo>
                  <a:cubicBezTo>
                    <a:pt x="1325012" y="1574849"/>
                    <a:pt x="1259599" y="1640262"/>
                    <a:pt x="1178908" y="1640262"/>
                  </a:cubicBezTo>
                  <a:cubicBezTo>
                    <a:pt x="1098217" y="1640262"/>
                    <a:pt x="1032804" y="1574849"/>
                    <a:pt x="1032804" y="1494158"/>
                  </a:cubicBezTo>
                  <a:cubicBezTo>
                    <a:pt x="1032804" y="1413467"/>
                    <a:pt x="1098217" y="1348054"/>
                    <a:pt x="1178908" y="1348054"/>
                  </a:cubicBezTo>
                  <a:close/>
                  <a:moveTo>
                    <a:pt x="570842" y="1348054"/>
                  </a:moveTo>
                  <a:cubicBezTo>
                    <a:pt x="651533" y="1348054"/>
                    <a:pt x="716946" y="1413467"/>
                    <a:pt x="716946" y="1494158"/>
                  </a:cubicBezTo>
                  <a:cubicBezTo>
                    <a:pt x="716946" y="1574849"/>
                    <a:pt x="651533" y="1640262"/>
                    <a:pt x="570842" y="1640262"/>
                  </a:cubicBezTo>
                  <a:cubicBezTo>
                    <a:pt x="490151" y="1640262"/>
                    <a:pt x="424738" y="1574849"/>
                    <a:pt x="424738" y="1494158"/>
                  </a:cubicBezTo>
                  <a:cubicBezTo>
                    <a:pt x="424738" y="1413467"/>
                    <a:pt x="490151" y="1348054"/>
                    <a:pt x="570842" y="1348054"/>
                  </a:cubicBezTo>
                  <a:close/>
                  <a:moveTo>
                    <a:pt x="1149312" y="999708"/>
                  </a:moveTo>
                  <a:lnTo>
                    <a:pt x="1149312" y="1250720"/>
                  </a:lnTo>
                  <a:lnTo>
                    <a:pt x="1418800" y="1250720"/>
                  </a:lnTo>
                  <a:lnTo>
                    <a:pt x="1481553" y="999708"/>
                  </a:lnTo>
                  <a:close/>
                  <a:moveTo>
                    <a:pt x="649034" y="999708"/>
                  </a:moveTo>
                  <a:lnTo>
                    <a:pt x="649034" y="1250720"/>
                  </a:lnTo>
                  <a:lnTo>
                    <a:pt x="1084512" y="1250720"/>
                  </a:lnTo>
                  <a:lnTo>
                    <a:pt x="1084512" y="999708"/>
                  </a:lnTo>
                  <a:close/>
                  <a:moveTo>
                    <a:pt x="248677" y="999708"/>
                  </a:moveTo>
                  <a:lnTo>
                    <a:pt x="311430" y="1250720"/>
                  </a:lnTo>
                  <a:lnTo>
                    <a:pt x="584234" y="1250720"/>
                  </a:lnTo>
                  <a:lnTo>
                    <a:pt x="584234" y="999708"/>
                  </a:lnTo>
                  <a:close/>
                  <a:moveTo>
                    <a:pt x="1149312" y="685271"/>
                  </a:moveTo>
                  <a:lnTo>
                    <a:pt x="1149312" y="934908"/>
                  </a:lnTo>
                  <a:lnTo>
                    <a:pt x="1497753" y="934908"/>
                  </a:lnTo>
                  <a:lnTo>
                    <a:pt x="1560162" y="685271"/>
                  </a:lnTo>
                  <a:close/>
                  <a:moveTo>
                    <a:pt x="649034" y="685271"/>
                  </a:moveTo>
                  <a:lnTo>
                    <a:pt x="649034" y="934908"/>
                  </a:lnTo>
                  <a:lnTo>
                    <a:pt x="1084512" y="934908"/>
                  </a:lnTo>
                  <a:lnTo>
                    <a:pt x="1084512" y="685271"/>
                  </a:lnTo>
                  <a:close/>
                  <a:moveTo>
                    <a:pt x="170068" y="685271"/>
                  </a:moveTo>
                  <a:lnTo>
                    <a:pt x="232477" y="934908"/>
                  </a:lnTo>
                  <a:lnTo>
                    <a:pt x="584234" y="934908"/>
                  </a:lnTo>
                  <a:lnTo>
                    <a:pt x="584234" y="685271"/>
                  </a:lnTo>
                  <a:close/>
                  <a:moveTo>
                    <a:pt x="1149312" y="369459"/>
                  </a:moveTo>
                  <a:lnTo>
                    <a:pt x="1149312" y="620471"/>
                  </a:lnTo>
                  <a:lnTo>
                    <a:pt x="1576362" y="620471"/>
                  </a:lnTo>
                  <a:lnTo>
                    <a:pt x="1578463" y="612068"/>
                  </a:lnTo>
                  <a:lnTo>
                    <a:pt x="1576909" y="612068"/>
                  </a:lnTo>
                  <a:lnTo>
                    <a:pt x="1637562" y="369459"/>
                  </a:lnTo>
                  <a:close/>
                  <a:moveTo>
                    <a:pt x="649034" y="369459"/>
                  </a:moveTo>
                  <a:lnTo>
                    <a:pt x="649034" y="620471"/>
                  </a:lnTo>
                  <a:lnTo>
                    <a:pt x="1084512" y="620471"/>
                  </a:lnTo>
                  <a:lnTo>
                    <a:pt x="1084512" y="369459"/>
                  </a:lnTo>
                  <a:close/>
                  <a:moveTo>
                    <a:pt x="91115" y="369459"/>
                  </a:moveTo>
                  <a:lnTo>
                    <a:pt x="154875" y="624499"/>
                  </a:lnTo>
                  <a:lnTo>
                    <a:pt x="154875" y="620471"/>
                  </a:lnTo>
                  <a:lnTo>
                    <a:pt x="584234" y="620471"/>
                  </a:lnTo>
                  <a:lnTo>
                    <a:pt x="584234" y="369459"/>
                  </a:lnTo>
                  <a:close/>
                  <a:moveTo>
                    <a:pt x="1729602" y="0"/>
                  </a:moveTo>
                  <a:lnTo>
                    <a:pt x="1729926" y="0"/>
                  </a:lnTo>
                  <a:lnTo>
                    <a:pt x="1805186" y="0"/>
                  </a:lnTo>
                  <a:lnTo>
                    <a:pt x="2017634" y="0"/>
                  </a:lnTo>
                  <a:lnTo>
                    <a:pt x="2017634" y="64800"/>
                  </a:lnTo>
                  <a:lnTo>
                    <a:pt x="1788986" y="64800"/>
                  </a:lnTo>
                  <a:lnTo>
                    <a:pt x="1728678" y="306034"/>
                  </a:lnTo>
                  <a:lnTo>
                    <a:pt x="1730231" y="306034"/>
                  </a:lnTo>
                  <a:lnTo>
                    <a:pt x="1478203" y="1314146"/>
                  </a:lnTo>
                  <a:lnTo>
                    <a:pt x="252028" y="1314146"/>
                  </a:lnTo>
                  <a:lnTo>
                    <a:pt x="0" y="306034"/>
                  </a:lnTo>
                  <a:lnTo>
                    <a:pt x="1653418" y="306034"/>
                  </a:lnTo>
                  <a:lnTo>
                    <a:pt x="1729602" y="1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srgbClr val="1D6295"/>
                </a:solidFill>
              </a:endParaRPr>
            </a:p>
          </p:txBody>
        </p:sp>
        <p:sp>
          <p:nvSpPr>
            <p:cNvPr id="21" name="KSO_Shape"/>
            <p:cNvSpPr/>
            <p:nvPr/>
          </p:nvSpPr>
          <p:spPr>
            <a:xfrm>
              <a:off x="4394546" y="2680047"/>
              <a:ext cx="354908" cy="354908"/>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srgbClr val="1D6295"/>
                </a:solidFill>
              </a:endParaRPr>
            </a:p>
          </p:txBody>
        </p:sp>
        <p:sp>
          <p:nvSpPr>
            <p:cNvPr id="22" name="KSO_Shape"/>
            <p:cNvSpPr/>
            <p:nvPr/>
          </p:nvSpPr>
          <p:spPr>
            <a:xfrm flipH="1">
              <a:off x="2591526" y="2717056"/>
              <a:ext cx="396552" cy="280891"/>
            </a:xfrm>
            <a:custGeom>
              <a:avLst/>
              <a:gdLst/>
              <a:ahLst/>
              <a:cxnLst/>
              <a:rect l="l" t="t" r="r" b="b"/>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23" name="KSO_Shape"/>
            <p:cNvSpPr/>
            <p:nvPr/>
          </p:nvSpPr>
          <p:spPr>
            <a:xfrm>
              <a:off x="6254429" y="2663146"/>
              <a:ext cx="199538" cy="388710"/>
            </a:xfrm>
            <a:custGeom>
              <a:avLst/>
              <a:gdLst>
                <a:gd name="connsiteX0" fmla="*/ 788945 w 3886200"/>
                <a:gd name="connsiteY0" fmla="*/ 3994579 h 7565524"/>
                <a:gd name="connsiteX1" fmla="*/ 793367 w 3886200"/>
                <a:gd name="connsiteY1" fmla="*/ 4082152 h 7565524"/>
                <a:gd name="connsiteX2" fmla="*/ 1943100 w 3886200"/>
                <a:gd name="connsiteY2" fmla="*/ 5119688 h 7565524"/>
                <a:gd name="connsiteX3" fmla="*/ 3092833 w 3886200"/>
                <a:gd name="connsiteY3" fmla="*/ 4082152 h 7565524"/>
                <a:gd name="connsiteX4" fmla="*/ 3097256 w 3886200"/>
                <a:gd name="connsiteY4" fmla="*/ 3994579 h 7565524"/>
                <a:gd name="connsiteX5" fmla="*/ 3087777 w 3886200"/>
                <a:gd name="connsiteY5" fmla="*/ 4031441 h 7565524"/>
                <a:gd name="connsiteX6" fmla="*/ 1943100 w 3886200"/>
                <a:gd name="connsiteY6" fmla="*/ 4873587 h 7565524"/>
                <a:gd name="connsiteX7" fmla="*/ 798423 w 3886200"/>
                <a:gd name="connsiteY7" fmla="*/ 4031441 h 7565524"/>
                <a:gd name="connsiteX8" fmla="*/ 0 w 3886200"/>
                <a:gd name="connsiteY8" fmla="*/ 3009901 h 7565524"/>
                <a:gd name="connsiteX9" fmla="*/ 308086 w 3886200"/>
                <a:gd name="connsiteY9" fmla="*/ 3009901 h 7565524"/>
                <a:gd name="connsiteX10" fmla="*/ 308086 w 3886200"/>
                <a:gd name="connsiteY10" fmla="*/ 4175662 h 7565524"/>
                <a:gd name="connsiteX11" fmla="*/ 1943101 w 3886200"/>
                <a:gd name="connsiteY11" fmla="*/ 5810677 h 7565524"/>
                <a:gd name="connsiteX12" fmla="*/ 1943100 w 3886200"/>
                <a:gd name="connsiteY12" fmla="*/ 5810678 h 7565524"/>
                <a:gd name="connsiteX13" fmla="*/ 3578115 w 3886200"/>
                <a:gd name="connsiteY13" fmla="*/ 4175663 h 7565524"/>
                <a:gd name="connsiteX14" fmla="*/ 3578116 w 3886200"/>
                <a:gd name="connsiteY14" fmla="*/ 3009901 h 7565524"/>
                <a:gd name="connsiteX15" fmla="*/ 3886200 w 3886200"/>
                <a:gd name="connsiteY15" fmla="*/ 3009901 h 7565524"/>
                <a:gd name="connsiteX16" fmla="*/ 3886200 w 3886200"/>
                <a:gd name="connsiteY16" fmla="*/ 4235878 h 7565524"/>
                <a:gd name="connsiteX17" fmla="*/ 2520919 w 3886200"/>
                <a:gd name="connsiteY17" fmla="*/ 6091620 h 7565524"/>
                <a:gd name="connsiteX18" fmla="*/ 2336800 w 3886200"/>
                <a:gd name="connsiteY18" fmla="*/ 6138961 h 7565524"/>
                <a:gd name="connsiteX19" fmla="*/ 2336800 w 3886200"/>
                <a:gd name="connsiteY19" fmla="*/ 6591300 h 7565524"/>
                <a:gd name="connsiteX20" fmla="*/ 3062539 w 3886200"/>
                <a:gd name="connsiteY20" fmla="*/ 6591300 h 7565524"/>
                <a:gd name="connsiteX21" fmla="*/ 3549651 w 3886200"/>
                <a:gd name="connsiteY21" fmla="*/ 7078412 h 7565524"/>
                <a:gd name="connsiteX22" fmla="*/ 3549650 w 3886200"/>
                <a:gd name="connsiteY22" fmla="*/ 7078412 h 7565524"/>
                <a:gd name="connsiteX23" fmla="*/ 3062538 w 3886200"/>
                <a:gd name="connsiteY23" fmla="*/ 7565524 h 7565524"/>
                <a:gd name="connsiteX24" fmla="*/ 823662 w 3886200"/>
                <a:gd name="connsiteY24" fmla="*/ 7565523 h 7565524"/>
                <a:gd name="connsiteX25" fmla="*/ 346447 w 3886200"/>
                <a:gd name="connsiteY25" fmla="*/ 7176581 h 7565524"/>
                <a:gd name="connsiteX26" fmla="*/ 336550 w 3886200"/>
                <a:gd name="connsiteY26" fmla="*/ 7078412 h 7565524"/>
                <a:gd name="connsiteX27" fmla="*/ 346447 w 3886200"/>
                <a:gd name="connsiteY27" fmla="*/ 6980242 h 7565524"/>
                <a:gd name="connsiteX28" fmla="*/ 823662 w 3886200"/>
                <a:gd name="connsiteY28" fmla="*/ 6591300 h 7565524"/>
                <a:gd name="connsiteX29" fmla="*/ 1549400 w 3886200"/>
                <a:gd name="connsiteY29" fmla="*/ 6591300 h 7565524"/>
                <a:gd name="connsiteX30" fmla="*/ 1549400 w 3886200"/>
                <a:gd name="connsiteY30" fmla="*/ 6138961 h 7565524"/>
                <a:gd name="connsiteX31" fmla="*/ 1365282 w 3886200"/>
                <a:gd name="connsiteY31" fmla="*/ 6091620 h 7565524"/>
                <a:gd name="connsiteX32" fmla="*/ 0 w 3886200"/>
                <a:gd name="connsiteY32" fmla="*/ 4235878 h 7565524"/>
                <a:gd name="connsiteX33" fmla="*/ 622300 w 3886200"/>
                <a:gd name="connsiteY33" fmla="*/ 2818278 h 7565524"/>
                <a:gd name="connsiteX34" fmla="*/ 3263900 w 3886200"/>
                <a:gd name="connsiteY34" fmla="*/ 2818278 h 7565524"/>
                <a:gd name="connsiteX35" fmla="*/ 3263900 w 3886200"/>
                <a:gd name="connsiteY35" fmla="*/ 4152900 h 7565524"/>
                <a:gd name="connsiteX36" fmla="*/ 1943100 w 3886200"/>
                <a:gd name="connsiteY36" fmla="*/ 5473700 h 7565524"/>
                <a:gd name="connsiteX37" fmla="*/ 622300 w 3886200"/>
                <a:gd name="connsiteY37" fmla="*/ 4152900 h 7565524"/>
                <a:gd name="connsiteX38" fmla="*/ 622300 w 3886200"/>
                <a:gd name="connsiteY38" fmla="*/ 2432670 h 7565524"/>
                <a:gd name="connsiteX39" fmla="*/ 3263900 w 3886200"/>
                <a:gd name="connsiteY39" fmla="*/ 2432670 h 7565524"/>
                <a:gd name="connsiteX40" fmla="*/ 3263900 w 3886200"/>
                <a:gd name="connsiteY40" fmla="*/ 2655422 h 7565524"/>
                <a:gd name="connsiteX41" fmla="*/ 622300 w 3886200"/>
                <a:gd name="connsiteY41" fmla="*/ 2655422 h 7565524"/>
                <a:gd name="connsiteX42" fmla="*/ 622300 w 3886200"/>
                <a:gd name="connsiteY42" fmla="*/ 2047063 h 7565524"/>
                <a:gd name="connsiteX43" fmla="*/ 3263900 w 3886200"/>
                <a:gd name="connsiteY43" fmla="*/ 2047063 h 7565524"/>
                <a:gd name="connsiteX44" fmla="*/ 3263900 w 3886200"/>
                <a:gd name="connsiteY44" fmla="*/ 2269814 h 7565524"/>
                <a:gd name="connsiteX45" fmla="*/ 622300 w 3886200"/>
                <a:gd name="connsiteY45" fmla="*/ 2269814 h 7565524"/>
                <a:gd name="connsiteX46" fmla="*/ 622300 w 3886200"/>
                <a:gd name="connsiteY46" fmla="*/ 1661456 h 7565524"/>
                <a:gd name="connsiteX47" fmla="*/ 3263900 w 3886200"/>
                <a:gd name="connsiteY47" fmla="*/ 1661456 h 7565524"/>
                <a:gd name="connsiteX48" fmla="*/ 3263900 w 3886200"/>
                <a:gd name="connsiteY48" fmla="*/ 1884207 h 7565524"/>
                <a:gd name="connsiteX49" fmla="*/ 622300 w 3886200"/>
                <a:gd name="connsiteY49" fmla="*/ 1884207 h 7565524"/>
                <a:gd name="connsiteX50" fmla="*/ 1943100 w 3886200"/>
                <a:gd name="connsiteY50" fmla="*/ 0 h 7565524"/>
                <a:gd name="connsiteX51" fmla="*/ 3263900 w 3886200"/>
                <a:gd name="connsiteY51" fmla="*/ 1320800 h 7565524"/>
                <a:gd name="connsiteX52" fmla="*/ 3263900 w 3886200"/>
                <a:gd name="connsiteY52" fmla="*/ 1498600 h 7565524"/>
                <a:gd name="connsiteX53" fmla="*/ 622300 w 3886200"/>
                <a:gd name="connsiteY53" fmla="*/ 1498600 h 7565524"/>
                <a:gd name="connsiteX54" fmla="*/ 622300 w 3886200"/>
                <a:gd name="connsiteY54" fmla="*/ 1320800 h 7565524"/>
                <a:gd name="connsiteX55" fmla="*/ 1943100 w 3886200"/>
                <a:gd name="connsiteY55" fmla="*/ 0 h 756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886200" h="7565524">
                  <a:moveTo>
                    <a:pt x="788945" y="3994579"/>
                  </a:moveTo>
                  <a:lnTo>
                    <a:pt x="793367" y="4082152"/>
                  </a:lnTo>
                  <a:cubicBezTo>
                    <a:pt x="852550" y="4664920"/>
                    <a:pt x="1344717" y="5119688"/>
                    <a:pt x="1943100" y="5119688"/>
                  </a:cubicBezTo>
                  <a:cubicBezTo>
                    <a:pt x="2541483" y="5119688"/>
                    <a:pt x="3033650" y="4664920"/>
                    <a:pt x="3092833" y="4082152"/>
                  </a:cubicBezTo>
                  <a:lnTo>
                    <a:pt x="3097256" y="3994579"/>
                  </a:lnTo>
                  <a:lnTo>
                    <a:pt x="3087777" y="4031441"/>
                  </a:lnTo>
                  <a:cubicBezTo>
                    <a:pt x="2936026" y="4519338"/>
                    <a:pt x="2480933" y="4873587"/>
                    <a:pt x="1943100" y="4873587"/>
                  </a:cubicBezTo>
                  <a:cubicBezTo>
                    <a:pt x="1405268" y="4873587"/>
                    <a:pt x="950175" y="4519338"/>
                    <a:pt x="798423" y="4031441"/>
                  </a:cubicBezTo>
                  <a:close/>
                  <a:moveTo>
                    <a:pt x="0" y="3009901"/>
                  </a:moveTo>
                  <a:lnTo>
                    <a:pt x="308086" y="3009901"/>
                  </a:lnTo>
                  <a:lnTo>
                    <a:pt x="308086" y="4175662"/>
                  </a:lnTo>
                  <a:cubicBezTo>
                    <a:pt x="308086" y="5078656"/>
                    <a:pt x="1040107" y="5810677"/>
                    <a:pt x="1943101" y="5810677"/>
                  </a:cubicBezTo>
                  <a:lnTo>
                    <a:pt x="1943100" y="5810678"/>
                  </a:lnTo>
                  <a:cubicBezTo>
                    <a:pt x="2846094" y="5810678"/>
                    <a:pt x="3578115" y="5078657"/>
                    <a:pt x="3578115" y="4175663"/>
                  </a:cubicBezTo>
                  <a:lnTo>
                    <a:pt x="3578116" y="3009901"/>
                  </a:lnTo>
                  <a:lnTo>
                    <a:pt x="3886200" y="3009901"/>
                  </a:lnTo>
                  <a:lnTo>
                    <a:pt x="3886200" y="4235878"/>
                  </a:lnTo>
                  <a:cubicBezTo>
                    <a:pt x="3886200" y="5107807"/>
                    <a:pt x="3311893" y="5845601"/>
                    <a:pt x="2520919" y="6091620"/>
                  </a:cubicBezTo>
                  <a:lnTo>
                    <a:pt x="2336800" y="6138961"/>
                  </a:lnTo>
                  <a:lnTo>
                    <a:pt x="2336800" y="6591300"/>
                  </a:lnTo>
                  <a:lnTo>
                    <a:pt x="3062539" y="6591300"/>
                  </a:lnTo>
                  <a:cubicBezTo>
                    <a:pt x="3331564" y="6591300"/>
                    <a:pt x="3549651" y="6809387"/>
                    <a:pt x="3549651" y="7078412"/>
                  </a:cubicBezTo>
                  <a:lnTo>
                    <a:pt x="3549650" y="7078412"/>
                  </a:lnTo>
                  <a:cubicBezTo>
                    <a:pt x="3549650" y="7347437"/>
                    <a:pt x="3331563" y="7565524"/>
                    <a:pt x="3062538" y="7565524"/>
                  </a:cubicBezTo>
                  <a:lnTo>
                    <a:pt x="823662" y="7565523"/>
                  </a:lnTo>
                  <a:cubicBezTo>
                    <a:pt x="588265" y="7565523"/>
                    <a:pt x="391868" y="7398550"/>
                    <a:pt x="346447" y="7176581"/>
                  </a:cubicBezTo>
                  <a:lnTo>
                    <a:pt x="336550" y="7078412"/>
                  </a:lnTo>
                  <a:lnTo>
                    <a:pt x="346447" y="6980242"/>
                  </a:lnTo>
                  <a:cubicBezTo>
                    <a:pt x="391868" y="6758273"/>
                    <a:pt x="588265" y="6591300"/>
                    <a:pt x="823662" y="6591300"/>
                  </a:cubicBezTo>
                  <a:lnTo>
                    <a:pt x="1549400" y="6591300"/>
                  </a:lnTo>
                  <a:lnTo>
                    <a:pt x="1549400" y="6138961"/>
                  </a:lnTo>
                  <a:lnTo>
                    <a:pt x="1365282" y="6091620"/>
                  </a:lnTo>
                  <a:cubicBezTo>
                    <a:pt x="574307" y="5845601"/>
                    <a:pt x="0" y="5107807"/>
                    <a:pt x="0" y="4235878"/>
                  </a:cubicBezTo>
                  <a:close/>
                  <a:moveTo>
                    <a:pt x="622300" y="2818278"/>
                  </a:moveTo>
                  <a:lnTo>
                    <a:pt x="3263900" y="2818278"/>
                  </a:lnTo>
                  <a:lnTo>
                    <a:pt x="3263900" y="4152900"/>
                  </a:lnTo>
                  <a:cubicBezTo>
                    <a:pt x="3263900" y="4882358"/>
                    <a:pt x="2672558" y="5473700"/>
                    <a:pt x="1943100" y="5473700"/>
                  </a:cubicBezTo>
                  <a:cubicBezTo>
                    <a:pt x="1213642" y="5473700"/>
                    <a:pt x="622300" y="4882358"/>
                    <a:pt x="622300" y="4152900"/>
                  </a:cubicBezTo>
                  <a:close/>
                  <a:moveTo>
                    <a:pt x="622300" y="2432670"/>
                  </a:moveTo>
                  <a:lnTo>
                    <a:pt x="3263900" y="2432670"/>
                  </a:lnTo>
                  <a:lnTo>
                    <a:pt x="3263900" y="2655422"/>
                  </a:lnTo>
                  <a:lnTo>
                    <a:pt x="622300" y="2655422"/>
                  </a:lnTo>
                  <a:close/>
                  <a:moveTo>
                    <a:pt x="622300" y="2047063"/>
                  </a:moveTo>
                  <a:lnTo>
                    <a:pt x="3263900" y="2047063"/>
                  </a:lnTo>
                  <a:lnTo>
                    <a:pt x="3263900" y="2269814"/>
                  </a:lnTo>
                  <a:lnTo>
                    <a:pt x="622300" y="2269814"/>
                  </a:lnTo>
                  <a:close/>
                  <a:moveTo>
                    <a:pt x="622300" y="1661456"/>
                  </a:moveTo>
                  <a:lnTo>
                    <a:pt x="3263900" y="1661456"/>
                  </a:lnTo>
                  <a:lnTo>
                    <a:pt x="3263900" y="1884207"/>
                  </a:lnTo>
                  <a:lnTo>
                    <a:pt x="622300" y="1884207"/>
                  </a:lnTo>
                  <a:close/>
                  <a:moveTo>
                    <a:pt x="1943100" y="0"/>
                  </a:moveTo>
                  <a:cubicBezTo>
                    <a:pt x="2672558" y="0"/>
                    <a:pt x="3263900" y="591342"/>
                    <a:pt x="3263900" y="1320800"/>
                  </a:cubicBezTo>
                  <a:lnTo>
                    <a:pt x="3263900" y="1498600"/>
                  </a:lnTo>
                  <a:lnTo>
                    <a:pt x="622300" y="1498600"/>
                  </a:lnTo>
                  <a:lnTo>
                    <a:pt x="622300" y="1320800"/>
                  </a:lnTo>
                  <a:cubicBezTo>
                    <a:pt x="622300" y="591342"/>
                    <a:pt x="1213642" y="0"/>
                    <a:pt x="1943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ndParaRPr>
            </a:p>
          </p:txBody>
        </p:sp>
        <p:sp>
          <p:nvSpPr>
            <p:cNvPr id="24" name="KSO_Shape"/>
            <p:cNvSpPr/>
            <p:nvPr/>
          </p:nvSpPr>
          <p:spPr>
            <a:xfrm>
              <a:off x="7089685" y="1836942"/>
              <a:ext cx="311224" cy="276470"/>
            </a:xfrm>
            <a:custGeom>
              <a:avLst/>
              <a:gdLst/>
              <a:ahLst/>
              <a:cxnLst/>
              <a:rect l="l" t="t" r="r" b="b"/>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25" name="KSO_Shape"/>
            <p:cNvSpPr/>
            <p:nvPr/>
          </p:nvSpPr>
          <p:spPr bwMode="auto">
            <a:xfrm>
              <a:off x="5340331" y="1780822"/>
              <a:ext cx="245536" cy="388710"/>
            </a:xfrm>
            <a:custGeom>
              <a:avLst/>
              <a:gdLst>
                <a:gd name="T0" fmla="*/ 839696 w 1358900"/>
                <a:gd name="T1" fmla="*/ 2086152 h 2151063"/>
                <a:gd name="T2" fmla="*/ 752405 w 1358900"/>
                <a:gd name="T3" fmla="*/ 2140511 h 2151063"/>
                <a:gd name="T4" fmla="*/ 632619 w 1358900"/>
                <a:gd name="T5" fmla="*/ 2146906 h 2151063"/>
                <a:gd name="T6" fmla="*/ 534815 w 1358900"/>
                <a:gd name="T7" fmla="*/ 2102140 h 2151063"/>
                <a:gd name="T8" fmla="*/ 492444 w 1358900"/>
                <a:gd name="T9" fmla="*/ 2023160 h 2151063"/>
                <a:gd name="T10" fmla="*/ 978873 w 1358900"/>
                <a:gd name="T11" fmla="*/ 1877587 h 2151063"/>
                <a:gd name="T12" fmla="*/ 975704 w 1358900"/>
                <a:gd name="T13" fmla="*/ 1949593 h 2151063"/>
                <a:gd name="T14" fmla="*/ 411711 w 1358900"/>
                <a:gd name="T15" fmla="*/ 1968795 h 2151063"/>
                <a:gd name="T16" fmla="*/ 369887 w 1358900"/>
                <a:gd name="T17" fmla="*/ 1911190 h 2151063"/>
                <a:gd name="T18" fmla="*/ 411711 w 1358900"/>
                <a:gd name="T19" fmla="*/ 1853585 h 2151063"/>
                <a:gd name="T20" fmla="*/ 971585 w 1358900"/>
                <a:gd name="T21" fmla="*/ 1709923 h 2151063"/>
                <a:gd name="T22" fmla="*/ 981725 w 1358900"/>
                <a:gd name="T23" fmla="*/ 1781479 h 2151063"/>
                <a:gd name="T24" fmla="*/ 423435 w 1358900"/>
                <a:gd name="T25" fmla="*/ 1812604 h 2151063"/>
                <a:gd name="T26" fmla="*/ 370837 w 1358900"/>
                <a:gd name="T27" fmla="*/ 1764793 h 2151063"/>
                <a:gd name="T28" fmla="*/ 401255 w 1358900"/>
                <a:gd name="T29" fmla="*/ 1699655 h 2151063"/>
                <a:gd name="T30" fmla="*/ 1212263 w 1358900"/>
                <a:gd name="T31" fmla="*/ 1027536 h 2151063"/>
                <a:gd name="T32" fmla="*/ 1162712 w 1358900"/>
                <a:gd name="T33" fmla="*/ 1009170 h 2151063"/>
                <a:gd name="T34" fmla="*/ 1164344 w 1358900"/>
                <a:gd name="T35" fmla="*/ 1001189 h 2151063"/>
                <a:gd name="T36" fmla="*/ 686421 w 1358900"/>
                <a:gd name="T37" fmla="*/ 65405 h 2151063"/>
                <a:gd name="T38" fmla="*/ 812725 w 1358900"/>
                <a:gd name="T39" fmla="*/ 98736 h 2151063"/>
                <a:gd name="T40" fmla="*/ 977427 w 1358900"/>
                <a:gd name="T41" fmla="*/ 180633 h 2151063"/>
                <a:gd name="T42" fmla="*/ 1110078 w 1358900"/>
                <a:gd name="T43" fmla="*/ 304113 h 2151063"/>
                <a:gd name="T44" fmla="*/ 1201791 w 1358900"/>
                <a:gd name="T45" fmla="*/ 459019 h 2151063"/>
                <a:gd name="T46" fmla="*/ 1244633 w 1358900"/>
                <a:gd name="T47" fmla="*/ 632970 h 2151063"/>
                <a:gd name="T48" fmla="*/ 1235747 w 1358900"/>
                <a:gd name="T49" fmla="*/ 811683 h 2151063"/>
                <a:gd name="T50" fmla="*/ 1175451 w 1358900"/>
                <a:gd name="T51" fmla="*/ 981191 h 2151063"/>
                <a:gd name="T52" fmla="*/ 1166089 w 1358900"/>
                <a:gd name="T53" fmla="*/ 998015 h 2151063"/>
                <a:gd name="T54" fmla="*/ 1093258 w 1358900"/>
                <a:gd name="T55" fmla="*/ 1114194 h 2151063"/>
                <a:gd name="T56" fmla="*/ 995199 w 1358900"/>
                <a:gd name="T57" fmla="*/ 1298621 h 2151063"/>
                <a:gd name="T58" fmla="*/ 972667 w 1358900"/>
                <a:gd name="T59" fmla="*/ 1488761 h 2151063"/>
                <a:gd name="T60" fmla="*/ 1011066 w 1358900"/>
                <a:gd name="T61" fmla="*/ 1334490 h 2151063"/>
                <a:gd name="T62" fmla="*/ 1111982 w 1358900"/>
                <a:gd name="T63" fmla="*/ 1164665 h 2151063"/>
                <a:gd name="T64" fmla="*/ 1213215 w 1358900"/>
                <a:gd name="T65" fmla="*/ 1025948 h 2151063"/>
                <a:gd name="T66" fmla="*/ 1270338 w 1358900"/>
                <a:gd name="T67" fmla="*/ 912626 h 2151063"/>
                <a:gd name="T68" fmla="*/ 1310640 w 1358900"/>
                <a:gd name="T69" fmla="*/ 718359 h 2151063"/>
                <a:gd name="T70" fmla="*/ 1289061 w 1358900"/>
                <a:gd name="T71" fmla="*/ 521235 h 2151063"/>
                <a:gd name="T72" fmla="*/ 1207503 w 1358900"/>
                <a:gd name="T73" fmla="*/ 340935 h 2151063"/>
                <a:gd name="T74" fmla="*/ 1074535 w 1358900"/>
                <a:gd name="T75" fmla="*/ 196187 h 2151063"/>
                <a:gd name="T76" fmla="*/ 904755 w 1358900"/>
                <a:gd name="T77" fmla="*/ 100640 h 2151063"/>
                <a:gd name="T78" fmla="*/ 715934 w 1358900"/>
                <a:gd name="T79" fmla="*/ 65405 h 2151063"/>
                <a:gd name="T80" fmla="*/ 865159 w 1358900"/>
                <a:gd name="T81" fmla="*/ 25723 h 2151063"/>
                <a:gd name="T82" fmla="*/ 1059288 w 1358900"/>
                <a:gd name="T83" fmla="*/ 116228 h 2151063"/>
                <a:gd name="T84" fmla="*/ 1214019 w 1358900"/>
                <a:gd name="T85" fmla="*/ 260084 h 2151063"/>
                <a:gd name="T86" fmla="*/ 1317596 w 1358900"/>
                <a:gd name="T87" fmla="*/ 445858 h 2151063"/>
                <a:gd name="T88" fmla="*/ 1358582 w 1358900"/>
                <a:gd name="T89" fmla="*/ 661800 h 2151063"/>
                <a:gd name="T90" fmla="*/ 1344285 w 1358900"/>
                <a:gd name="T91" fmla="*/ 819629 h 2151063"/>
                <a:gd name="T92" fmla="*/ 1261359 w 1358900"/>
                <a:gd name="T93" fmla="*/ 1030172 h 2151063"/>
                <a:gd name="T94" fmla="*/ 1147932 w 1358900"/>
                <a:gd name="T95" fmla="*/ 1196575 h 2151063"/>
                <a:gd name="T96" fmla="*/ 1054839 w 1358900"/>
                <a:gd name="T97" fmla="*/ 1399815 h 2151063"/>
                <a:gd name="T98" fmla="*/ 1037047 w 1358900"/>
                <a:gd name="T99" fmla="*/ 1560184 h 2151063"/>
                <a:gd name="T100" fmla="*/ 997649 w 1358900"/>
                <a:gd name="T101" fmla="*/ 1613217 h 2151063"/>
                <a:gd name="T102" fmla="*/ 338057 w 1358900"/>
                <a:gd name="T103" fmla="*/ 1599562 h 2151063"/>
                <a:gd name="T104" fmla="*/ 318358 w 1358900"/>
                <a:gd name="T105" fmla="*/ 1492543 h 2151063"/>
                <a:gd name="T106" fmla="*/ 276419 w 1358900"/>
                <a:gd name="T107" fmla="*/ 1314391 h 2151063"/>
                <a:gd name="T108" fmla="*/ 137892 w 1358900"/>
                <a:gd name="T109" fmla="*/ 1097178 h 2151063"/>
                <a:gd name="T110" fmla="*/ 65133 w 1358900"/>
                <a:gd name="T111" fmla="*/ 970471 h 2151063"/>
                <a:gd name="T112" fmla="*/ 6354 w 1358900"/>
                <a:gd name="T113" fmla="*/ 773900 h 2151063"/>
                <a:gd name="T114" fmla="*/ 5084 w 1358900"/>
                <a:gd name="T115" fmla="*/ 592571 h 2151063"/>
                <a:gd name="T116" fmla="*/ 66722 w 1358900"/>
                <a:gd name="T117" fmla="*/ 384886 h 2151063"/>
                <a:gd name="T118" fmla="*/ 187456 w 1358900"/>
                <a:gd name="T119" fmla="*/ 210861 h 2151063"/>
                <a:gd name="T120" fmla="*/ 355532 w 1358900"/>
                <a:gd name="T121" fmla="*/ 82249 h 2151063"/>
                <a:gd name="T122" fmla="*/ 558874 w 1358900"/>
                <a:gd name="T123" fmla="*/ 10797 h 215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900" h="2151063">
                  <a:moveTo>
                    <a:pt x="492125" y="2016125"/>
                  </a:moveTo>
                  <a:lnTo>
                    <a:pt x="866775" y="2016125"/>
                  </a:lnTo>
                  <a:lnTo>
                    <a:pt x="866775" y="2023160"/>
                  </a:lnTo>
                  <a:lnTo>
                    <a:pt x="865819" y="2029875"/>
                  </a:lnTo>
                  <a:lnTo>
                    <a:pt x="864864" y="2036590"/>
                  </a:lnTo>
                  <a:lnTo>
                    <a:pt x="863271" y="2043305"/>
                  </a:lnTo>
                  <a:lnTo>
                    <a:pt x="861041" y="2050020"/>
                  </a:lnTo>
                  <a:lnTo>
                    <a:pt x="858811" y="2056415"/>
                  </a:lnTo>
                  <a:lnTo>
                    <a:pt x="855625" y="2062810"/>
                  </a:lnTo>
                  <a:lnTo>
                    <a:pt x="852120" y="2068565"/>
                  </a:lnTo>
                  <a:lnTo>
                    <a:pt x="848616" y="2074961"/>
                  </a:lnTo>
                  <a:lnTo>
                    <a:pt x="844156" y="2080397"/>
                  </a:lnTo>
                  <a:lnTo>
                    <a:pt x="839696" y="2086152"/>
                  </a:lnTo>
                  <a:lnTo>
                    <a:pt x="834917" y="2091588"/>
                  </a:lnTo>
                  <a:lnTo>
                    <a:pt x="829820" y="2097024"/>
                  </a:lnTo>
                  <a:lnTo>
                    <a:pt x="824404" y="2102140"/>
                  </a:lnTo>
                  <a:lnTo>
                    <a:pt x="818351" y="2106936"/>
                  </a:lnTo>
                  <a:lnTo>
                    <a:pt x="812298" y="2111733"/>
                  </a:lnTo>
                  <a:lnTo>
                    <a:pt x="805608" y="2116209"/>
                  </a:lnTo>
                  <a:lnTo>
                    <a:pt x="798918" y="2120366"/>
                  </a:lnTo>
                  <a:lnTo>
                    <a:pt x="791590" y="2124523"/>
                  </a:lnTo>
                  <a:lnTo>
                    <a:pt x="784263" y="2128041"/>
                  </a:lnTo>
                  <a:lnTo>
                    <a:pt x="776936" y="2131878"/>
                  </a:lnTo>
                  <a:lnTo>
                    <a:pt x="768971" y="2135075"/>
                  </a:lnTo>
                  <a:lnTo>
                    <a:pt x="760688" y="2137953"/>
                  </a:lnTo>
                  <a:lnTo>
                    <a:pt x="752405" y="2140511"/>
                  </a:lnTo>
                  <a:lnTo>
                    <a:pt x="743803" y="2142749"/>
                  </a:lnTo>
                  <a:lnTo>
                    <a:pt x="735202" y="2145307"/>
                  </a:lnTo>
                  <a:lnTo>
                    <a:pt x="726281" y="2146906"/>
                  </a:lnTo>
                  <a:lnTo>
                    <a:pt x="717361" y="2148505"/>
                  </a:lnTo>
                  <a:lnTo>
                    <a:pt x="708122" y="2149784"/>
                  </a:lnTo>
                  <a:lnTo>
                    <a:pt x="698565" y="2150424"/>
                  </a:lnTo>
                  <a:lnTo>
                    <a:pt x="689007" y="2151063"/>
                  </a:lnTo>
                  <a:lnTo>
                    <a:pt x="679769" y="2151063"/>
                  </a:lnTo>
                  <a:lnTo>
                    <a:pt x="669893" y="2151063"/>
                  </a:lnTo>
                  <a:lnTo>
                    <a:pt x="660335" y="2150424"/>
                  </a:lnTo>
                  <a:lnTo>
                    <a:pt x="650778" y="2149784"/>
                  </a:lnTo>
                  <a:lnTo>
                    <a:pt x="641539" y="2148505"/>
                  </a:lnTo>
                  <a:lnTo>
                    <a:pt x="632619" y="2146906"/>
                  </a:lnTo>
                  <a:lnTo>
                    <a:pt x="623699" y="2145307"/>
                  </a:lnTo>
                  <a:lnTo>
                    <a:pt x="615097" y="2142749"/>
                  </a:lnTo>
                  <a:lnTo>
                    <a:pt x="606495" y="2140511"/>
                  </a:lnTo>
                  <a:lnTo>
                    <a:pt x="598212" y="2137953"/>
                  </a:lnTo>
                  <a:lnTo>
                    <a:pt x="590248" y="2135075"/>
                  </a:lnTo>
                  <a:lnTo>
                    <a:pt x="582283" y="2131878"/>
                  </a:lnTo>
                  <a:lnTo>
                    <a:pt x="574637" y="2128041"/>
                  </a:lnTo>
                  <a:lnTo>
                    <a:pt x="567310" y="2124523"/>
                  </a:lnTo>
                  <a:lnTo>
                    <a:pt x="559983" y="2120366"/>
                  </a:lnTo>
                  <a:lnTo>
                    <a:pt x="553292" y="2116209"/>
                  </a:lnTo>
                  <a:lnTo>
                    <a:pt x="546921" y="2111733"/>
                  </a:lnTo>
                  <a:lnTo>
                    <a:pt x="540868" y="2106936"/>
                  </a:lnTo>
                  <a:lnTo>
                    <a:pt x="534815" y="2102140"/>
                  </a:lnTo>
                  <a:lnTo>
                    <a:pt x="529399" y="2097024"/>
                  </a:lnTo>
                  <a:lnTo>
                    <a:pt x="523983" y="2091588"/>
                  </a:lnTo>
                  <a:lnTo>
                    <a:pt x="519204" y="2086152"/>
                  </a:lnTo>
                  <a:lnTo>
                    <a:pt x="514744" y="2080397"/>
                  </a:lnTo>
                  <a:lnTo>
                    <a:pt x="510284" y="2074961"/>
                  </a:lnTo>
                  <a:lnTo>
                    <a:pt x="506780" y="2068565"/>
                  </a:lnTo>
                  <a:lnTo>
                    <a:pt x="503594" y="2062810"/>
                  </a:lnTo>
                  <a:lnTo>
                    <a:pt x="500408" y="2056415"/>
                  </a:lnTo>
                  <a:lnTo>
                    <a:pt x="497860" y="2050020"/>
                  </a:lnTo>
                  <a:lnTo>
                    <a:pt x="495629" y="2043305"/>
                  </a:lnTo>
                  <a:lnTo>
                    <a:pt x="494037" y="2036590"/>
                  </a:lnTo>
                  <a:lnTo>
                    <a:pt x="493081" y="2029875"/>
                  </a:lnTo>
                  <a:lnTo>
                    <a:pt x="492444" y="2023160"/>
                  </a:lnTo>
                  <a:lnTo>
                    <a:pt x="492125" y="2016125"/>
                  </a:lnTo>
                  <a:close/>
                  <a:moveTo>
                    <a:pt x="429455" y="1851025"/>
                  </a:moveTo>
                  <a:lnTo>
                    <a:pt x="929444" y="1851025"/>
                  </a:lnTo>
                  <a:lnTo>
                    <a:pt x="935464" y="1851345"/>
                  </a:lnTo>
                  <a:lnTo>
                    <a:pt x="941485" y="1852305"/>
                  </a:lnTo>
                  <a:lnTo>
                    <a:pt x="947188" y="1853585"/>
                  </a:lnTo>
                  <a:lnTo>
                    <a:pt x="952574" y="1855825"/>
                  </a:lnTo>
                  <a:lnTo>
                    <a:pt x="957644" y="1858066"/>
                  </a:lnTo>
                  <a:lnTo>
                    <a:pt x="963030" y="1861266"/>
                  </a:lnTo>
                  <a:lnTo>
                    <a:pt x="967466" y="1864786"/>
                  </a:lnTo>
                  <a:lnTo>
                    <a:pt x="971585" y="1868626"/>
                  </a:lnTo>
                  <a:lnTo>
                    <a:pt x="975704" y="1873107"/>
                  </a:lnTo>
                  <a:lnTo>
                    <a:pt x="978873" y="1877587"/>
                  </a:lnTo>
                  <a:lnTo>
                    <a:pt x="981725" y="1882388"/>
                  </a:lnTo>
                  <a:lnTo>
                    <a:pt x="984259" y="1887828"/>
                  </a:lnTo>
                  <a:lnTo>
                    <a:pt x="986477" y="1893268"/>
                  </a:lnTo>
                  <a:lnTo>
                    <a:pt x="988062" y="1899029"/>
                  </a:lnTo>
                  <a:lnTo>
                    <a:pt x="988695" y="1905109"/>
                  </a:lnTo>
                  <a:lnTo>
                    <a:pt x="989012" y="1911190"/>
                  </a:lnTo>
                  <a:lnTo>
                    <a:pt x="988695" y="1917270"/>
                  </a:lnTo>
                  <a:lnTo>
                    <a:pt x="988062" y="1923351"/>
                  </a:lnTo>
                  <a:lnTo>
                    <a:pt x="986477" y="1929111"/>
                  </a:lnTo>
                  <a:lnTo>
                    <a:pt x="984259" y="1934872"/>
                  </a:lnTo>
                  <a:lnTo>
                    <a:pt x="981725" y="1939992"/>
                  </a:lnTo>
                  <a:lnTo>
                    <a:pt x="978873" y="1945113"/>
                  </a:lnTo>
                  <a:lnTo>
                    <a:pt x="975704" y="1949593"/>
                  </a:lnTo>
                  <a:lnTo>
                    <a:pt x="971585" y="1953753"/>
                  </a:lnTo>
                  <a:lnTo>
                    <a:pt x="967466" y="1957914"/>
                  </a:lnTo>
                  <a:lnTo>
                    <a:pt x="963030" y="1961114"/>
                  </a:lnTo>
                  <a:lnTo>
                    <a:pt x="957644" y="1963994"/>
                  </a:lnTo>
                  <a:lnTo>
                    <a:pt x="952574" y="1966554"/>
                  </a:lnTo>
                  <a:lnTo>
                    <a:pt x="947188" y="1968795"/>
                  </a:lnTo>
                  <a:lnTo>
                    <a:pt x="941485" y="1970395"/>
                  </a:lnTo>
                  <a:lnTo>
                    <a:pt x="935464" y="1971355"/>
                  </a:lnTo>
                  <a:lnTo>
                    <a:pt x="929444" y="1971675"/>
                  </a:lnTo>
                  <a:lnTo>
                    <a:pt x="429455" y="1971675"/>
                  </a:lnTo>
                  <a:lnTo>
                    <a:pt x="423435" y="1971355"/>
                  </a:lnTo>
                  <a:lnTo>
                    <a:pt x="417414" y="1970395"/>
                  </a:lnTo>
                  <a:lnTo>
                    <a:pt x="411711" y="1968795"/>
                  </a:lnTo>
                  <a:lnTo>
                    <a:pt x="406325" y="1966554"/>
                  </a:lnTo>
                  <a:lnTo>
                    <a:pt x="401255" y="1963994"/>
                  </a:lnTo>
                  <a:lnTo>
                    <a:pt x="396185" y="1961114"/>
                  </a:lnTo>
                  <a:lnTo>
                    <a:pt x="391433" y="1957914"/>
                  </a:lnTo>
                  <a:lnTo>
                    <a:pt x="387314" y="1953753"/>
                  </a:lnTo>
                  <a:lnTo>
                    <a:pt x="383511" y="1949593"/>
                  </a:lnTo>
                  <a:lnTo>
                    <a:pt x="380026" y="1945113"/>
                  </a:lnTo>
                  <a:lnTo>
                    <a:pt x="377174" y="1939992"/>
                  </a:lnTo>
                  <a:lnTo>
                    <a:pt x="374323" y="1934872"/>
                  </a:lnTo>
                  <a:lnTo>
                    <a:pt x="372422" y="1929111"/>
                  </a:lnTo>
                  <a:lnTo>
                    <a:pt x="370837" y="1923351"/>
                  </a:lnTo>
                  <a:lnTo>
                    <a:pt x="370204" y="1917270"/>
                  </a:lnTo>
                  <a:lnTo>
                    <a:pt x="369887" y="1911190"/>
                  </a:lnTo>
                  <a:lnTo>
                    <a:pt x="370204" y="1905109"/>
                  </a:lnTo>
                  <a:lnTo>
                    <a:pt x="370837" y="1899029"/>
                  </a:lnTo>
                  <a:lnTo>
                    <a:pt x="372422" y="1893268"/>
                  </a:lnTo>
                  <a:lnTo>
                    <a:pt x="374323" y="1887828"/>
                  </a:lnTo>
                  <a:lnTo>
                    <a:pt x="377174" y="1882388"/>
                  </a:lnTo>
                  <a:lnTo>
                    <a:pt x="380026" y="1877587"/>
                  </a:lnTo>
                  <a:lnTo>
                    <a:pt x="383511" y="1873107"/>
                  </a:lnTo>
                  <a:lnTo>
                    <a:pt x="387314" y="1868626"/>
                  </a:lnTo>
                  <a:lnTo>
                    <a:pt x="391433" y="1864786"/>
                  </a:lnTo>
                  <a:lnTo>
                    <a:pt x="396185" y="1861266"/>
                  </a:lnTo>
                  <a:lnTo>
                    <a:pt x="401255" y="1858066"/>
                  </a:lnTo>
                  <a:lnTo>
                    <a:pt x="406325" y="1855825"/>
                  </a:lnTo>
                  <a:lnTo>
                    <a:pt x="411711" y="1853585"/>
                  </a:lnTo>
                  <a:lnTo>
                    <a:pt x="417414" y="1852305"/>
                  </a:lnTo>
                  <a:lnTo>
                    <a:pt x="423435" y="1851345"/>
                  </a:lnTo>
                  <a:lnTo>
                    <a:pt x="429455" y="1851025"/>
                  </a:lnTo>
                  <a:close/>
                  <a:moveTo>
                    <a:pt x="429455" y="1692275"/>
                  </a:moveTo>
                  <a:lnTo>
                    <a:pt x="929444" y="1692275"/>
                  </a:lnTo>
                  <a:lnTo>
                    <a:pt x="935464" y="1692596"/>
                  </a:lnTo>
                  <a:lnTo>
                    <a:pt x="941485" y="1693238"/>
                  </a:lnTo>
                  <a:lnTo>
                    <a:pt x="947188" y="1694842"/>
                  </a:lnTo>
                  <a:lnTo>
                    <a:pt x="952574" y="1697088"/>
                  </a:lnTo>
                  <a:lnTo>
                    <a:pt x="957644" y="1699655"/>
                  </a:lnTo>
                  <a:lnTo>
                    <a:pt x="963030" y="1702543"/>
                  </a:lnTo>
                  <a:lnTo>
                    <a:pt x="967466" y="1706073"/>
                  </a:lnTo>
                  <a:lnTo>
                    <a:pt x="971585" y="1709923"/>
                  </a:lnTo>
                  <a:lnTo>
                    <a:pt x="975704" y="1714095"/>
                  </a:lnTo>
                  <a:lnTo>
                    <a:pt x="978873" y="1718908"/>
                  </a:lnTo>
                  <a:lnTo>
                    <a:pt x="981725" y="1724042"/>
                  </a:lnTo>
                  <a:lnTo>
                    <a:pt x="984259" y="1729176"/>
                  </a:lnTo>
                  <a:lnTo>
                    <a:pt x="986477" y="1734631"/>
                  </a:lnTo>
                  <a:lnTo>
                    <a:pt x="988062" y="1740407"/>
                  </a:lnTo>
                  <a:lnTo>
                    <a:pt x="988695" y="1746503"/>
                  </a:lnTo>
                  <a:lnTo>
                    <a:pt x="989012" y="1752600"/>
                  </a:lnTo>
                  <a:lnTo>
                    <a:pt x="988695" y="1759017"/>
                  </a:lnTo>
                  <a:lnTo>
                    <a:pt x="988062" y="1764793"/>
                  </a:lnTo>
                  <a:lnTo>
                    <a:pt x="986477" y="1770569"/>
                  </a:lnTo>
                  <a:lnTo>
                    <a:pt x="984259" y="1776024"/>
                  </a:lnTo>
                  <a:lnTo>
                    <a:pt x="981725" y="1781479"/>
                  </a:lnTo>
                  <a:lnTo>
                    <a:pt x="978873" y="1786292"/>
                  </a:lnTo>
                  <a:lnTo>
                    <a:pt x="975704" y="1791426"/>
                  </a:lnTo>
                  <a:lnTo>
                    <a:pt x="971585" y="1795598"/>
                  </a:lnTo>
                  <a:lnTo>
                    <a:pt x="967466" y="1799127"/>
                  </a:lnTo>
                  <a:lnTo>
                    <a:pt x="963030" y="1802657"/>
                  </a:lnTo>
                  <a:lnTo>
                    <a:pt x="957644" y="1805866"/>
                  </a:lnTo>
                  <a:lnTo>
                    <a:pt x="952574" y="1808433"/>
                  </a:lnTo>
                  <a:lnTo>
                    <a:pt x="947188" y="1810358"/>
                  </a:lnTo>
                  <a:lnTo>
                    <a:pt x="941485" y="1811641"/>
                  </a:lnTo>
                  <a:lnTo>
                    <a:pt x="935464" y="1812604"/>
                  </a:lnTo>
                  <a:lnTo>
                    <a:pt x="929444" y="1812925"/>
                  </a:lnTo>
                  <a:lnTo>
                    <a:pt x="429455" y="1812925"/>
                  </a:lnTo>
                  <a:lnTo>
                    <a:pt x="423435" y="1812604"/>
                  </a:lnTo>
                  <a:lnTo>
                    <a:pt x="417414" y="1811641"/>
                  </a:lnTo>
                  <a:lnTo>
                    <a:pt x="411711" y="1810358"/>
                  </a:lnTo>
                  <a:lnTo>
                    <a:pt x="406325" y="1808433"/>
                  </a:lnTo>
                  <a:lnTo>
                    <a:pt x="401255" y="1805866"/>
                  </a:lnTo>
                  <a:lnTo>
                    <a:pt x="396185" y="1802657"/>
                  </a:lnTo>
                  <a:lnTo>
                    <a:pt x="391433" y="1799127"/>
                  </a:lnTo>
                  <a:lnTo>
                    <a:pt x="387314" y="1795598"/>
                  </a:lnTo>
                  <a:lnTo>
                    <a:pt x="383511" y="1791426"/>
                  </a:lnTo>
                  <a:lnTo>
                    <a:pt x="380026" y="1786292"/>
                  </a:lnTo>
                  <a:lnTo>
                    <a:pt x="377174" y="1781479"/>
                  </a:lnTo>
                  <a:lnTo>
                    <a:pt x="374323" y="1776024"/>
                  </a:lnTo>
                  <a:lnTo>
                    <a:pt x="372422" y="1770569"/>
                  </a:lnTo>
                  <a:lnTo>
                    <a:pt x="370837" y="1764793"/>
                  </a:lnTo>
                  <a:lnTo>
                    <a:pt x="370204" y="1759017"/>
                  </a:lnTo>
                  <a:lnTo>
                    <a:pt x="369887" y="1752600"/>
                  </a:lnTo>
                  <a:lnTo>
                    <a:pt x="370204" y="1746503"/>
                  </a:lnTo>
                  <a:lnTo>
                    <a:pt x="370837" y="1740407"/>
                  </a:lnTo>
                  <a:lnTo>
                    <a:pt x="372422" y="1734631"/>
                  </a:lnTo>
                  <a:lnTo>
                    <a:pt x="374323" y="1729176"/>
                  </a:lnTo>
                  <a:lnTo>
                    <a:pt x="377174" y="1724042"/>
                  </a:lnTo>
                  <a:lnTo>
                    <a:pt x="380026" y="1718908"/>
                  </a:lnTo>
                  <a:lnTo>
                    <a:pt x="383511" y="1714095"/>
                  </a:lnTo>
                  <a:lnTo>
                    <a:pt x="387314" y="1709923"/>
                  </a:lnTo>
                  <a:lnTo>
                    <a:pt x="391433" y="1706073"/>
                  </a:lnTo>
                  <a:lnTo>
                    <a:pt x="396185" y="1702543"/>
                  </a:lnTo>
                  <a:lnTo>
                    <a:pt x="401255" y="1699655"/>
                  </a:lnTo>
                  <a:lnTo>
                    <a:pt x="406325" y="1697088"/>
                  </a:lnTo>
                  <a:lnTo>
                    <a:pt x="411711" y="1694842"/>
                  </a:lnTo>
                  <a:lnTo>
                    <a:pt x="417414" y="1693238"/>
                  </a:lnTo>
                  <a:lnTo>
                    <a:pt x="423435" y="1692596"/>
                  </a:lnTo>
                  <a:lnTo>
                    <a:pt x="429455" y="1692275"/>
                  </a:lnTo>
                  <a:close/>
                  <a:moveTo>
                    <a:pt x="1217103" y="1013330"/>
                  </a:moveTo>
                  <a:lnTo>
                    <a:pt x="1217023" y="1014521"/>
                  </a:lnTo>
                  <a:lnTo>
                    <a:pt x="1216389" y="1018965"/>
                  </a:lnTo>
                  <a:lnTo>
                    <a:pt x="1215437" y="1022139"/>
                  </a:lnTo>
                  <a:lnTo>
                    <a:pt x="1214802" y="1023409"/>
                  </a:lnTo>
                  <a:lnTo>
                    <a:pt x="1214167" y="1024361"/>
                  </a:lnTo>
                  <a:lnTo>
                    <a:pt x="1213850" y="1024679"/>
                  </a:lnTo>
                  <a:lnTo>
                    <a:pt x="1212263" y="1027536"/>
                  </a:lnTo>
                  <a:lnTo>
                    <a:pt x="1210676" y="1029440"/>
                  </a:lnTo>
                  <a:lnTo>
                    <a:pt x="1213215" y="1024996"/>
                  </a:lnTo>
                  <a:lnTo>
                    <a:pt x="1215119" y="1020870"/>
                  </a:lnTo>
                  <a:lnTo>
                    <a:pt x="1216389" y="1017378"/>
                  </a:lnTo>
                  <a:lnTo>
                    <a:pt x="1217023" y="1013886"/>
                  </a:lnTo>
                  <a:lnTo>
                    <a:pt x="1217103" y="1013330"/>
                  </a:lnTo>
                  <a:close/>
                  <a:moveTo>
                    <a:pt x="1217341" y="1009442"/>
                  </a:moveTo>
                  <a:lnTo>
                    <a:pt x="1217658" y="1010077"/>
                  </a:lnTo>
                  <a:lnTo>
                    <a:pt x="1217341" y="1011664"/>
                  </a:lnTo>
                  <a:lnTo>
                    <a:pt x="1217103" y="1013330"/>
                  </a:lnTo>
                  <a:lnTo>
                    <a:pt x="1217341" y="1009760"/>
                  </a:lnTo>
                  <a:lnTo>
                    <a:pt x="1217341" y="1009442"/>
                  </a:lnTo>
                  <a:close/>
                  <a:moveTo>
                    <a:pt x="1162712" y="1009170"/>
                  </a:moveTo>
                  <a:lnTo>
                    <a:pt x="1162440" y="1013251"/>
                  </a:lnTo>
                  <a:lnTo>
                    <a:pt x="1162440" y="1012934"/>
                  </a:lnTo>
                  <a:lnTo>
                    <a:pt x="1162440" y="1011347"/>
                  </a:lnTo>
                  <a:lnTo>
                    <a:pt x="1162712" y="1009170"/>
                  </a:lnTo>
                  <a:close/>
                  <a:moveTo>
                    <a:pt x="1167137" y="996491"/>
                  </a:moveTo>
                  <a:lnTo>
                    <a:pt x="1166565" y="997380"/>
                  </a:lnTo>
                  <a:lnTo>
                    <a:pt x="1164661" y="1001506"/>
                  </a:lnTo>
                  <a:lnTo>
                    <a:pt x="1163392" y="1005633"/>
                  </a:lnTo>
                  <a:lnTo>
                    <a:pt x="1162757" y="1008807"/>
                  </a:lnTo>
                  <a:lnTo>
                    <a:pt x="1162712" y="1009170"/>
                  </a:lnTo>
                  <a:lnTo>
                    <a:pt x="1162757" y="1008490"/>
                  </a:lnTo>
                  <a:lnTo>
                    <a:pt x="1163392" y="1004681"/>
                  </a:lnTo>
                  <a:lnTo>
                    <a:pt x="1164344" y="1001189"/>
                  </a:lnTo>
                  <a:lnTo>
                    <a:pt x="1164767" y="1000448"/>
                  </a:lnTo>
                  <a:lnTo>
                    <a:pt x="1164979" y="1000237"/>
                  </a:lnTo>
                  <a:lnTo>
                    <a:pt x="1164979" y="1000078"/>
                  </a:lnTo>
                  <a:lnTo>
                    <a:pt x="1165613" y="998967"/>
                  </a:lnTo>
                  <a:lnTo>
                    <a:pt x="1166089" y="998015"/>
                  </a:lnTo>
                  <a:lnTo>
                    <a:pt x="1166756" y="996872"/>
                  </a:lnTo>
                  <a:lnTo>
                    <a:pt x="1167137" y="996491"/>
                  </a:lnTo>
                  <a:close/>
                  <a:moveTo>
                    <a:pt x="1167517" y="995899"/>
                  </a:moveTo>
                  <a:lnTo>
                    <a:pt x="1167517" y="996110"/>
                  </a:lnTo>
                  <a:lnTo>
                    <a:pt x="1167137" y="996491"/>
                  </a:lnTo>
                  <a:lnTo>
                    <a:pt x="1167517" y="995899"/>
                  </a:lnTo>
                  <a:close/>
                  <a:moveTo>
                    <a:pt x="701019" y="65088"/>
                  </a:moveTo>
                  <a:lnTo>
                    <a:pt x="686421" y="65405"/>
                  </a:lnTo>
                  <a:lnTo>
                    <a:pt x="671823" y="66358"/>
                  </a:lnTo>
                  <a:lnTo>
                    <a:pt x="657225" y="67310"/>
                  </a:lnTo>
                  <a:lnTo>
                    <a:pt x="671823" y="68897"/>
                  </a:lnTo>
                  <a:lnTo>
                    <a:pt x="686104" y="70484"/>
                  </a:lnTo>
                  <a:lnTo>
                    <a:pt x="700384" y="72389"/>
                  </a:lnTo>
                  <a:lnTo>
                    <a:pt x="714982" y="74611"/>
                  </a:lnTo>
                  <a:lnTo>
                    <a:pt x="729263" y="77468"/>
                  </a:lnTo>
                  <a:lnTo>
                    <a:pt x="743226" y="80325"/>
                  </a:lnTo>
                  <a:lnTo>
                    <a:pt x="757189" y="83499"/>
                  </a:lnTo>
                  <a:lnTo>
                    <a:pt x="771152" y="86673"/>
                  </a:lnTo>
                  <a:lnTo>
                    <a:pt x="785433" y="90800"/>
                  </a:lnTo>
                  <a:lnTo>
                    <a:pt x="799079" y="94609"/>
                  </a:lnTo>
                  <a:lnTo>
                    <a:pt x="812725" y="98736"/>
                  </a:lnTo>
                  <a:lnTo>
                    <a:pt x="826053" y="103497"/>
                  </a:lnTo>
                  <a:lnTo>
                    <a:pt x="839382" y="108259"/>
                  </a:lnTo>
                  <a:lnTo>
                    <a:pt x="852710" y="113655"/>
                  </a:lnTo>
                  <a:lnTo>
                    <a:pt x="865721" y="119051"/>
                  </a:lnTo>
                  <a:lnTo>
                    <a:pt x="878733" y="125082"/>
                  </a:lnTo>
                  <a:lnTo>
                    <a:pt x="892061" y="130796"/>
                  </a:lnTo>
                  <a:lnTo>
                    <a:pt x="904755" y="137462"/>
                  </a:lnTo>
                  <a:lnTo>
                    <a:pt x="917131" y="143811"/>
                  </a:lnTo>
                  <a:lnTo>
                    <a:pt x="929508" y="150794"/>
                  </a:lnTo>
                  <a:lnTo>
                    <a:pt x="941884" y="157778"/>
                  </a:lnTo>
                  <a:lnTo>
                    <a:pt x="953944" y="165078"/>
                  </a:lnTo>
                  <a:lnTo>
                    <a:pt x="965685" y="173014"/>
                  </a:lnTo>
                  <a:lnTo>
                    <a:pt x="977427" y="180633"/>
                  </a:lnTo>
                  <a:lnTo>
                    <a:pt x="988852" y="188886"/>
                  </a:lnTo>
                  <a:lnTo>
                    <a:pt x="1000276" y="197139"/>
                  </a:lnTo>
                  <a:lnTo>
                    <a:pt x="1011383" y="206027"/>
                  </a:lnTo>
                  <a:lnTo>
                    <a:pt x="1022173" y="214598"/>
                  </a:lnTo>
                  <a:lnTo>
                    <a:pt x="1032963" y="223803"/>
                  </a:lnTo>
                  <a:lnTo>
                    <a:pt x="1043118" y="233008"/>
                  </a:lnTo>
                  <a:lnTo>
                    <a:pt x="1053590" y="242531"/>
                  </a:lnTo>
                  <a:lnTo>
                    <a:pt x="1063428" y="252054"/>
                  </a:lnTo>
                  <a:lnTo>
                    <a:pt x="1073266" y="262212"/>
                  </a:lnTo>
                  <a:lnTo>
                    <a:pt x="1083103" y="272370"/>
                  </a:lnTo>
                  <a:lnTo>
                    <a:pt x="1092306" y="282845"/>
                  </a:lnTo>
                  <a:lnTo>
                    <a:pt x="1101192" y="293320"/>
                  </a:lnTo>
                  <a:lnTo>
                    <a:pt x="1110078" y="304113"/>
                  </a:lnTo>
                  <a:lnTo>
                    <a:pt x="1118963" y="315223"/>
                  </a:lnTo>
                  <a:lnTo>
                    <a:pt x="1127214" y="326333"/>
                  </a:lnTo>
                  <a:lnTo>
                    <a:pt x="1135148" y="337760"/>
                  </a:lnTo>
                  <a:lnTo>
                    <a:pt x="1143082" y="349188"/>
                  </a:lnTo>
                  <a:lnTo>
                    <a:pt x="1151015" y="360615"/>
                  </a:lnTo>
                  <a:lnTo>
                    <a:pt x="1157997" y="372360"/>
                  </a:lnTo>
                  <a:lnTo>
                    <a:pt x="1165296" y="384423"/>
                  </a:lnTo>
                  <a:lnTo>
                    <a:pt x="1171960" y="396485"/>
                  </a:lnTo>
                  <a:lnTo>
                    <a:pt x="1178625" y="408865"/>
                  </a:lnTo>
                  <a:lnTo>
                    <a:pt x="1184971" y="421244"/>
                  </a:lnTo>
                  <a:lnTo>
                    <a:pt x="1190684" y="433624"/>
                  </a:lnTo>
                  <a:lnTo>
                    <a:pt x="1196713" y="446321"/>
                  </a:lnTo>
                  <a:lnTo>
                    <a:pt x="1201791" y="459019"/>
                  </a:lnTo>
                  <a:lnTo>
                    <a:pt x="1206868" y="471716"/>
                  </a:lnTo>
                  <a:lnTo>
                    <a:pt x="1211629" y="484730"/>
                  </a:lnTo>
                  <a:lnTo>
                    <a:pt x="1216071" y="497745"/>
                  </a:lnTo>
                  <a:lnTo>
                    <a:pt x="1220514" y="511077"/>
                  </a:lnTo>
                  <a:lnTo>
                    <a:pt x="1224322" y="524409"/>
                  </a:lnTo>
                  <a:lnTo>
                    <a:pt x="1227813" y="537741"/>
                  </a:lnTo>
                  <a:lnTo>
                    <a:pt x="1230987" y="551073"/>
                  </a:lnTo>
                  <a:lnTo>
                    <a:pt x="1234160" y="564405"/>
                  </a:lnTo>
                  <a:lnTo>
                    <a:pt x="1237016" y="578055"/>
                  </a:lnTo>
                  <a:lnTo>
                    <a:pt x="1239238" y="591704"/>
                  </a:lnTo>
                  <a:lnTo>
                    <a:pt x="1241142" y="605671"/>
                  </a:lnTo>
                  <a:lnTo>
                    <a:pt x="1243046" y="619321"/>
                  </a:lnTo>
                  <a:lnTo>
                    <a:pt x="1244633" y="632970"/>
                  </a:lnTo>
                  <a:lnTo>
                    <a:pt x="1245902" y="646620"/>
                  </a:lnTo>
                  <a:lnTo>
                    <a:pt x="1246537" y="660269"/>
                  </a:lnTo>
                  <a:lnTo>
                    <a:pt x="1247171" y="674236"/>
                  </a:lnTo>
                  <a:lnTo>
                    <a:pt x="1247489" y="688203"/>
                  </a:lnTo>
                  <a:lnTo>
                    <a:pt x="1247171" y="701852"/>
                  </a:lnTo>
                  <a:lnTo>
                    <a:pt x="1246854" y="715819"/>
                  </a:lnTo>
                  <a:lnTo>
                    <a:pt x="1246219" y="729469"/>
                  </a:lnTo>
                  <a:lnTo>
                    <a:pt x="1245267" y="743118"/>
                  </a:lnTo>
                  <a:lnTo>
                    <a:pt x="1243998" y="756768"/>
                  </a:lnTo>
                  <a:lnTo>
                    <a:pt x="1242094" y="771052"/>
                  </a:lnTo>
                  <a:lnTo>
                    <a:pt x="1240190" y="784702"/>
                  </a:lnTo>
                  <a:lnTo>
                    <a:pt x="1237968" y="798034"/>
                  </a:lnTo>
                  <a:lnTo>
                    <a:pt x="1235747" y="811683"/>
                  </a:lnTo>
                  <a:lnTo>
                    <a:pt x="1232891" y="825333"/>
                  </a:lnTo>
                  <a:lnTo>
                    <a:pt x="1229400" y="838665"/>
                  </a:lnTo>
                  <a:lnTo>
                    <a:pt x="1226226" y="852314"/>
                  </a:lnTo>
                  <a:lnTo>
                    <a:pt x="1222418" y="865646"/>
                  </a:lnTo>
                  <a:lnTo>
                    <a:pt x="1218293" y="878661"/>
                  </a:lnTo>
                  <a:lnTo>
                    <a:pt x="1214167" y="891993"/>
                  </a:lnTo>
                  <a:lnTo>
                    <a:pt x="1209407" y="905008"/>
                  </a:lnTo>
                  <a:lnTo>
                    <a:pt x="1204330" y="918022"/>
                  </a:lnTo>
                  <a:lnTo>
                    <a:pt x="1199252" y="930720"/>
                  </a:lnTo>
                  <a:lnTo>
                    <a:pt x="1193540" y="943417"/>
                  </a:lnTo>
                  <a:lnTo>
                    <a:pt x="1187828" y="956114"/>
                  </a:lnTo>
                  <a:lnTo>
                    <a:pt x="1181481" y="968811"/>
                  </a:lnTo>
                  <a:lnTo>
                    <a:pt x="1175451" y="981191"/>
                  </a:lnTo>
                  <a:lnTo>
                    <a:pt x="1168469" y="993253"/>
                  </a:lnTo>
                  <a:lnTo>
                    <a:pt x="1167094" y="996004"/>
                  </a:lnTo>
                  <a:lnTo>
                    <a:pt x="1166565" y="996745"/>
                  </a:lnTo>
                  <a:lnTo>
                    <a:pt x="1166883" y="996428"/>
                  </a:lnTo>
                  <a:lnTo>
                    <a:pt x="1167094" y="996004"/>
                  </a:lnTo>
                  <a:lnTo>
                    <a:pt x="1168152" y="994523"/>
                  </a:lnTo>
                  <a:lnTo>
                    <a:pt x="1169422" y="992936"/>
                  </a:lnTo>
                  <a:lnTo>
                    <a:pt x="1167517" y="995899"/>
                  </a:lnTo>
                  <a:lnTo>
                    <a:pt x="1167517" y="995793"/>
                  </a:lnTo>
                  <a:lnTo>
                    <a:pt x="1167200" y="996110"/>
                  </a:lnTo>
                  <a:lnTo>
                    <a:pt x="1166756" y="996872"/>
                  </a:lnTo>
                  <a:lnTo>
                    <a:pt x="1166565" y="997062"/>
                  </a:lnTo>
                  <a:lnTo>
                    <a:pt x="1166089" y="998015"/>
                  </a:lnTo>
                  <a:lnTo>
                    <a:pt x="1164979" y="999919"/>
                  </a:lnTo>
                  <a:lnTo>
                    <a:pt x="1164979" y="1000078"/>
                  </a:lnTo>
                  <a:lnTo>
                    <a:pt x="1164767" y="1000448"/>
                  </a:lnTo>
                  <a:lnTo>
                    <a:pt x="1164344" y="1000872"/>
                  </a:lnTo>
                  <a:lnTo>
                    <a:pt x="1161488" y="1007220"/>
                  </a:lnTo>
                  <a:lnTo>
                    <a:pt x="1155141" y="1019282"/>
                  </a:lnTo>
                  <a:lnTo>
                    <a:pt x="1148159" y="1031345"/>
                  </a:lnTo>
                  <a:lnTo>
                    <a:pt x="1141495" y="1043407"/>
                  </a:lnTo>
                  <a:lnTo>
                    <a:pt x="1133879" y="1055152"/>
                  </a:lnTo>
                  <a:lnTo>
                    <a:pt x="1126262" y="1066897"/>
                  </a:lnTo>
                  <a:lnTo>
                    <a:pt x="1118329" y="1078959"/>
                  </a:lnTo>
                  <a:lnTo>
                    <a:pt x="1109760" y="1090704"/>
                  </a:lnTo>
                  <a:lnTo>
                    <a:pt x="1093258" y="1114194"/>
                  </a:lnTo>
                  <a:lnTo>
                    <a:pt x="1076439" y="1138319"/>
                  </a:lnTo>
                  <a:lnTo>
                    <a:pt x="1068188" y="1150698"/>
                  </a:lnTo>
                  <a:lnTo>
                    <a:pt x="1059937" y="1163396"/>
                  </a:lnTo>
                  <a:lnTo>
                    <a:pt x="1052003" y="1175775"/>
                  </a:lnTo>
                  <a:lnTo>
                    <a:pt x="1044704" y="1188790"/>
                  </a:lnTo>
                  <a:lnTo>
                    <a:pt x="1037088" y="1201805"/>
                  </a:lnTo>
                  <a:lnTo>
                    <a:pt x="1029789" y="1214819"/>
                  </a:lnTo>
                  <a:lnTo>
                    <a:pt x="1023125" y="1228786"/>
                  </a:lnTo>
                  <a:lnTo>
                    <a:pt x="1016461" y="1242118"/>
                  </a:lnTo>
                  <a:lnTo>
                    <a:pt x="1010748" y="1256085"/>
                  </a:lnTo>
                  <a:lnTo>
                    <a:pt x="1005036" y="1269735"/>
                  </a:lnTo>
                  <a:lnTo>
                    <a:pt x="999959" y="1284019"/>
                  </a:lnTo>
                  <a:lnTo>
                    <a:pt x="995199" y="1298621"/>
                  </a:lnTo>
                  <a:lnTo>
                    <a:pt x="991073" y="1312905"/>
                  </a:lnTo>
                  <a:lnTo>
                    <a:pt x="987265" y="1327189"/>
                  </a:lnTo>
                  <a:lnTo>
                    <a:pt x="983774" y="1341791"/>
                  </a:lnTo>
                  <a:lnTo>
                    <a:pt x="980918" y="1356393"/>
                  </a:lnTo>
                  <a:lnTo>
                    <a:pt x="978379" y="1370995"/>
                  </a:lnTo>
                  <a:lnTo>
                    <a:pt x="976475" y="1385597"/>
                  </a:lnTo>
                  <a:lnTo>
                    <a:pt x="974888" y="1400198"/>
                  </a:lnTo>
                  <a:lnTo>
                    <a:pt x="973619" y="1415118"/>
                  </a:lnTo>
                  <a:lnTo>
                    <a:pt x="972350" y="1430037"/>
                  </a:lnTo>
                  <a:lnTo>
                    <a:pt x="972032" y="1444639"/>
                  </a:lnTo>
                  <a:lnTo>
                    <a:pt x="971715" y="1459240"/>
                  </a:lnTo>
                  <a:lnTo>
                    <a:pt x="972032" y="1474160"/>
                  </a:lnTo>
                  <a:lnTo>
                    <a:pt x="972667" y="1488761"/>
                  </a:lnTo>
                  <a:lnTo>
                    <a:pt x="973619" y="1503363"/>
                  </a:lnTo>
                  <a:lnTo>
                    <a:pt x="975523" y="1488761"/>
                  </a:lnTo>
                  <a:lnTo>
                    <a:pt x="977110" y="1474477"/>
                  </a:lnTo>
                  <a:lnTo>
                    <a:pt x="979331" y="1459875"/>
                  </a:lnTo>
                  <a:lnTo>
                    <a:pt x="981553" y="1445591"/>
                  </a:lnTo>
                  <a:lnTo>
                    <a:pt x="984091" y="1431306"/>
                  </a:lnTo>
                  <a:lnTo>
                    <a:pt x="987265" y="1417022"/>
                  </a:lnTo>
                  <a:lnTo>
                    <a:pt x="990438" y="1402738"/>
                  </a:lnTo>
                  <a:lnTo>
                    <a:pt x="993929" y="1389088"/>
                  </a:lnTo>
                  <a:lnTo>
                    <a:pt x="997737" y="1375121"/>
                  </a:lnTo>
                  <a:lnTo>
                    <a:pt x="1001863" y="1361472"/>
                  </a:lnTo>
                  <a:lnTo>
                    <a:pt x="1005988" y="1347822"/>
                  </a:lnTo>
                  <a:lnTo>
                    <a:pt x="1011066" y="1334490"/>
                  </a:lnTo>
                  <a:lnTo>
                    <a:pt x="1016143" y="1321476"/>
                  </a:lnTo>
                  <a:lnTo>
                    <a:pt x="1021856" y="1308144"/>
                  </a:lnTo>
                  <a:lnTo>
                    <a:pt x="1027568" y="1295129"/>
                  </a:lnTo>
                  <a:lnTo>
                    <a:pt x="1033915" y="1282432"/>
                  </a:lnTo>
                  <a:lnTo>
                    <a:pt x="1040262" y="1269735"/>
                  </a:lnTo>
                  <a:lnTo>
                    <a:pt x="1047243" y="1257672"/>
                  </a:lnTo>
                  <a:lnTo>
                    <a:pt x="1054225" y="1245293"/>
                  </a:lnTo>
                  <a:lnTo>
                    <a:pt x="1061841" y="1233548"/>
                  </a:lnTo>
                  <a:lnTo>
                    <a:pt x="1069775" y="1221803"/>
                  </a:lnTo>
                  <a:lnTo>
                    <a:pt x="1077391" y="1210058"/>
                  </a:lnTo>
                  <a:lnTo>
                    <a:pt x="1085959" y="1198630"/>
                  </a:lnTo>
                  <a:lnTo>
                    <a:pt x="1094528" y="1187203"/>
                  </a:lnTo>
                  <a:lnTo>
                    <a:pt x="1111982" y="1164665"/>
                  </a:lnTo>
                  <a:lnTo>
                    <a:pt x="1130071" y="1142128"/>
                  </a:lnTo>
                  <a:lnTo>
                    <a:pt x="1148477" y="1119273"/>
                  </a:lnTo>
                  <a:lnTo>
                    <a:pt x="1166883" y="1096100"/>
                  </a:lnTo>
                  <a:lnTo>
                    <a:pt x="1175768" y="1084038"/>
                  </a:lnTo>
                  <a:lnTo>
                    <a:pt x="1184971" y="1071658"/>
                  </a:lnTo>
                  <a:lnTo>
                    <a:pt x="1193222" y="1059279"/>
                  </a:lnTo>
                  <a:lnTo>
                    <a:pt x="1201473" y="1046264"/>
                  </a:lnTo>
                  <a:lnTo>
                    <a:pt x="1205599" y="1039915"/>
                  </a:lnTo>
                  <a:lnTo>
                    <a:pt x="1209724" y="1032932"/>
                  </a:lnTo>
                  <a:lnTo>
                    <a:pt x="1212263" y="1027853"/>
                  </a:lnTo>
                  <a:lnTo>
                    <a:pt x="1213215" y="1026583"/>
                  </a:lnTo>
                  <a:lnTo>
                    <a:pt x="1213850" y="1025314"/>
                  </a:lnTo>
                  <a:lnTo>
                    <a:pt x="1213215" y="1025948"/>
                  </a:lnTo>
                  <a:lnTo>
                    <a:pt x="1213850" y="1024679"/>
                  </a:lnTo>
                  <a:lnTo>
                    <a:pt x="1213850" y="1025313"/>
                  </a:lnTo>
                  <a:lnTo>
                    <a:pt x="1214167" y="1024679"/>
                  </a:lnTo>
                  <a:lnTo>
                    <a:pt x="1214802" y="1023409"/>
                  </a:lnTo>
                  <a:lnTo>
                    <a:pt x="1216071" y="1021504"/>
                  </a:lnTo>
                  <a:lnTo>
                    <a:pt x="1224005" y="1008490"/>
                  </a:lnTo>
                  <a:lnTo>
                    <a:pt x="1231939" y="995475"/>
                  </a:lnTo>
                  <a:lnTo>
                    <a:pt x="1238920" y="982143"/>
                  </a:lnTo>
                  <a:lnTo>
                    <a:pt x="1245902" y="968176"/>
                  </a:lnTo>
                  <a:lnTo>
                    <a:pt x="1252566" y="954527"/>
                  </a:lnTo>
                  <a:lnTo>
                    <a:pt x="1258913" y="940560"/>
                  </a:lnTo>
                  <a:lnTo>
                    <a:pt x="1264625" y="926593"/>
                  </a:lnTo>
                  <a:lnTo>
                    <a:pt x="1270338" y="912626"/>
                  </a:lnTo>
                  <a:lnTo>
                    <a:pt x="1275732" y="898342"/>
                  </a:lnTo>
                  <a:lnTo>
                    <a:pt x="1280810" y="883422"/>
                  </a:lnTo>
                  <a:lnTo>
                    <a:pt x="1285253" y="869138"/>
                  </a:lnTo>
                  <a:lnTo>
                    <a:pt x="1289378" y="854219"/>
                  </a:lnTo>
                  <a:lnTo>
                    <a:pt x="1293186" y="839300"/>
                  </a:lnTo>
                  <a:lnTo>
                    <a:pt x="1296677" y="824380"/>
                  </a:lnTo>
                  <a:lnTo>
                    <a:pt x="1299533" y="809461"/>
                  </a:lnTo>
                  <a:lnTo>
                    <a:pt x="1302707" y="794542"/>
                  </a:lnTo>
                  <a:lnTo>
                    <a:pt x="1304928" y="779305"/>
                  </a:lnTo>
                  <a:lnTo>
                    <a:pt x="1306832" y="764069"/>
                  </a:lnTo>
                  <a:lnTo>
                    <a:pt x="1308419" y="749150"/>
                  </a:lnTo>
                  <a:lnTo>
                    <a:pt x="1309688" y="733596"/>
                  </a:lnTo>
                  <a:lnTo>
                    <a:pt x="1310640" y="718359"/>
                  </a:lnTo>
                  <a:lnTo>
                    <a:pt x="1311275" y="703122"/>
                  </a:lnTo>
                  <a:lnTo>
                    <a:pt x="1311275" y="687886"/>
                  </a:lnTo>
                  <a:lnTo>
                    <a:pt x="1311275" y="672331"/>
                  </a:lnTo>
                  <a:lnTo>
                    <a:pt x="1310640" y="657412"/>
                  </a:lnTo>
                  <a:lnTo>
                    <a:pt x="1309688" y="642176"/>
                  </a:lnTo>
                  <a:lnTo>
                    <a:pt x="1308419" y="626622"/>
                  </a:lnTo>
                  <a:lnTo>
                    <a:pt x="1306832" y="611385"/>
                  </a:lnTo>
                  <a:lnTo>
                    <a:pt x="1304928" y="596466"/>
                  </a:lnTo>
                  <a:lnTo>
                    <a:pt x="1302707" y="580912"/>
                  </a:lnTo>
                  <a:lnTo>
                    <a:pt x="1299533" y="565992"/>
                  </a:lnTo>
                  <a:lnTo>
                    <a:pt x="1296677" y="551073"/>
                  </a:lnTo>
                  <a:lnTo>
                    <a:pt x="1293186" y="536154"/>
                  </a:lnTo>
                  <a:lnTo>
                    <a:pt x="1289061" y="521235"/>
                  </a:lnTo>
                  <a:lnTo>
                    <a:pt x="1284935" y="506633"/>
                  </a:lnTo>
                  <a:lnTo>
                    <a:pt x="1280493" y="492031"/>
                  </a:lnTo>
                  <a:lnTo>
                    <a:pt x="1275415" y="477747"/>
                  </a:lnTo>
                  <a:lnTo>
                    <a:pt x="1270338" y="463145"/>
                  </a:lnTo>
                  <a:lnTo>
                    <a:pt x="1264625" y="448861"/>
                  </a:lnTo>
                  <a:lnTo>
                    <a:pt x="1258913" y="434894"/>
                  </a:lnTo>
                  <a:lnTo>
                    <a:pt x="1252249" y="420927"/>
                  </a:lnTo>
                  <a:lnTo>
                    <a:pt x="1245902" y="407278"/>
                  </a:lnTo>
                  <a:lnTo>
                    <a:pt x="1238603" y="393628"/>
                  </a:lnTo>
                  <a:lnTo>
                    <a:pt x="1231304" y="379979"/>
                  </a:lnTo>
                  <a:lnTo>
                    <a:pt x="1224005" y="366646"/>
                  </a:lnTo>
                  <a:lnTo>
                    <a:pt x="1215754" y="353632"/>
                  </a:lnTo>
                  <a:lnTo>
                    <a:pt x="1207503" y="340935"/>
                  </a:lnTo>
                  <a:lnTo>
                    <a:pt x="1199252" y="328237"/>
                  </a:lnTo>
                  <a:lnTo>
                    <a:pt x="1190366" y="315858"/>
                  </a:lnTo>
                  <a:lnTo>
                    <a:pt x="1181163" y="303795"/>
                  </a:lnTo>
                  <a:lnTo>
                    <a:pt x="1171643" y="291733"/>
                  </a:lnTo>
                  <a:lnTo>
                    <a:pt x="1162123" y="280306"/>
                  </a:lnTo>
                  <a:lnTo>
                    <a:pt x="1151967" y="268561"/>
                  </a:lnTo>
                  <a:lnTo>
                    <a:pt x="1141812" y="257451"/>
                  </a:lnTo>
                  <a:lnTo>
                    <a:pt x="1131023" y="246658"/>
                  </a:lnTo>
                  <a:lnTo>
                    <a:pt x="1120233" y="235865"/>
                  </a:lnTo>
                  <a:lnTo>
                    <a:pt x="1109126" y="225390"/>
                  </a:lnTo>
                  <a:lnTo>
                    <a:pt x="1097701" y="215232"/>
                  </a:lnTo>
                  <a:lnTo>
                    <a:pt x="1086277" y="205709"/>
                  </a:lnTo>
                  <a:lnTo>
                    <a:pt x="1074535" y="196187"/>
                  </a:lnTo>
                  <a:lnTo>
                    <a:pt x="1062476" y="186664"/>
                  </a:lnTo>
                  <a:lnTo>
                    <a:pt x="1050417" y="177776"/>
                  </a:lnTo>
                  <a:lnTo>
                    <a:pt x="1038040" y="168888"/>
                  </a:lnTo>
                  <a:lnTo>
                    <a:pt x="1025664" y="160952"/>
                  </a:lnTo>
                  <a:lnTo>
                    <a:pt x="1012653" y="152699"/>
                  </a:lnTo>
                  <a:lnTo>
                    <a:pt x="999959" y="145080"/>
                  </a:lnTo>
                  <a:lnTo>
                    <a:pt x="986630" y="137779"/>
                  </a:lnTo>
                  <a:lnTo>
                    <a:pt x="973619" y="130479"/>
                  </a:lnTo>
                  <a:lnTo>
                    <a:pt x="959656" y="124130"/>
                  </a:lnTo>
                  <a:lnTo>
                    <a:pt x="946327" y="117464"/>
                  </a:lnTo>
                  <a:lnTo>
                    <a:pt x="932364" y="111750"/>
                  </a:lnTo>
                  <a:lnTo>
                    <a:pt x="918718" y="105719"/>
                  </a:lnTo>
                  <a:lnTo>
                    <a:pt x="904755" y="100640"/>
                  </a:lnTo>
                  <a:lnTo>
                    <a:pt x="890474" y="95561"/>
                  </a:lnTo>
                  <a:lnTo>
                    <a:pt x="876194" y="91117"/>
                  </a:lnTo>
                  <a:lnTo>
                    <a:pt x="861913" y="86673"/>
                  </a:lnTo>
                  <a:lnTo>
                    <a:pt x="847633" y="82864"/>
                  </a:lnTo>
                  <a:lnTo>
                    <a:pt x="833352" y="79690"/>
                  </a:lnTo>
                  <a:lnTo>
                    <a:pt x="818437" y="76516"/>
                  </a:lnTo>
                  <a:lnTo>
                    <a:pt x="803839" y="73659"/>
                  </a:lnTo>
                  <a:lnTo>
                    <a:pt x="789241" y="71437"/>
                  </a:lnTo>
                  <a:lnTo>
                    <a:pt x="774643" y="69215"/>
                  </a:lnTo>
                  <a:lnTo>
                    <a:pt x="759728" y="67627"/>
                  </a:lnTo>
                  <a:lnTo>
                    <a:pt x="745130" y="66675"/>
                  </a:lnTo>
                  <a:lnTo>
                    <a:pt x="730532" y="65723"/>
                  </a:lnTo>
                  <a:lnTo>
                    <a:pt x="715934" y="65405"/>
                  </a:lnTo>
                  <a:lnTo>
                    <a:pt x="701019" y="65088"/>
                  </a:lnTo>
                  <a:close/>
                  <a:moveTo>
                    <a:pt x="679609" y="0"/>
                  </a:moveTo>
                  <a:lnTo>
                    <a:pt x="696766" y="318"/>
                  </a:lnTo>
                  <a:lnTo>
                    <a:pt x="714241" y="953"/>
                  </a:lnTo>
                  <a:lnTo>
                    <a:pt x="731715" y="2223"/>
                  </a:lnTo>
                  <a:lnTo>
                    <a:pt x="748555" y="3493"/>
                  </a:lnTo>
                  <a:lnTo>
                    <a:pt x="766030" y="5399"/>
                  </a:lnTo>
                  <a:lnTo>
                    <a:pt x="782551" y="7939"/>
                  </a:lnTo>
                  <a:lnTo>
                    <a:pt x="799708" y="10797"/>
                  </a:lnTo>
                  <a:lnTo>
                    <a:pt x="816230" y="13973"/>
                  </a:lnTo>
                  <a:lnTo>
                    <a:pt x="833069" y="17784"/>
                  </a:lnTo>
                  <a:lnTo>
                    <a:pt x="849273" y="21594"/>
                  </a:lnTo>
                  <a:lnTo>
                    <a:pt x="865159" y="25723"/>
                  </a:lnTo>
                  <a:lnTo>
                    <a:pt x="881363" y="30804"/>
                  </a:lnTo>
                  <a:lnTo>
                    <a:pt x="897249" y="35885"/>
                  </a:lnTo>
                  <a:lnTo>
                    <a:pt x="912817" y="41601"/>
                  </a:lnTo>
                  <a:lnTo>
                    <a:pt x="928704" y="47317"/>
                  </a:lnTo>
                  <a:lnTo>
                    <a:pt x="943954" y="53668"/>
                  </a:lnTo>
                  <a:lnTo>
                    <a:pt x="958887" y="60019"/>
                  </a:lnTo>
                  <a:lnTo>
                    <a:pt x="974138" y="67323"/>
                  </a:lnTo>
                  <a:lnTo>
                    <a:pt x="988753" y="74310"/>
                  </a:lnTo>
                  <a:lnTo>
                    <a:pt x="1003051" y="82249"/>
                  </a:lnTo>
                  <a:lnTo>
                    <a:pt x="1017348" y="90188"/>
                  </a:lnTo>
                  <a:lnTo>
                    <a:pt x="1031646" y="98444"/>
                  </a:lnTo>
                  <a:lnTo>
                    <a:pt x="1045626" y="107019"/>
                  </a:lnTo>
                  <a:lnTo>
                    <a:pt x="1059288" y="116228"/>
                  </a:lnTo>
                  <a:lnTo>
                    <a:pt x="1072632" y="125437"/>
                  </a:lnTo>
                  <a:lnTo>
                    <a:pt x="1085976" y="135282"/>
                  </a:lnTo>
                  <a:lnTo>
                    <a:pt x="1098685" y="144808"/>
                  </a:lnTo>
                  <a:lnTo>
                    <a:pt x="1111394" y="155288"/>
                  </a:lnTo>
                  <a:lnTo>
                    <a:pt x="1123785" y="165768"/>
                  </a:lnTo>
                  <a:lnTo>
                    <a:pt x="1136177" y="176565"/>
                  </a:lnTo>
                  <a:lnTo>
                    <a:pt x="1147932" y="187679"/>
                  </a:lnTo>
                  <a:lnTo>
                    <a:pt x="1159688" y="199112"/>
                  </a:lnTo>
                  <a:lnTo>
                    <a:pt x="1171126" y="210861"/>
                  </a:lnTo>
                  <a:lnTo>
                    <a:pt x="1182246" y="222611"/>
                  </a:lnTo>
                  <a:lnTo>
                    <a:pt x="1193049" y="234996"/>
                  </a:lnTo>
                  <a:lnTo>
                    <a:pt x="1203534" y="247381"/>
                  </a:lnTo>
                  <a:lnTo>
                    <a:pt x="1214019" y="260084"/>
                  </a:lnTo>
                  <a:lnTo>
                    <a:pt x="1223868" y="272786"/>
                  </a:lnTo>
                  <a:lnTo>
                    <a:pt x="1233717" y="286124"/>
                  </a:lnTo>
                  <a:lnTo>
                    <a:pt x="1242614" y="299779"/>
                  </a:lnTo>
                  <a:lnTo>
                    <a:pt x="1251828" y="313434"/>
                  </a:lnTo>
                  <a:lnTo>
                    <a:pt x="1260406" y="327089"/>
                  </a:lnTo>
                  <a:lnTo>
                    <a:pt x="1268985" y="341380"/>
                  </a:lnTo>
                  <a:lnTo>
                    <a:pt x="1276610" y="355670"/>
                  </a:lnTo>
                  <a:lnTo>
                    <a:pt x="1284553" y="370278"/>
                  </a:lnTo>
                  <a:lnTo>
                    <a:pt x="1291861" y="384886"/>
                  </a:lnTo>
                  <a:lnTo>
                    <a:pt x="1298851" y="399811"/>
                  </a:lnTo>
                  <a:lnTo>
                    <a:pt x="1305523" y="414737"/>
                  </a:lnTo>
                  <a:lnTo>
                    <a:pt x="1311560" y="430297"/>
                  </a:lnTo>
                  <a:lnTo>
                    <a:pt x="1317596" y="445858"/>
                  </a:lnTo>
                  <a:lnTo>
                    <a:pt x="1322998" y="461418"/>
                  </a:lnTo>
                  <a:lnTo>
                    <a:pt x="1328399" y="477614"/>
                  </a:lnTo>
                  <a:lnTo>
                    <a:pt x="1333165" y="493492"/>
                  </a:lnTo>
                  <a:lnTo>
                    <a:pt x="1337295" y="509370"/>
                  </a:lnTo>
                  <a:lnTo>
                    <a:pt x="1341425" y="525883"/>
                  </a:lnTo>
                  <a:lnTo>
                    <a:pt x="1344920" y="542397"/>
                  </a:lnTo>
                  <a:lnTo>
                    <a:pt x="1348098" y="559227"/>
                  </a:lnTo>
                  <a:lnTo>
                    <a:pt x="1351275" y="576058"/>
                  </a:lnTo>
                  <a:lnTo>
                    <a:pt x="1353499" y="592571"/>
                  </a:lnTo>
                  <a:lnTo>
                    <a:pt x="1355405" y="610037"/>
                  </a:lnTo>
                  <a:lnTo>
                    <a:pt x="1356676" y="626868"/>
                  </a:lnTo>
                  <a:lnTo>
                    <a:pt x="1357947" y="644334"/>
                  </a:lnTo>
                  <a:lnTo>
                    <a:pt x="1358582" y="661800"/>
                  </a:lnTo>
                  <a:lnTo>
                    <a:pt x="1358900" y="679266"/>
                  </a:lnTo>
                  <a:lnTo>
                    <a:pt x="1358582" y="691333"/>
                  </a:lnTo>
                  <a:lnTo>
                    <a:pt x="1358265" y="703401"/>
                  </a:lnTo>
                  <a:lnTo>
                    <a:pt x="1357947" y="715151"/>
                  </a:lnTo>
                  <a:lnTo>
                    <a:pt x="1356994" y="726900"/>
                  </a:lnTo>
                  <a:lnTo>
                    <a:pt x="1356358" y="738968"/>
                  </a:lnTo>
                  <a:lnTo>
                    <a:pt x="1355088" y="750718"/>
                  </a:lnTo>
                  <a:lnTo>
                    <a:pt x="1353817" y="762150"/>
                  </a:lnTo>
                  <a:lnTo>
                    <a:pt x="1352546" y="773900"/>
                  </a:lnTo>
                  <a:lnTo>
                    <a:pt x="1350639" y="785332"/>
                  </a:lnTo>
                  <a:lnTo>
                    <a:pt x="1348415" y="796764"/>
                  </a:lnTo>
                  <a:lnTo>
                    <a:pt x="1346509" y="808196"/>
                  </a:lnTo>
                  <a:lnTo>
                    <a:pt x="1344285" y="819629"/>
                  </a:lnTo>
                  <a:lnTo>
                    <a:pt x="1342061" y="831061"/>
                  </a:lnTo>
                  <a:lnTo>
                    <a:pt x="1339201" y="842175"/>
                  </a:lnTo>
                  <a:lnTo>
                    <a:pt x="1336342" y="853290"/>
                  </a:lnTo>
                  <a:lnTo>
                    <a:pt x="1333165" y="864405"/>
                  </a:lnTo>
                  <a:lnTo>
                    <a:pt x="1326810" y="885999"/>
                  </a:lnTo>
                  <a:lnTo>
                    <a:pt x="1319503" y="907593"/>
                  </a:lnTo>
                  <a:lnTo>
                    <a:pt x="1311242" y="928870"/>
                  </a:lnTo>
                  <a:lnTo>
                    <a:pt x="1302981" y="949829"/>
                  </a:lnTo>
                  <a:lnTo>
                    <a:pt x="1293449" y="970471"/>
                  </a:lnTo>
                  <a:lnTo>
                    <a:pt x="1283282" y="990477"/>
                  </a:lnTo>
                  <a:lnTo>
                    <a:pt x="1272797" y="1010484"/>
                  </a:lnTo>
                  <a:lnTo>
                    <a:pt x="1261359" y="1029855"/>
                  </a:lnTo>
                  <a:lnTo>
                    <a:pt x="1261359" y="1030172"/>
                  </a:lnTo>
                  <a:lnTo>
                    <a:pt x="1261042" y="1030490"/>
                  </a:lnTo>
                  <a:lnTo>
                    <a:pt x="1261042" y="1030808"/>
                  </a:lnTo>
                  <a:lnTo>
                    <a:pt x="1260724" y="1031443"/>
                  </a:lnTo>
                  <a:lnTo>
                    <a:pt x="1253099" y="1045098"/>
                  </a:lnTo>
                  <a:lnTo>
                    <a:pt x="1245791" y="1058753"/>
                  </a:lnTo>
                  <a:lnTo>
                    <a:pt x="1237530" y="1071773"/>
                  </a:lnTo>
                  <a:lnTo>
                    <a:pt x="1229269" y="1084476"/>
                  </a:lnTo>
                  <a:lnTo>
                    <a:pt x="1220691" y="1097178"/>
                  </a:lnTo>
                  <a:lnTo>
                    <a:pt x="1212112" y="1109563"/>
                  </a:lnTo>
                  <a:lnTo>
                    <a:pt x="1194002" y="1134333"/>
                  </a:lnTo>
                  <a:lnTo>
                    <a:pt x="1175892" y="1158785"/>
                  </a:lnTo>
                  <a:lnTo>
                    <a:pt x="1157146" y="1183873"/>
                  </a:lnTo>
                  <a:lnTo>
                    <a:pt x="1147932" y="1196575"/>
                  </a:lnTo>
                  <a:lnTo>
                    <a:pt x="1139354" y="1209913"/>
                  </a:lnTo>
                  <a:lnTo>
                    <a:pt x="1130458" y="1223250"/>
                  </a:lnTo>
                  <a:lnTo>
                    <a:pt x="1121561" y="1236906"/>
                  </a:lnTo>
                  <a:lnTo>
                    <a:pt x="1112983" y="1251513"/>
                  </a:lnTo>
                  <a:lnTo>
                    <a:pt x="1105040" y="1266439"/>
                  </a:lnTo>
                  <a:lnTo>
                    <a:pt x="1097097" y="1281682"/>
                  </a:lnTo>
                  <a:lnTo>
                    <a:pt x="1089153" y="1297560"/>
                  </a:lnTo>
                  <a:lnTo>
                    <a:pt x="1082164" y="1314391"/>
                  </a:lnTo>
                  <a:lnTo>
                    <a:pt x="1075174" y="1331857"/>
                  </a:lnTo>
                  <a:lnTo>
                    <a:pt x="1068819" y="1350275"/>
                  </a:lnTo>
                  <a:lnTo>
                    <a:pt x="1062783" y="1369329"/>
                  </a:lnTo>
                  <a:lnTo>
                    <a:pt x="1057699" y="1389336"/>
                  </a:lnTo>
                  <a:lnTo>
                    <a:pt x="1054839" y="1399815"/>
                  </a:lnTo>
                  <a:lnTo>
                    <a:pt x="1052615" y="1410295"/>
                  </a:lnTo>
                  <a:lnTo>
                    <a:pt x="1050391" y="1421092"/>
                  </a:lnTo>
                  <a:lnTo>
                    <a:pt x="1048485" y="1432524"/>
                  </a:lnTo>
                  <a:lnTo>
                    <a:pt x="1046579" y="1443956"/>
                  </a:lnTo>
                  <a:lnTo>
                    <a:pt x="1044672" y="1455706"/>
                  </a:lnTo>
                  <a:lnTo>
                    <a:pt x="1042766" y="1467456"/>
                  </a:lnTo>
                  <a:lnTo>
                    <a:pt x="1041495" y="1479841"/>
                  </a:lnTo>
                  <a:lnTo>
                    <a:pt x="1040224" y="1492543"/>
                  </a:lnTo>
                  <a:lnTo>
                    <a:pt x="1039271" y="1505246"/>
                  </a:lnTo>
                  <a:lnTo>
                    <a:pt x="1038636" y="1518583"/>
                  </a:lnTo>
                  <a:lnTo>
                    <a:pt x="1037682" y="1531921"/>
                  </a:lnTo>
                  <a:lnTo>
                    <a:pt x="1037365" y="1546211"/>
                  </a:lnTo>
                  <a:lnTo>
                    <a:pt x="1037047" y="1560184"/>
                  </a:lnTo>
                  <a:lnTo>
                    <a:pt x="1036729" y="1565583"/>
                  </a:lnTo>
                  <a:lnTo>
                    <a:pt x="1035776" y="1571299"/>
                  </a:lnTo>
                  <a:lnTo>
                    <a:pt x="1034505" y="1576697"/>
                  </a:lnTo>
                  <a:lnTo>
                    <a:pt x="1032599" y="1582096"/>
                  </a:lnTo>
                  <a:lnTo>
                    <a:pt x="1030057" y="1586542"/>
                  </a:lnTo>
                  <a:lnTo>
                    <a:pt x="1027198" y="1591305"/>
                  </a:lnTo>
                  <a:lnTo>
                    <a:pt x="1024020" y="1595751"/>
                  </a:lnTo>
                  <a:lnTo>
                    <a:pt x="1020208" y="1599562"/>
                  </a:lnTo>
                  <a:lnTo>
                    <a:pt x="1016395" y="1603055"/>
                  </a:lnTo>
                  <a:lnTo>
                    <a:pt x="1012265" y="1606548"/>
                  </a:lnTo>
                  <a:lnTo>
                    <a:pt x="1007499" y="1609089"/>
                  </a:lnTo>
                  <a:lnTo>
                    <a:pt x="1002733" y="1611629"/>
                  </a:lnTo>
                  <a:lnTo>
                    <a:pt x="997649" y="1613217"/>
                  </a:lnTo>
                  <a:lnTo>
                    <a:pt x="992248" y="1614805"/>
                  </a:lnTo>
                  <a:lnTo>
                    <a:pt x="986847" y="1615758"/>
                  </a:lnTo>
                  <a:lnTo>
                    <a:pt x="980810" y="1616075"/>
                  </a:lnTo>
                  <a:lnTo>
                    <a:pt x="679609" y="1616075"/>
                  </a:lnTo>
                  <a:lnTo>
                    <a:pt x="377772" y="1616075"/>
                  </a:lnTo>
                  <a:lnTo>
                    <a:pt x="371736" y="1615758"/>
                  </a:lnTo>
                  <a:lnTo>
                    <a:pt x="366334" y="1614805"/>
                  </a:lnTo>
                  <a:lnTo>
                    <a:pt x="360933" y="1613217"/>
                  </a:lnTo>
                  <a:lnTo>
                    <a:pt x="355850" y="1611629"/>
                  </a:lnTo>
                  <a:lnTo>
                    <a:pt x="351084" y="1609089"/>
                  </a:lnTo>
                  <a:lnTo>
                    <a:pt x="346318" y="1606548"/>
                  </a:lnTo>
                  <a:lnTo>
                    <a:pt x="342187" y="1603055"/>
                  </a:lnTo>
                  <a:lnTo>
                    <a:pt x="338057" y="1599562"/>
                  </a:lnTo>
                  <a:lnTo>
                    <a:pt x="334562" y="1595751"/>
                  </a:lnTo>
                  <a:lnTo>
                    <a:pt x="331385" y="1591305"/>
                  </a:lnTo>
                  <a:lnTo>
                    <a:pt x="328525" y="1586859"/>
                  </a:lnTo>
                  <a:lnTo>
                    <a:pt x="325984" y="1582096"/>
                  </a:lnTo>
                  <a:lnTo>
                    <a:pt x="324077" y="1576697"/>
                  </a:lnTo>
                  <a:lnTo>
                    <a:pt x="322806" y="1571616"/>
                  </a:lnTo>
                  <a:lnTo>
                    <a:pt x="321853" y="1565900"/>
                  </a:lnTo>
                  <a:lnTo>
                    <a:pt x="321535" y="1560184"/>
                  </a:lnTo>
                  <a:lnTo>
                    <a:pt x="321218" y="1546211"/>
                  </a:lnTo>
                  <a:lnTo>
                    <a:pt x="320900" y="1531921"/>
                  </a:lnTo>
                  <a:lnTo>
                    <a:pt x="320265" y="1518583"/>
                  </a:lnTo>
                  <a:lnTo>
                    <a:pt x="319311" y="1505246"/>
                  </a:lnTo>
                  <a:lnTo>
                    <a:pt x="318358" y="1492543"/>
                  </a:lnTo>
                  <a:lnTo>
                    <a:pt x="317087" y="1479841"/>
                  </a:lnTo>
                  <a:lnTo>
                    <a:pt x="315816" y="1467456"/>
                  </a:lnTo>
                  <a:lnTo>
                    <a:pt x="313910" y="1455706"/>
                  </a:lnTo>
                  <a:lnTo>
                    <a:pt x="312004" y="1443956"/>
                  </a:lnTo>
                  <a:lnTo>
                    <a:pt x="310415" y="1432524"/>
                  </a:lnTo>
                  <a:lnTo>
                    <a:pt x="308191" y="1421409"/>
                  </a:lnTo>
                  <a:lnTo>
                    <a:pt x="305967" y="1410295"/>
                  </a:lnTo>
                  <a:lnTo>
                    <a:pt x="303743" y="1399815"/>
                  </a:lnTo>
                  <a:lnTo>
                    <a:pt x="301201" y="1389336"/>
                  </a:lnTo>
                  <a:lnTo>
                    <a:pt x="295800" y="1369329"/>
                  </a:lnTo>
                  <a:lnTo>
                    <a:pt x="289763" y="1350275"/>
                  </a:lnTo>
                  <a:lnTo>
                    <a:pt x="283409" y="1331857"/>
                  </a:lnTo>
                  <a:lnTo>
                    <a:pt x="276419" y="1314391"/>
                  </a:lnTo>
                  <a:lnTo>
                    <a:pt x="269429" y="1297560"/>
                  </a:lnTo>
                  <a:lnTo>
                    <a:pt x="261804" y="1281682"/>
                  </a:lnTo>
                  <a:lnTo>
                    <a:pt x="253543" y="1266439"/>
                  </a:lnTo>
                  <a:lnTo>
                    <a:pt x="245600" y="1251513"/>
                  </a:lnTo>
                  <a:lnTo>
                    <a:pt x="237021" y="1236906"/>
                  </a:lnTo>
                  <a:lnTo>
                    <a:pt x="228125" y="1223250"/>
                  </a:lnTo>
                  <a:lnTo>
                    <a:pt x="219229" y="1209913"/>
                  </a:lnTo>
                  <a:lnTo>
                    <a:pt x="210650" y="1196575"/>
                  </a:lnTo>
                  <a:lnTo>
                    <a:pt x="201436" y="1183873"/>
                  </a:lnTo>
                  <a:lnTo>
                    <a:pt x="183008" y="1158785"/>
                  </a:lnTo>
                  <a:lnTo>
                    <a:pt x="164580" y="1134333"/>
                  </a:lnTo>
                  <a:lnTo>
                    <a:pt x="146470" y="1109563"/>
                  </a:lnTo>
                  <a:lnTo>
                    <a:pt x="137892" y="1097178"/>
                  </a:lnTo>
                  <a:lnTo>
                    <a:pt x="129313" y="1084476"/>
                  </a:lnTo>
                  <a:lnTo>
                    <a:pt x="121052" y="1071773"/>
                  </a:lnTo>
                  <a:lnTo>
                    <a:pt x="112792" y="1058753"/>
                  </a:lnTo>
                  <a:lnTo>
                    <a:pt x="105484" y="1045098"/>
                  </a:lnTo>
                  <a:lnTo>
                    <a:pt x="97859" y="1031443"/>
                  </a:lnTo>
                  <a:lnTo>
                    <a:pt x="97541" y="1030808"/>
                  </a:lnTo>
                  <a:lnTo>
                    <a:pt x="97223" y="1030490"/>
                  </a:lnTo>
                  <a:lnTo>
                    <a:pt x="97541" y="1030490"/>
                  </a:lnTo>
                  <a:lnTo>
                    <a:pt x="97541" y="1030172"/>
                  </a:lnTo>
                  <a:lnTo>
                    <a:pt x="97223" y="1029855"/>
                  </a:lnTo>
                  <a:lnTo>
                    <a:pt x="85785" y="1010484"/>
                  </a:lnTo>
                  <a:lnTo>
                    <a:pt x="75300" y="990477"/>
                  </a:lnTo>
                  <a:lnTo>
                    <a:pt x="65133" y="970471"/>
                  </a:lnTo>
                  <a:lnTo>
                    <a:pt x="55602" y="949829"/>
                  </a:lnTo>
                  <a:lnTo>
                    <a:pt x="47341" y="928870"/>
                  </a:lnTo>
                  <a:lnTo>
                    <a:pt x="39080" y="907593"/>
                  </a:lnTo>
                  <a:lnTo>
                    <a:pt x="31772" y="885999"/>
                  </a:lnTo>
                  <a:lnTo>
                    <a:pt x="25418" y="864405"/>
                  </a:lnTo>
                  <a:lnTo>
                    <a:pt x="22241" y="853290"/>
                  </a:lnTo>
                  <a:lnTo>
                    <a:pt x="19381" y="842175"/>
                  </a:lnTo>
                  <a:lnTo>
                    <a:pt x="16839" y="831061"/>
                  </a:lnTo>
                  <a:lnTo>
                    <a:pt x="14298" y="819629"/>
                  </a:lnTo>
                  <a:lnTo>
                    <a:pt x="12073" y="808196"/>
                  </a:lnTo>
                  <a:lnTo>
                    <a:pt x="10167" y="796764"/>
                  </a:lnTo>
                  <a:lnTo>
                    <a:pt x="7943" y="785332"/>
                  </a:lnTo>
                  <a:lnTo>
                    <a:pt x="6354" y="773900"/>
                  </a:lnTo>
                  <a:lnTo>
                    <a:pt x="4766" y="762150"/>
                  </a:lnTo>
                  <a:lnTo>
                    <a:pt x="3495" y="750718"/>
                  </a:lnTo>
                  <a:lnTo>
                    <a:pt x="2224" y="738968"/>
                  </a:lnTo>
                  <a:lnTo>
                    <a:pt x="1589" y="726900"/>
                  </a:lnTo>
                  <a:lnTo>
                    <a:pt x="635" y="715151"/>
                  </a:lnTo>
                  <a:lnTo>
                    <a:pt x="318" y="703401"/>
                  </a:lnTo>
                  <a:lnTo>
                    <a:pt x="0" y="691333"/>
                  </a:lnTo>
                  <a:lnTo>
                    <a:pt x="0" y="679266"/>
                  </a:lnTo>
                  <a:lnTo>
                    <a:pt x="0" y="661800"/>
                  </a:lnTo>
                  <a:lnTo>
                    <a:pt x="635" y="644334"/>
                  </a:lnTo>
                  <a:lnTo>
                    <a:pt x="1906" y="626868"/>
                  </a:lnTo>
                  <a:lnTo>
                    <a:pt x="3177" y="610037"/>
                  </a:lnTo>
                  <a:lnTo>
                    <a:pt x="5084" y="592571"/>
                  </a:lnTo>
                  <a:lnTo>
                    <a:pt x="7625" y="576058"/>
                  </a:lnTo>
                  <a:lnTo>
                    <a:pt x="10485" y="559227"/>
                  </a:lnTo>
                  <a:lnTo>
                    <a:pt x="13662" y="542397"/>
                  </a:lnTo>
                  <a:lnTo>
                    <a:pt x="17157" y="525883"/>
                  </a:lnTo>
                  <a:lnTo>
                    <a:pt x="21287" y="509370"/>
                  </a:lnTo>
                  <a:lnTo>
                    <a:pt x="25736" y="493492"/>
                  </a:lnTo>
                  <a:lnTo>
                    <a:pt x="30184" y="477614"/>
                  </a:lnTo>
                  <a:lnTo>
                    <a:pt x="35585" y="461418"/>
                  </a:lnTo>
                  <a:lnTo>
                    <a:pt x="40986" y="445858"/>
                  </a:lnTo>
                  <a:lnTo>
                    <a:pt x="47023" y="430297"/>
                  </a:lnTo>
                  <a:lnTo>
                    <a:pt x="53060" y="414737"/>
                  </a:lnTo>
                  <a:lnTo>
                    <a:pt x="59732" y="399811"/>
                  </a:lnTo>
                  <a:lnTo>
                    <a:pt x="66722" y="384886"/>
                  </a:lnTo>
                  <a:lnTo>
                    <a:pt x="74029" y="370278"/>
                  </a:lnTo>
                  <a:lnTo>
                    <a:pt x="81973" y="355670"/>
                  </a:lnTo>
                  <a:lnTo>
                    <a:pt x="89598" y="341380"/>
                  </a:lnTo>
                  <a:lnTo>
                    <a:pt x="98176" y="327089"/>
                  </a:lnTo>
                  <a:lnTo>
                    <a:pt x="106755" y="313434"/>
                  </a:lnTo>
                  <a:lnTo>
                    <a:pt x="115969" y="299779"/>
                  </a:lnTo>
                  <a:lnTo>
                    <a:pt x="124865" y="286124"/>
                  </a:lnTo>
                  <a:lnTo>
                    <a:pt x="134714" y="272786"/>
                  </a:lnTo>
                  <a:lnTo>
                    <a:pt x="144564" y="260084"/>
                  </a:lnTo>
                  <a:lnTo>
                    <a:pt x="155049" y="247381"/>
                  </a:lnTo>
                  <a:lnTo>
                    <a:pt x="165534" y="234996"/>
                  </a:lnTo>
                  <a:lnTo>
                    <a:pt x="176336" y="222611"/>
                  </a:lnTo>
                  <a:lnTo>
                    <a:pt x="187456" y="210861"/>
                  </a:lnTo>
                  <a:lnTo>
                    <a:pt x="198894" y="199112"/>
                  </a:lnTo>
                  <a:lnTo>
                    <a:pt x="210650" y="187679"/>
                  </a:lnTo>
                  <a:lnTo>
                    <a:pt x="222406" y="176565"/>
                  </a:lnTo>
                  <a:lnTo>
                    <a:pt x="234797" y="165768"/>
                  </a:lnTo>
                  <a:lnTo>
                    <a:pt x="247188" y="155288"/>
                  </a:lnTo>
                  <a:lnTo>
                    <a:pt x="259897" y="144808"/>
                  </a:lnTo>
                  <a:lnTo>
                    <a:pt x="272606" y="135282"/>
                  </a:lnTo>
                  <a:lnTo>
                    <a:pt x="285951" y="125437"/>
                  </a:lnTo>
                  <a:lnTo>
                    <a:pt x="299295" y="116228"/>
                  </a:lnTo>
                  <a:lnTo>
                    <a:pt x="312957" y="107019"/>
                  </a:lnTo>
                  <a:lnTo>
                    <a:pt x="326937" y="98444"/>
                  </a:lnTo>
                  <a:lnTo>
                    <a:pt x="341234" y="90188"/>
                  </a:lnTo>
                  <a:lnTo>
                    <a:pt x="355532" y="82249"/>
                  </a:lnTo>
                  <a:lnTo>
                    <a:pt x="369829" y="74310"/>
                  </a:lnTo>
                  <a:lnTo>
                    <a:pt x="384445" y="67323"/>
                  </a:lnTo>
                  <a:lnTo>
                    <a:pt x="399695" y="60019"/>
                  </a:lnTo>
                  <a:lnTo>
                    <a:pt x="414946" y="53668"/>
                  </a:lnTo>
                  <a:lnTo>
                    <a:pt x="430197" y="47317"/>
                  </a:lnTo>
                  <a:lnTo>
                    <a:pt x="445765" y="41601"/>
                  </a:lnTo>
                  <a:lnTo>
                    <a:pt x="461333" y="35885"/>
                  </a:lnTo>
                  <a:lnTo>
                    <a:pt x="477220" y="30804"/>
                  </a:lnTo>
                  <a:lnTo>
                    <a:pt x="493423" y="25723"/>
                  </a:lnTo>
                  <a:lnTo>
                    <a:pt x="509310" y="21594"/>
                  </a:lnTo>
                  <a:lnTo>
                    <a:pt x="525831" y="17784"/>
                  </a:lnTo>
                  <a:lnTo>
                    <a:pt x="542353" y="13973"/>
                  </a:lnTo>
                  <a:lnTo>
                    <a:pt x="558874" y="10797"/>
                  </a:lnTo>
                  <a:lnTo>
                    <a:pt x="576031" y="7939"/>
                  </a:lnTo>
                  <a:lnTo>
                    <a:pt x="592871" y="5399"/>
                  </a:lnTo>
                  <a:lnTo>
                    <a:pt x="610028" y="3493"/>
                  </a:lnTo>
                  <a:lnTo>
                    <a:pt x="626867" y="2223"/>
                  </a:lnTo>
                  <a:lnTo>
                    <a:pt x="644342" y="953"/>
                  </a:lnTo>
                  <a:lnTo>
                    <a:pt x="661816" y="318"/>
                  </a:lnTo>
                  <a:lnTo>
                    <a:pt x="679609" y="0"/>
                  </a:lnTo>
                  <a:close/>
                </a:path>
              </a:pathLst>
            </a:custGeom>
            <a:grpFill/>
            <a:ln>
              <a:noFill/>
            </a:ln>
          </p:spPr>
          <p:txBody>
            <a:bodyPr bIns="960000" anchor="ctr">
              <a:scene3d>
                <a:camera prst="orthographicFront"/>
                <a:lightRig rig="threePt" dir="t"/>
              </a:scene3d>
              <a:sp3d>
                <a:contourClr>
                  <a:srgbClr val="FFFFFF"/>
                </a:contourClr>
              </a:sp3d>
            </a:bodyPr>
            <a:lstStyle/>
            <a:p>
              <a:pPr algn="ctr">
                <a:defRPr/>
              </a:pPr>
              <a:endParaRPr lang="zh-CN" altLang="en-US" sz="3200" dirty="0">
                <a:solidFill>
                  <a:srgbClr val="1D6295"/>
                </a:solidFill>
                <a:ea typeface="宋体" panose="02010600030101010101" pitchFamily="2" charset="-122"/>
              </a:endParaRPr>
            </a:p>
          </p:txBody>
        </p:sp>
        <p:sp>
          <p:nvSpPr>
            <p:cNvPr id="26" name="KSO_Shape"/>
            <p:cNvSpPr/>
            <p:nvPr/>
          </p:nvSpPr>
          <p:spPr>
            <a:xfrm>
              <a:off x="2595448" y="4537603"/>
              <a:ext cx="388708" cy="169088"/>
            </a:xfrm>
            <a:custGeom>
              <a:avLst/>
              <a:gdLst>
                <a:gd name="connsiteX0" fmla="*/ 124619 w 2178050"/>
                <a:gd name="connsiteY0" fmla="*/ 384969 h 946150"/>
                <a:gd name="connsiteX1" fmla="*/ 124619 w 2178050"/>
                <a:gd name="connsiteY1" fmla="*/ 568325 h 946150"/>
                <a:gd name="connsiteX2" fmla="*/ 197485 w 2178050"/>
                <a:gd name="connsiteY2" fmla="*/ 568325 h 946150"/>
                <a:gd name="connsiteX3" fmla="*/ 197485 w 2178050"/>
                <a:gd name="connsiteY3" fmla="*/ 384969 h 946150"/>
                <a:gd name="connsiteX4" fmla="*/ 1174750 w 2178050"/>
                <a:gd name="connsiteY4" fmla="*/ 118268 h 946150"/>
                <a:gd name="connsiteX5" fmla="*/ 1174750 w 2178050"/>
                <a:gd name="connsiteY5" fmla="*/ 118269 h 946150"/>
                <a:gd name="connsiteX6" fmla="*/ 317499 w 2178050"/>
                <a:gd name="connsiteY6" fmla="*/ 118269 h 946150"/>
                <a:gd name="connsiteX7" fmla="*/ 317499 w 2178050"/>
                <a:gd name="connsiteY7" fmla="*/ 827881 h 946150"/>
                <a:gd name="connsiteX8" fmla="*/ 1174750 w 2178050"/>
                <a:gd name="connsiteY8" fmla="*/ 827881 h 946150"/>
                <a:gd name="connsiteX9" fmla="*/ 1174750 w 2178050"/>
                <a:gd name="connsiteY9" fmla="*/ 827882 h 946150"/>
                <a:gd name="connsiteX10" fmla="*/ 1174751 w 2178050"/>
                <a:gd name="connsiteY10" fmla="*/ 827881 h 946150"/>
                <a:gd name="connsiteX11" fmla="*/ 1662906 w 2178050"/>
                <a:gd name="connsiteY11" fmla="*/ 118268 h 946150"/>
                <a:gd name="connsiteX12" fmla="*/ 197485 w 2178050"/>
                <a:gd name="connsiteY12" fmla="*/ 0 h 946150"/>
                <a:gd name="connsiteX13" fmla="*/ 2178050 w 2178050"/>
                <a:gd name="connsiteY13" fmla="*/ 0 h 946150"/>
                <a:gd name="connsiteX14" fmla="*/ 2178050 w 2178050"/>
                <a:gd name="connsiteY14" fmla="*/ 946150 h 946150"/>
                <a:gd name="connsiteX15" fmla="*/ 197485 w 2178050"/>
                <a:gd name="connsiteY15" fmla="*/ 946150 h 946150"/>
                <a:gd name="connsiteX16" fmla="*/ 197485 w 2178050"/>
                <a:gd name="connsiteY16" fmla="*/ 694531 h 946150"/>
                <a:gd name="connsiteX17" fmla="*/ 125940 w 2178050"/>
                <a:gd name="connsiteY17" fmla="*/ 694531 h 946150"/>
                <a:gd name="connsiteX18" fmla="*/ 0 w 2178050"/>
                <a:gd name="connsiteY18" fmla="*/ 568591 h 946150"/>
                <a:gd name="connsiteX19" fmla="*/ 0 w 2178050"/>
                <a:gd name="connsiteY19" fmla="*/ 384703 h 946150"/>
                <a:gd name="connsiteX20" fmla="*/ 125940 w 2178050"/>
                <a:gd name="connsiteY20" fmla="*/ 258763 h 946150"/>
                <a:gd name="connsiteX21" fmla="*/ 197485 w 2178050"/>
                <a:gd name="connsiteY21" fmla="*/ 258763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ndParaRPr>
            </a:p>
          </p:txBody>
        </p:sp>
        <p:sp>
          <p:nvSpPr>
            <p:cNvPr id="27" name="KSO_Shape"/>
            <p:cNvSpPr/>
            <p:nvPr/>
          </p:nvSpPr>
          <p:spPr bwMode="auto">
            <a:xfrm>
              <a:off x="7942042" y="2728579"/>
              <a:ext cx="388708" cy="257844"/>
            </a:xfrm>
            <a:custGeom>
              <a:avLst/>
              <a:gdLst>
                <a:gd name="T0" fmla="*/ 2147483646 w 534"/>
                <a:gd name="T1" fmla="*/ 2147483646 h 354"/>
                <a:gd name="T2" fmla="*/ 2147483646 w 534"/>
                <a:gd name="T3" fmla="*/ 2147483646 h 354"/>
                <a:gd name="T4" fmla="*/ 2147483646 w 534"/>
                <a:gd name="T5" fmla="*/ 0 h 354"/>
                <a:gd name="T6" fmla="*/ 2147483646 w 534"/>
                <a:gd name="T7" fmla="*/ 2147483646 h 354"/>
                <a:gd name="T8" fmla="*/ 2147483646 w 534"/>
                <a:gd name="T9" fmla="*/ 2147483646 h 354"/>
                <a:gd name="T10" fmla="*/ 2147483646 w 534"/>
                <a:gd name="T11" fmla="*/ 2147483646 h 354"/>
                <a:gd name="T12" fmla="*/ 2147483646 w 534"/>
                <a:gd name="T13" fmla="*/ 2147483646 h 354"/>
                <a:gd name="T14" fmla="*/ 2147483646 w 534"/>
                <a:gd name="T15" fmla="*/ 2147483646 h 354"/>
                <a:gd name="T16" fmla="*/ 2147483646 w 534"/>
                <a:gd name="T17" fmla="*/ 2147483646 h 354"/>
                <a:gd name="T18" fmla="*/ 2147483646 w 534"/>
                <a:gd name="T19" fmla="*/ 2147483646 h 354"/>
                <a:gd name="T20" fmla="*/ 0 w 534"/>
                <a:gd name="T21" fmla="*/ 2147483646 h 354"/>
                <a:gd name="T22" fmla="*/ 0 w 534"/>
                <a:gd name="T23" fmla="*/ 2147483646 h 354"/>
                <a:gd name="T24" fmla="*/ 2147483646 w 534"/>
                <a:gd name="T25" fmla="*/ 2147483646 h 354"/>
                <a:gd name="T26" fmla="*/ 2147483646 w 534"/>
                <a:gd name="T27" fmla="*/ 2147483646 h 354"/>
                <a:gd name="T28" fmla="*/ 2147483646 w 534"/>
                <a:gd name="T29" fmla="*/ 2147483646 h 354"/>
                <a:gd name="T30" fmla="*/ 2147483646 w 534"/>
                <a:gd name="T31" fmla="*/ 2147483646 h 354"/>
                <a:gd name="T32" fmla="*/ 2147483646 w 534"/>
                <a:gd name="T33" fmla="*/ 2147483646 h 354"/>
                <a:gd name="T34" fmla="*/ 2147483646 w 534"/>
                <a:gd name="T35" fmla="*/ 2147483646 h 354"/>
                <a:gd name="T36" fmla="*/ 2147483646 w 534"/>
                <a:gd name="T37" fmla="*/ 2147483646 h 354"/>
                <a:gd name="T38" fmla="*/ 2147483646 w 534"/>
                <a:gd name="T39" fmla="*/ 2147483646 h 354"/>
                <a:gd name="T40" fmla="*/ 2147483646 w 534"/>
                <a:gd name="T41" fmla="*/ 2147483646 h 354"/>
                <a:gd name="T42" fmla="*/ 2147483646 w 534"/>
                <a:gd name="T43" fmla="*/ 2147483646 h 354"/>
                <a:gd name="T44" fmla="*/ 2147483646 w 534"/>
                <a:gd name="T45" fmla="*/ 2147483646 h 354"/>
                <a:gd name="T46" fmla="*/ 2147483646 w 534"/>
                <a:gd name="T47" fmla="*/ 2147483646 h 354"/>
                <a:gd name="T48" fmla="*/ 2147483646 w 534"/>
                <a:gd name="T49" fmla="*/ 2147483646 h 354"/>
                <a:gd name="T50" fmla="*/ 2147483646 w 534"/>
                <a:gd name="T51" fmla="*/ 2147483646 h 354"/>
                <a:gd name="T52" fmla="*/ 2147483646 w 534"/>
                <a:gd name="T53" fmla="*/ 2147483646 h 354"/>
                <a:gd name="T54" fmla="*/ 2147483646 w 534"/>
                <a:gd name="T55" fmla="*/ 2147483646 h 354"/>
                <a:gd name="T56" fmla="*/ 2147483646 w 534"/>
                <a:gd name="T57" fmla="*/ 2147483646 h 354"/>
                <a:gd name="T58" fmla="*/ 2147483646 w 534"/>
                <a:gd name="T59" fmla="*/ 2147483646 h 354"/>
                <a:gd name="T60" fmla="*/ 2147483646 w 534"/>
                <a:gd name="T61" fmla="*/ 2147483646 h 35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34" h="354">
                  <a:moveTo>
                    <a:pt x="140" y="105"/>
                  </a:moveTo>
                  <a:lnTo>
                    <a:pt x="190" y="85"/>
                  </a:lnTo>
                  <a:lnTo>
                    <a:pt x="394" y="0"/>
                  </a:lnTo>
                  <a:lnTo>
                    <a:pt x="394" y="165"/>
                  </a:lnTo>
                  <a:lnTo>
                    <a:pt x="394" y="329"/>
                  </a:lnTo>
                  <a:lnTo>
                    <a:pt x="190" y="245"/>
                  </a:lnTo>
                  <a:lnTo>
                    <a:pt x="140" y="230"/>
                  </a:lnTo>
                  <a:lnTo>
                    <a:pt x="175" y="354"/>
                  </a:lnTo>
                  <a:lnTo>
                    <a:pt x="75" y="354"/>
                  </a:lnTo>
                  <a:lnTo>
                    <a:pt x="45" y="225"/>
                  </a:lnTo>
                  <a:lnTo>
                    <a:pt x="0" y="225"/>
                  </a:lnTo>
                  <a:lnTo>
                    <a:pt x="0" y="105"/>
                  </a:lnTo>
                  <a:lnTo>
                    <a:pt x="140" y="105"/>
                  </a:lnTo>
                  <a:close/>
                  <a:moveTo>
                    <a:pt x="444" y="230"/>
                  </a:moveTo>
                  <a:lnTo>
                    <a:pt x="524" y="255"/>
                  </a:lnTo>
                  <a:lnTo>
                    <a:pt x="509" y="284"/>
                  </a:lnTo>
                  <a:lnTo>
                    <a:pt x="434" y="259"/>
                  </a:lnTo>
                  <a:lnTo>
                    <a:pt x="444" y="230"/>
                  </a:lnTo>
                  <a:close/>
                  <a:moveTo>
                    <a:pt x="439" y="70"/>
                  </a:moveTo>
                  <a:lnTo>
                    <a:pt x="514" y="45"/>
                  </a:lnTo>
                  <a:lnTo>
                    <a:pt x="524" y="75"/>
                  </a:lnTo>
                  <a:lnTo>
                    <a:pt x="449" y="105"/>
                  </a:lnTo>
                  <a:lnTo>
                    <a:pt x="439" y="70"/>
                  </a:lnTo>
                  <a:close/>
                  <a:moveTo>
                    <a:pt x="454" y="150"/>
                  </a:moveTo>
                  <a:lnTo>
                    <a:pt x="534" y="150"/>
                  </a:lnTo>
                  <a:lnTo>
                    <a:pt x="534" y="185"/>
                  </a:lnTo>
                  <a:lnTo>
                    <a:pt x="454" y="185"/>
                  </a:lnTo>
                  <a:lnTo>
                    <a:pt x="454" y="150"/>
                  </a:lnTo>
                  <a:close/>
                </a:path>
              </a:pathLst>
            </a:custGeom>
            <a:grpFill/>
            <a:ln>
              <a:noFill/>
            </a:ln>
          </p:spPr>
          <p:txBody>
            <a:bodyPr anchor="ctr"/>
            <a:lstStyle/>
            <a:p>
              <a:endParaRPr lang="zh-CN" altLang="en-US" sz="3200">
                <a:solidFill>
                  <a:srgbClr val="1D6295"/>
                </a:solidFill>
              </a:endParaRPr>
            </a:p>
          </p:txBody>
        </p:sp>
        <p:sp>
          <p:nvSpPr>
            <p:cNvPr id="28" name="KSO_Shape"/>
            <p:cNvSpPr>
              <a:spLocks noChangeAspect="1"/>
            </p:cNvSpPr>
            <p:nvPr/>
          </p:nvSpPr>
          <p:spPr bwMode="auto">
            <a:xfrm>
              <a:off x="3500901" y="4442147"/>
              <a:ext cx="360000" cy="360000"/>
            </a:xfrm>
            <a:custGeom>
              <a:avLst/>
              <a:gdLst>
                <a:gd name="T0" fmla="*/ 1647712 w 5287"/>
                <a:gd name="T1" fmla="*/ 1098609 h 5287"/>
                <a:gd name="T2" fmla="*/ 1572423 w 5287"/>
                <a:gd name="T3" fmla="*/ 1202741 h 5287"/>
                <a:gd name="T4" fmla="*/ 1450303 w 5287"/>
                <a:gd name="T5" fmla="*/ 1198417 h 5287"/>
                <a:gd name="T6" fmla="*/ 1223356 w 5287"/>
                <a:gd name="T7" fmla="*/ 1087799 h 5287"/>
                <a:gd name="T8" fmla="*/ 1136179 w 5287"/>
                <a:gd name="T9" fmla="*/ 978263 h 5287"/>
                <a:gd name="T10" fmla="*/ 1149868 w 5287"/>
                <a:gd name="T11" fmla="*/ 891786 h 5287"/>
                <a:gd name="T12" fmla="*/ 1302247 w 5287"/>
                <a:gd name="T13" fmla="*/ 765675 h 5287"/>
                <a:gd name="T14" fmla="*/ 1512984 w 5287"/>
                <a:gd name="T15" fmla="*/ 689648 h 5287"/>
                <a:gd name="T16" fmla="*/ 1603763 w 5287"/>
                <a:gd name="T17" fmla="*/ 726040 h 5287"/>
                <a:gd name="T18" fmla="*/ 1663202 w 5287"/>
                <a:gd name="T19" fmla="*/ 860799 h 5287"/>
                <a:gd name="T20" fmla="*/ 1005414 w 5287"/>
                <a:gd name="T21" fmla="*/ 234927 h 5287"/>
                <a:gd name="T22" fmla="*/ 1155632 w 5287"/>
                <a:gd name="T23" fmla="*/ 283570 h 5287"/>
                <a:gd name="T24" fmla="*/ 1215791 w 5287"/>
                <a:gd name="T25" fmla="*/ 373650 h 5287"/>
                <a:gd name="T26" fmla="*/ 1163197 w 5287"/>
                <a:gd name="T27" fmla="*/ 550926 h 5287"/>
                <a:gd name="T28" fmla="*/ 1030630 w 5287"/>
                <a:gd name="T29" fmla="*/ 741534 h 5287"/>
                <a:gd name="T30" fmla="*/ 945615 w 5287"/>
                <a:gd name="T31" fmla="*/ 771440 h 5287"/>
                <a:gd name="T32" fmla="*/ 850153 w 5287"/>
                <a:gd name="T33" fmla="*/ 720636 h 5287"/>
                <a:gd name="T34" fmla="*/ 721549 w 5287"/>
                <a:gd name="T35" fmla="*/ 500481 h 5287"/>
                <a:gd name="T36" fmla="*/ 693091 w 5287"/>
                <a:gd name="T37" fmla="*/ 352030 h 5287"/>
                <a:gd name="T38" fmla="*/ 775945 w 5287"/>
                <a:gd name="T39" fmla="*/ 269157 h 5287"/>
                <a:gd name="T40" fmla="*/ 938771 w 5287"/>
                <a:gd name="T41" fmla="*/ 232045 h 5287"/>
                <a:gd name="T42" fmla="*/ 250363 w 5287"/>
                <a:gd name="T43" fmla="*/ 826209 h 5287"/>
                <a:gd name="T44" fmla="*/ 320248 w 5287"/>
                <a:gd name="T45" fmla="*/ 709105 h 5287"/>
                <a:gd name="T46" fmla="*/ 427598 w 5287"/>
                <a:gd name="T47" fmla="*/ 696494 h 5287"/>
                <a:gd name="T48" fmla="*/ 652384 w 5287"/>
                <a:gd name="T49" fmla="*/ 793780 h 5287"/>
                <a:gd name="T50" fmla="*/ 764778 w 5287"/>
                <a:gd name="T51" fmla="*/ 911244 h 5287"/>
                <a:gd name="T52" fmla="*/ 762256 w 5287"/>
                <a:gd name="T53" fmla="*/ 997720 h 5287"/>
                <a:gd name="T54" fmla="*/ 636534 w 5287"/>
                <a:gd name="T55" fmla="*/ 1118787 h 5287"/>
                <a:gd name="T56" fmla="*/ 414630 w 5287"/>
                <a:gd name="T57" fmla="*/ 1208866 h 5287"/>
                <a:gd name="T58" fmla="*/ 313764 w 5287"/>
                <a:gd name="T59" fmla="*/ 1188688 h 5287"/>
                <a:gd name="T60" fmla="*/ 247481 w 5287"/>
                <a:gd name="T61" fmla="*/ 1065460 h 5287"/>
                <a:gd name="T62" fmla="*/ 691290 w 5287"/>
                <a:gd name="T63" fmla="*/ 1511893 h 5287"/>
                <a:gd name="T64" fmla="*/ 766579 w 5287"/>
                <a:gd name="T65" fmla="*/ 1300747 h 5287"/>
                <a:gd name="T66" fmla="*/ 893021 w 5287"/>
                <a:gd name="T67" fmla="*/ 1149053 h 5287"/>
                <a:gd name="T68" fmla="*/ 979477 w 5287"/>
                <a:gd name="T69" fmla="*/ 1134641 h 5287"/>
                <a:gd name="T70" fmla="*/ 1088988 w 5287"/>
                <a:gd name="T71" fmla="*/ 1221838 h 5287"/>
                <a:gd name="T72" fmla="*/ 1199941 w 5287"/>
                <a:gd name="T73" fmla="*/ 1449198 h 5287"/>
                <a:gd name="T74" fmla="*/ 1203903 w 5287"/>
                <a:gd name="T75" fmla="*/ 1570985 h 5287"/>
                <a:gd name="T76" fmla="*/ 1099435 w 5287"/>
                <a:gd name="T77" fmla="*/ 1646652 h 5287"/>
                <a:gd name="T78" fmla="*/ 938771 w 5287"/>
                <a:gd name="T79" fmla="*/ 1670433 h 5287"/>
                <a:gd name="T80" fmla="*/ 775945 w 5287"/>
                <a:gd name="T81" fmla="*/ 1634041 h 5287"/>
                <a:gd name="T82" fmla="*/ 693091 w 5287"/>
                <a:gd name="T83" fmla="*/ 1550808 h 5287"/>
                <a:gd name="T84" fmla="*/ 760455 w 5287"/>
                <a:gd name="T85" fmla="*/ 19097 h 5287"/>
                <a:gd name="T86" fmla="*/ 458578 w 5287"/>
                <a:gd name="T87" fmla="*/ 138002 h 5287"/>
                <a:gd name="T88" fmla="*/ 217221 w 5287"/>
                <a:gd name="T89" fmla="*/ 346265 h 5287"/>
                <a:gd name="T90" fmla="*/ 57998 w 5287"/>
                <a:gd name="T91" fmla="*/ 625151 h 5287"/>
                <a:gd name="T92" fmla="*/ 0 w 5287"/>
                <a:gd name="T93" fmla="*/ 952320 h 5287"/>
                <a:gd name="T94" fmla="*/ 50073 w 5287"/>
                <a:gd name="T95" fmla="*/ 1257869 h 5287"/>
                <a:gd name="T96" fmla="*/ 203172 w 5287"/>
                <a:gd name="T97" fmla="*/ 1540719 h 5287"/>
                <a:gd name="T98" fmla="*/ 439126 w 5287"/>
                <a:gd name="T99" fmla="*/ 1754747 h 5287"/>
                <a:gd name="T100" fmla="*/ 737400 w 5287"/>
                <a:gd name="T101" fmla="*/ 1880859 h 5287"/>
                <a:gd name="T102" fmla="*/ 1049723 w 5287"/>
                <a:gd name="T103" fmla="*/ 1900316 h 5287"/>
                <a:gd name="T104" fmla="*/ 1365288 w 5287"/>
                <a:gd name="T105" fmla="*/ 1810957 h 5287"/>
                <a:gd name="T106" fmla="*/ 1626098 w 5287"/>
                <a:gd name="T107" fmla="*/ 1625754 h 5287"/>
                <a:gd name="T108" fmla="*/ 1810898 w 5287"/>
                <a:gd name="T109" fmla="*/ 1365244 h 5287"/>
                <a:gd name="T110" fmla="*/ 1899876 w 5287"/>
                <a:gd name="T111" fmla="*/ 1049966 h 5287"/>
                <a:gd name="T112" fmla="*/ 1880423 w 5287"/>
                <a:gd name="T113" fmla="*/ 737210 h 5287"/>
                <a:gd name="T114" fmla="*/ 1754341 w 5287"/>
                <a:gd name="T115" fmla="*/ 439227 h 5287"/>
                <a:gd name="T116" fmla="*/ 1540362 w 5287"/>
                <a:gd name="T117" fmla="*/ 203219 h 5287"/>
                <a:gd name="T118" fmla="*/ 1257578 w 5287"/>
                <a:gd name="T119" fmla="*/ 50084 h 5287"/>
                <a:gd name="T120" fmla="*/ 952460 w 5287"/>
                <a:gd name="T121" fmla="*/ 0 h 528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287" h="5287">
                  <a:moveTo>
                    <a:pt x="4641" y="2641"/>
                  </a:moveTo>
                  <a:lnTo>
                    <a:pt x="4641" y="2641"/>
                  </a:lnTo>
                  <a:lnTo>
                    <a:pt x="4640" y="2677"/>
                  </a:lnTo>
                  <a:lnTo>
                    <a:pt x="4639" y="2715"/>
                  </a:lnTo>
                  <a:lnTo>
                    <a:pt x="4636" y="2751"/>
                  </a:lnTo>
                  <a:lnTo>
                    <a:pt x="4633" y="2788"/>
                  </a:lnTo>
                  <a:lnTo>
                    <a:pt x="4629" y="2822"/>
                  </a:lnTo>
                  <a:lnTo>
                    <a:pt x="4623" y="2858"/>
                  </a:lnTo>
                  <a:lnTo>
                    <a:pt x="4617" y="2891"/>
                  </a:lnTo>
                  <a:lnTo>
                    <a:pt x="4610" y="2924"/>
                  </a:lnTo>
                  <a:lnTo>
                    <a:pt x="4602" y="2957"/>
                  </a:lnTo>
                  <a:lnTo>
                    <a:pt x="4593" y="2989"/>
                  </a:lnTo>
                  <a:lnTo>
                    <a:pt x="4583" y="3019"/>
                  </a:lnTo>
                  <a:lnTo>
                    <a:pt x="4574" y="3049"/>
                  </a:lnTo>
                  <a:lnTo>
                    <a:pt x="4563" y="3077"/>
                  </a:lnTo>
                  <a:lnTo>
                    <a:pt x="4552" y="3105"/>
                  </a:lnTo>
                  <a:lnTo>
                    <a:pt x="4539" y="3131"/>
                  </a:lnTo>
                  <a:lnTo>
                    <a:pt x="4526" y="3157"/>
                  </a:lnTo>
                  <a:lnTo>
                    <a:pt x="4512" y="3181"/>
                  </a:lnTo>
                  <a:lnTo>
                    <a:pt x="4498" y="3203"/>
                  </a:lnTo>
                  <a:lnTo>
                    <a:pt x="4483" y="3225"/>
                  </a:lnTo>
                  <a:lnTo>
                    <a:pt x="4468" y="3246"/>
                  </a:lnTo>
                  <a:lnTo>
                    <a:pt x="4452" y="3265"/>
                  </a:lnTo>
                  <a:lnTo>
                    <a:pt x="4435" y="3283"/>
                  </a:lnTo>
                  <a:lnTo>
                    <a:pt x="4418" y="3299"/>
                  </a:lnTo>
                  <a:lnTo>
                    <a:pt x="4401" y="3314"/>
                  </a:lnTo>
                  <a:lnTo>
                    <a:pt x="4384" y="3326"/>
                  </a:lnTo>
                  <a:lnTo>
                    <a:pt x="4365" y="3338"/>
                  </a:lnTo>
                  <a:lnTo>
                    <a:pt x="4347" y="3348"/>
                  </a:lnTo>
                  <a:lnTo>
                    <a:pt x="4327" y="3355"/>
                  </a:lnTo>
                  <a:lnTo>
                    <a:pt x="4308" y="3363"/>
                  </a:lnTo>
                  <a:lnTo>
                    <a:pt x="4288" y="3368"/>
                  </a:lnTo>
                  <a:lnTo>
                    <a:pt x="4268" y="3370"/>
                  </a:lnTo>
                  <a:lnTo>
                    <a:pt x="4248" y="3371"/>
                  </a:lnTo>
                  <a:lnTo>
                    <a:pt x="4226" y="3370"/>
                  </a:lnTo>
                  <a:lnTo>
                    <a:pt x="4200" y="3368"/>
                  </a:lnTo>
                  <a:lnTo>
                    <a:pt x="4170" y="3363"/>
                  </a:lnTo>
                  <a:lnTo>
                    <a:pt x="4139" y="3355"/>
                  </a:lnTo>
                  <a:lnTo>
                    <a:pt x="4103" y="3348"/>
                  </a:lnTo>
                  <a:lnTo>
                    <a:pt x="4065" y="3338"/>
                  </a:lnTo>
                  <a:lnTo>
                    <a:pt x="4026" y="3326"/>
                  </a:lnTo>
                  <a:lnTo>
                    <a:pt x="3984" y="3314"/>
                  </a:lnTo>
                  <a:lnTo>
                    <a:pt x="3940" y="3299"/>
                  </a:lnTo>
                  <a:lnTo>
                    <a:pt x="3896" y="3283"/>
                  </a:lnTo>
                  <a:lnTo>
                    <a:pt x="3850" y="3265"/>
                  </a:lnTo>
                  <a:lnTo>
                    <a:pt x="3804" y="3246"/>
                  </a:lnTo>
                  <a:lnTo>
                    <a:pt x="3756" y="3225"/>
                  </a:lnTo>
                  <a:lnTo>
                    <a:pt x="3708" y="3203"/>
                  </a:lnTo>
                  <a:lnTo>
                    <a:pt x="3662" y="3181"/>
                  </a:lnTo>
                  <a:lnTo>
                    <a:pt x="3615" y="3157"/>
                  </a:lnTo>
                  <a:lnTo>
                    <a:pt x="3569" y="3131"/>
                  </a:lnTo>
                  <a:lnTo>
                    <a:pt x="3523" y="3105"/>
                  </a:lnTo>
                  <a:lnTo>
                    <a:pt x="3479" y="3077"/>
                  </a:lnTo>
                  <a:lnTo>
                    <a:pt x="3436" y="3049"/>
                  </a:lnTo>
                  <a:lnTo>
                    <a:pt x="3396" y="3019"/>
                  </a:lnTo>
                  <a:lnTo>
                    <a:pt x="3356" y="2989"/>
                  </a:lnTo>
                  <a:lnTo>
                    <a:pt x="3320" y="2957"/>
                  </a:lnTo>
                  <a:lnTo>
                    <a:pt x="3287" y="2924"/>
                  </a:lnTo>
                  <a:lnTo>
                    <a:pt x="3255" y="2891"/>
                  </a:lnTo>
                  <a:lnTo>
                    <a:pt x="3241" y="2875"/>
                  </a:lnTo>
                  <a:lnTo>
                    <a:pt x="3228" y="2858"/>
                  </a:lnTo>
                  <a:lnTo>
                    <a:pt x="3216" y="2840"/>
                  </a:lnTo>
                  <a:lnTo>
                    <a:pt x="3203" y="2822"/>
                  </a:lnTo>
                  <a:lnTo>
                    <a:pt x="3192" y="2805"/>
                  </a:lnTo>
                  <a:lnTo>
                    <a:pt x="3182" y="2788"/>
                  </a:lnTo>
                  <a:lnTo>
                    <a:pt x="3174" y="2769"/>
                  </a:lnTo>
                  <a:lnTo>
                    <a:pt x="3166" y="2751"/>
                  </a:lnTo>
                  <a:lnTo>
                    <a:pt x="3160" y="2733"/>
                  </a:lnTo>
                  <a:lnTo>
                    <a:pt x="3154" y="2715"/>
                  </a:lnTo>
                  <a:lnTo>
                    <a:pt x="3151" y="2696"/>
                  </a:lnTo>
                  <a:lnTo>
                    <a:pt x="3147" y="2677"/>
                  </a:lnTo>
                  <a:lnTo>
                    <a:pt x="3144" y="2659"/>
                  </a:lnTo>
                  <a:lnTo>
                    <a:pt x="3144" y="2641"/>
                  </a:lnTo>
                  <a:lnTo>
                    <a:pt x="3144" y="2621"/>
                  </a:lnTo>
                  <a:lnTo>
                    <a:pt x="3147" y="2603"/>
                  </a:lnTo>
                  <a:lnTo>
                    <a:pt x="3151" y="2584"/>
                  </a:lnTo>
                  <a:lnTo>
                    <a:pt x="3154" y="2566"/>
                  </a:lnTo>
                  <a:lnTo>
                    <a:pt x="3160" y="2547"/>
                  </a:lnTo>
                  <a:lnTo>
                    <a:pt x="3166" y="2529"/>
                  </a:lnTo>
                  <a:lnTo>
                    <a:pt x="3174" y="2511"/>
                  </a:lnTo>
                  <a:lnTo>
                    <a:pt x="3182" y="2494"/>
                  </a:lnTo>
                  <a:lnTo>
                    <a:pt x="3192" y="2475"/>
                  </a:lnTo>
                  <a:lnTo>
                    <a:pt x="3203" y="2458"/>
                  </a:lnTo>
                  <a:lnTo>
                    <a:pt x="3216" y="2441"/>
                  </a:lnTo>
                  <a:lnTo>
                    <a:pt x="3228" y="2424"/>
                  </a:lnTo>
                  <a:lnTo>
                    <a:pt x="3241" y="2407"/>
                  </a:lnTo>
                  <a:lnTo>
                    <a:pt x="3255" y="2389"/>
                  </a:lnTo>
                  <a:lnTo>
                    <a:pt x="3287" y="2356"/>
                  </a:lnTo>
                  <a:lnTo>
                    <a:pt x="3320" y="2324"/>
                  </a:lnTo>
                  <a:lnTo>
                    <a:pt x="3356" y="2293"/>
                  </a:lnTo>
                  <a:lnTo>
                    <a:pt x="3396" y="2262"/>
                  </a:lnTo>
                  <a:lnTo>
                    <a:pt x="3436" y="2232"/>
                  </a:lnTo>
                  <a:lnTo>
                    <a:pt x="3479" y="2203"/>
                  </a:lnTo>
                  <a:lnTo>
                    <a:pt x="3523" y="2176"/>
                  </a:lnTo>
                  <a:lnTo>
                    <a:pt x="3569" y="2149"/>
                  </a:lnTo>
                  <a:lnTo>
                    <a:pt x="3615" y="2125"/>
                  </a:lnTo>
                  <a:lnTo>
                    <a:pt x="3662" y="2100"/>
                  </a:lnTo>
                  <a:lnTo>
                    <a:pt x="3708" y="2077"/>
                  </a:lnTo>
                  <a:lnTo>
                    <a:pt x="3756" y="2056"/>
                  </a:lnTo>
                  <a:lnTo>
                    <a:pt x="3804" y="2035"/>
                  </a:lnTo>
                  <a:lnTo>
                    <a:pt x="3850" y="2015"/>
                  </a:lnTo>
                  <a:lnTo>
                    <a:pt x="3896" y="1998"/>
                  </a:lnTo>
                  <a:lnTo>
                    <a:pt x="3940" y="1982"/>
                  </a:lnTo>
                  <a:lnTo>
                    <a:pt x="3984" y="1968"/>
                  </a:lnTo>
                  <a:lnTo>
                    <a:pt x="4026" y="1954"/>
                  </a:lnTo>
                  <a:lnTo>
                    <a:pt x="4065" y="1943"/>
                  </a:lnTo>
                  <a:lnTo>
                    <a:pt x="4103" y="1933"/>
                  </a:lnTo>
                  <a:lnTo>
                    <a:pt x="4139" y="1925"/>
                  </a:lnTo>
                  <a:lnTo>
                    <a:pt x="4170" y="1919"/>
                  </a:lnTo>
                  <a:lnTo>
                    <a:pt x="4200" y="1914"/>
                  </a:lnTo>
                  <a:lnTo>
                    <a:pt x="4226" y="1911"/>
                  </a:lnTo>
                  <a:lnTo>
                    <a:pt x="4248" y="1910"/>
                  </a:lnTo>
                  <a:lnTo>
                    <a:pt x="4268" y="1911"/>
                  </a:lnTo>
                  <a:lnTo>
                    <a:pt x="4288" y="1914"/>
                  </a:lnTo>
                  <a:lnTo>
                    <a:pt x="4308" y="1919"/>
                  </a:lnTo>
                  <a:lnTo>
                    <a:pt x="4327" y="1925"/>
                  </a:lnTo>
                  <a:lnTo>
                    <a:pt x="4347" y="1933"/>
                  </a:lnTo>
                  <a:lnTo>
                    <a:pt x="4365" y="1943"/>
                  </a:lnTo>
                  <a:lnTo>
                    <a:pt x="4384" y="1954"/>
                  </a:lnTo>
                  <a:lnTo>
                    <a:pt x="4401" y="1968"/>
                  </a:lnTo>
                  <a:lnTo>
                    <a:pt x="4418" y="1982"/>
                  </a:lnTo>
                  <a:lnTo>
                    <a:pt x="4435" y="1998"/>
                  </a:lnTo>
                  <a:lnTo>
                    <a:pt x="4452" y="2015"/>
                  </a:lnTo>
                  <a:lnTo>
                    <a:pt x="4468" y="2035"/>
                  </a:lnTo>
                  <a:lnTo>
                    <a:pt x="4483" y="2056"/>
                  </a:lnTo>
                  <a:lnTo>
                    <a:pt x="4498" y="2077"/>
                  </a:lnTo>
                  <a:lnTo>
                    <a:pt x="4512" y="2100"/>
                  </a:lnTo>
                  <a:lnTo>
                    <a:pt x="4526" y="2125"/>
                  </a:lnTo>
                  <a:lnTo>
                    <a:pt x="4539" y="2149"/>
                  </a:lnTo>
                  <a:lnTo>
                    <a:pt x="4552" y="2176"/>
                  </a:lnTo>
                  <a:lnTo>
                    <a:pt x="4563" y="2203"/>
                  </a:lnTo>
                  <a:lnTo>
                    <a:pt x="4574" y="2232"/>
                  </a:lnTo>
                  <a:lnTo>
                    <a:pt x="4583" y="2262"/>
                  </a:lnTo>
                  <a:lnTo>
                    <a:pt x="4593" y="2293"/>
                  </a:lnTo>
                  <a:lnTo>
                    <a:pt x="4602" y="2324"/>
                  </a:lnTo>
                  <a:lnTo>
                    <a:pt x="4610" y="2356"/>
                  </a:lnTo>
                  <a:lnTo>
                    <a:pt x="4617" y="2389"/>
                  </a:lnTo>
                  <a:lnTo>
                    <a:pt x="4623" y="2424"/>
                  </a:lnTo>
                  <a:lnTo>
                    <a:pt x="4629" y="2458"/>
                  </a:lnTo>
                  <a:lnTo>
                    <a:pt x="4633" y="2494"/>
                  </a:lnTo>
                  <a:lnTo>
                    <a:pt x="4636" y="2529"/>
                  </a:lnTo>
                  <a:lnTo>
                    <a:pt x="4639" y="2566"/>
                  </a:lnTo>
                  <a:lnTo>
                    <a:pt x="4640" y="2603"/>
                  </a:lnTo>
                  <a:lnTo>
                    <a:pt x="4641" y="2641"/>
                  </a:lnTo>
                  <a:close/>
                  <a:moveTo>
                    <a:pt x="2644" y="644"/>
                  </a:moveTo>
                  <a:lnTo>
                    <a:pt x="2644" y="644"/>
                  </a:lnTo>
                  <a:lnTo>
                    <a:pt x="2681" y="644"/>
                  </a:lnTo>
                  <a:lnTo>
                    <a:pt x="2719" y="646"/>
                  </a:lnTo>
                  <a:lnTo>
                    <a:pt x="2756" y="649"/>
                  </a:lnTo>
                  <a:lnTo>
                    <a:pt x="2791" y="652"/>
                  </a:lnTo>
                  <a:lnTo>
                    <a:pt x="2827" y="656"/>
                  </a:lnTo>
                  <a:lnTo>
                    <a:pt x="2861" y="662"/>
                  </a:lnTo>
                  <a:lnTo>
                    <a:pt x="2896" y="668"/>
                  </a:lnTo>
                  <a:lnTo>
                    <a:pt x="2929" y="674"/>
                  </a:lnTo>
                  <a:lnTo>
                    <a:pt x="2961" y="683"/>
                  </a:lnTo>
                  <a:lnTo>
                    <a:pt x="2992" y="692"/>
                  </a:lnTo>
                  <a:lnTo>
                    <a:pt x="3023" y="701"/>
                  </a:lnTo>
                  <a:lnTo>
                    <a:pt x="3052" y="711"/>
                  </a:lnTo>
                  <a:lnTo>
                    <a:pt x="3081" y="722"/>
                  </a:lnTo>
                  <a:lnTo>
                    <a:pt x="3109" y="733"/>
                  </a:lnTo>
                  <a:lnTo>
                    <a:pt x="3136" y="747"/>
                  </a:lnTo>
                  <a:lnTo>
                    <a:pt x="3160" y="759"/>
                  </a:lnTo>
                  <a:lnTo>
                    <a:pt x="3185" y="773"/>
                  </a:lnTo>
                  <a:lnTo>
                    <a:pt x="3208" y="787"/>
                  </a:lnTo>
                  <a:lnTo>
                    <a:pt x="3229" y="802"/>
                  </a:lnTo>
                  <a:lnTo>
                    <a:pt x="3250" y="818"/>
                  </a:lnTo>
                  <a:lnTo>
                    <a:pt x="3268" y="834"/>
                  </a:lnTo>
                  <a:lnTo>
                    <a:pt x="3287" y="850"/>
                  </a:lnTo>
                  <a:lnTo>
                    <a:pt x="3303" y="867"/>
                  </a:lnTo>
                  <a:lnTo>
                    <a:pt x="3317" y="884"/>
                  </a:lnTo>
                  <a:lnTo>
                    <a:pt x="3331" y="902"/>
                  </a:lnTo>
                  <a:lnTo>
                    <a:pt x="3342" y="921"/>
                  </a:lnTo>
                  <a:lnTo>
                    <a:pt x="3352" y="939"/>
                  </a:lnTo>
                  <a:lnTo>
                    <a:pt x="3360" y="958"/>
                  </a:lnTo>
                  <a:lnTo>
                    <a:pt x="3366" y="977"/>
                  </a:lnTo>
                  <a:lnTo>
                    <a:pt x="3371" y="997"/>
                  </a:lnTo>
                  <a:lnTo>
                    <a:pt x="3374" y="1016"/>
                  </a:lnTo>
                  <a:lnTo>
                    <a:pt x="3375" y="1037"/>
                  </a:lnTo>
                  <a:lnTo>
                    <a:pt x="3374" y="1059"/>
                  </a:lnTo>
                  <a:lnTo>
                    <a:pt x="3371" y="1085"/>
                  </a:lnTo>
                  <a:lnTo>
                    <a:pt x="3366" y="1115"/>
                  </a:lnTo>
                  <a:lnTo>
                    <a:pt x="3360" y="1148"/>
                  </a:lnTo>
                  <a:lnTo>
                    <a:pt x="3352" y="1182"/>
                  </a:lnTo>
                  <a:lnTo>
                    <a:pt x="3342" y="1220"/>
                  </a:lnTo>
                  <a:lnTo>
                    <a:pt x="3331" y="1259"/>
                  </a:lnTo>
                  <a:lnTo>
                    <a:pt x="3317" y="1301"/>
                  </a:lnTo>
                  <a:lnTo>
                    <a:pt x="3303" y="1345"/>
                  </a:lnTo>
                  <a:lnTo>
                    <a:pt x="3287" y="1389"/>
                  </a:lnTo>
                  <a:lnTo>
                    <a:pt x="3268" y="1436"/>
                  </a:lnTo>
                  <a:lnTo>
                    <a:pt x="3250" y="1482"/>
                  </a:lnTo>
                  <a:lnTo>
                    <a:pt x="3229" y="1529"/>
                  </a:lnTo>
                  <a:lnTo>
                    <a:pt x="3208" y="1577"/>
                  </a:lnTo>
                  <a:lnTo>
                    <a:pt x="3185" y="1624"/>
                  </a:lnTo>
                  <a:lnTo>
                    <a:pt x="3160" y="1671"/>
                  </a:lnTo>
                  <a:lnTo>
                    <a:pt x="3136" y="1718"/>
                  </a:lnTo>
                  <a:lnTo>
                    <a:pt x="3109" y="1763"/>
                  </a:lnTo>
                  <a:lnTo>
                    <a:pt x="3081" y="1807"/>
                  </a:lnTo>
                  <a:lnTo>
                    <a:pt x="3052" y="1850"/>
                  </a:lnTo>
                  <a:lnTo>
                    <a:pt x="3023" y="1890"/>
                  </a:lnTo>
                  <a:lnTo>
                    <a:pt x="2992" y="1930"/>
                  </a:lnTo>
                  <a:lnTo>
                    <a:pt x="2961" y="1965"/>
                  </a:lnTo>
                  <a:lnTo>
                    <a:pt x="2929" y="2000"/>
                  </a:lnTo>
                  <a:lnTo>
                    <a:pt x="2896" y="2030"/>
                  </a:lnTo>
                  <a:lnTo>
                    <a:pt x="2878" y="2045"/>
                  </a:lnTo>
                  <a:lnTo>
                    <a:pt x="2861" y="2058"/>
                  </a:lnTo>
                  <a:lnTo>
                    <a:pt x="2844" y="2071"/>
                  </a:lnTo>
                  <a:lnTo>
                    <a:pt x="2827" y="2083"/>
                  </a:lnTo>
                  <a:lnTo>
                    <a:pt x="2809" y="2094"/>
                  </a:lnTo>
                  <a:lnTo>
                    <a:pt x="2791" y="2104"/>
                  </a:lnTo>
                  <a:lnTo>
                    <a:pt x="2773" y="2112"/>
                  </a:lnTo>
                  <a:lnTo>
                    <a:pt x="2756" y="2120"/>
                  </a:lnTo>
                  <a:lnTo>
                    <a:pt x="2737" y="2126"/>
                  </a:lnTo>
                  <a:lnTo>
                    <a:pt x="2719" y="2132"/>
                  </a:lnTo>
                  <a:lnTo>
                    <a:pt x="2701" y="2136"/>
                  </a:lnTo>
                  <a:lnTo>
                    <a:pt x="2681" y="2139"/>
                  </a:lnTo>
                  <a:lnTo>
                    <a:pt x="2663" y="2141"/>
                  </a:lnTo>
                  <a:lnTo>
                    <a:pt x="2644" y="2142"/>
                  </a:lnTo>
                  <a:lnTo>
                    <a:pt x="2625" y="2141"/>
                  </a:lnTo>
                  <a:lnTo>
                    <a:pt x="2606" y="2139"/>
                  </a:lnTo>
                  <a:lnTo>
                    <a:pt x="2588" y="2136"/>
                  </a:lnTo>
                  <a:lnTo>
                    <a:pt x="2570" y="2132"/>
                  </a:lnTo>
                  <a:lnTo>
                    <a:pt x="2551" y="2126"/>
                  </a:lnTo>
                  <a:lnTo>
                    <a:pt x="2533" y="2120"/>
                  </a:lnTo>
                  <a:lnTo>
                    <a:pt x="2514" y="2112"/>
                  </a:lnTo>
                  <a:lnTo>
                    <a:pt x="2497" y="2104"/>
                  </a:lnTo>
                  <a:lnTo>
                    <a:pt x="2479" y="2094"/>
                  </a:lnTo>
                  <a:lnTo>
                    <a:pt x="2462" y="2083"/>
                  </a:lnTo>
                  <a:lnTo>
                    <a:pt x="2444" y="2071"/>
                  </a:lnTo>
                  <a:lnTo>
                    <a:pt x="2427" y="2058"/>
                  </a:lnTo>
                  <a:lnTo>
                    <a:pt x="2410" y="2045"/>
                  </a:lnTo>
                  <a:lnTo>
                    <a:pt x="2393" y="2030"/>
                  </a:lnTo>
                  <a:lnTo>
                    <a:pt x="2360" y="2000"/>
                  </a:lnTo>
                  <a:lnTo>
                    <a:pt x="2328" y="1965"/>
                  </a:lnTo>
                  <a:lnTo>
                    <a:pt x="2296" y="1930"/>
                  </a:lnTo>
                  <a:lnTo>
                    <a:pt x="2266" y="1890"/>
                  </a:lnTo>
                  <a:lnTo>
                    <a:pt x="2236" y="1850"/>
                  </a:lnTo>
                  <a:lnTo>
                    <a:pt x="2208" y="1807"/>
                  </a:lnTo>
                  <a:lnTo>
                    <a:pt x="2180" y="1763"/>
                  </a:lnTo>
                  <a:lnTo>
                    <a:pt x="2154" y="1718"/>
                  </a:lnTo>
                  <a:lnTo>
                    <a:pt x="2128" y="1671"/>
                  </a:lnTo>
                  <a:lnTo>
                    <a:pt x="2104" y="1624"/>
                  </a:lnTo>
                  <a:lnTo>
                    <a:pt x="2082" y="1577"/>
                  </a:lnTo>
                  <a:lnTo>
                    <a:pt x="2060" y="1529"/>
                  </a:lnTo>
                  <a:lnTo>
                    <a:pt x="2039" y="1482"/>
                  </a:lnTo>
                  <a:lnTo>
                    <a:pt x="2020" y="1436"/>
                  </a:lnTo>
                  <a:lnTo>
                    <a:pt x="2003" y="1389"/>
                  </a:lnTo>
                  <a:lnTo>
                    <a:pt x="1986" y="1345"/>
                  </a:lnTo>
                  <a:lnTo>
                    <a:pt x="1973" y="1301"/>
                  </a:lnTo>
                  <a:lnTo>
                    <a:pt x="1959" y="1259"/>
                  </a:lnTo>
                  <a:lnTo>
                    <a:pt x="1948" y="1220"/>
                  </a:lnTo>
                  <a:lnTo>
                    <a:pt x="1938" y="1182"/>
                  </a:lnTo>
                  <a:lnTo>
                    <a:pt x="1930" y="1148"/>
                  </a:lnTo>
                  <a:lnTo>
                    <a:pt x="1924" y="1115"/>
                  </a:lnTo>
                  <a:lnTo>
                    <a:pt x="1919" y="1085"/>
                  </a:lnTo>
                  <a:lnTo>
                    <a:pt x="1916" y="1059"/>
                  </a:lnTo>
                  <a:lnTo>
                    <a:pt x="1915" y="1037"/>
                  </a:lnTo>
                  <a:lnTo>
                    <a:pt x="1916" y="1016"/>
                  </a:lnTo>
                  <a:lnTo>
                    <a:pt x="1919" y="997"/>
                  </a:lnTo>
                  <a:lnTo>
                    <a:pt x="1924" y="977"/>
                  </a:lnTo>
                  <a:lnTo>
                    <a:pt x="1930" y="958"/>
                  </a:lnTo>
                  <a:lnTo>
                    <a:pt x="1938" y="939"/>
                  </a:lnTo>
                  <a:lnTo>
                    <a:pt x="1948" y="921"/>
                  </a:lnTo>
                  <a:lnTo>
                    <a:pt x="1959" y="902"/>
                  </a:lnTo>
                  <a:lnTo>
                    <a:pt x="1973" y="884"/>
                  </a:lnTo>
                  <a:lnTo>
                    <a:pt x="1986" y="867"/>
                  </a:lnTo>
                  <a:lnTo>
                    <a:pt x="2003" y="850"/>
                  </a:lnTo>
                  <a:lnTo>
                    <a:pt x="2020" y="834"/>
                  </a:lnTo>
                  <a:lnTo>
                    <a:pt x="2039" y="818"/>
                  </a:lnTo>
                  <a:lnTo>
                    <a:pt x="2060" y="802"/>
                  </a:lnTo>
                  <a:lnTo>
                    <a:pt x="2082" y="787"/>
                  </a:lnTo>
                  <a:lnTo>
                    <a:pt x="2104" y="773"/>
                  </a:lnTo>
                  <a:lnTo>
                    <a:pt x="2128" y="759"/>
                  </a:lnTo>
                  <a:lnTo>
                    <a:pt x="2154" y="747"/>
                  </a:lnTo>
                  <a:lnTo>
                    <a:pt x="2180" y="733"/>
                  </a:lnTo>
                  <a:lnTo>
                    <a:pt x="2208" y="722"/>
                  </a:lnTo>
                  <a:lnTo>
                    <a:pt x="2236" y="711"/>
                  </a:lnTo>
                  <a:lnTo>
                    <a:pt x="2266" y="701"/>
                  </a:lnTo>
                  <a:lnTo>
                    <a:pt x="2296" y="692"/>
                  </a:lnTo>
                  <a:lnTo>
                    <a:pt x="2328" y="683"/>
                  </a:lnTo>
                  <a:lnTo>
                    <a:pt x="2360" y="674"/>
                  </a:lnTo>
                  <a:lnTo>
                    <a:pt x="2393" y="668"/>
                  </a:lnTo>
                  <a:lnTo>
                    <a:pt x="2427" y="662"/>
                  </a:lnTo>
                  <a:lnTo>
                    <a:pt x="2462" y="656"/>
                  </a:lnTo>
                  <a:lnTo>
                    <a:pt x="2497" y="652"/>
                  </a:lnTo>
                  <a:lnTo>
                    <a:pt x="2533" y="649"/>
                  </a:lnTo>
                  <a:lnTo>
                    <a:pt x="2570" y="646"/>
                  </a:lnTo>
                  <a:lnTo>
                    <a:pt x="2606" y="644"/>
                  </a:lnTo>
                  <a:lnTo>
                    <a:pt x="2644" y="644"/>
                  </a:lnTo>
                  <a:close/>
                  <a:moveTo>
                    <a:pt x="649" y="2641"/>
                  </a:moveTo>
                  <a:lnTo>
                    <a:pt x="649" y="2641"/>
                  </a:lnTo>
                  <a:lnTo>
                    <a:pt x="649" y="2603"/>
                  </a:lnTo>
                  <a:lnTo>
                    <a:pt x="650" y="2566"/>
                  </a:lnTo>
                  <a:lnTo>
                    <a:pt x="652" y="2529"/>
                  </a:lnTo>
                  <a:lnTo>
                    <a:pt x="656" y="2494"/>
                  </a:lnTo>
                  <a:lnTo>
                    <a:pt x="661" y="2458"/>
                  </a:lnTo>
                  <a:lnTo>
                    <a:pt x="666" y="2424"/>
                  </a:lnTo>
                  <a:lnTo>
                    <a:pt x="672" y="2389"/>
                  </a:lnTo>
                  <a:lnTo>
                    <a:pt x="679" y="2356"/>
                  </a:lnTo>
                  <a:lnTo>
                    <a:pt x="687" y="2324"/>
                  </a:lnTo>
                  <a:lnTo>
                    <a:pt x="695" y="2293"/>
                  </a:lnTo>
                  <a:lnTo>
                    <a:pt x="705" y="2262"/>
                  </a:lnTo>
                  <a:lnTo>
                    <a:pt x="715" y="2232"/>
                  </a:lnTo>
                  <a:lnTo>
                    <a:pt x="726" y="2203"/>
                  </a:lnTo>
                  <a:lnTo>
                    <a:pt x="738" y="2176"/>
                  </a:lnTo>
                  <a:lnTo>
                    <a:pt x="750" y="2149"/>
                  </a:lnTo>
                  <a:lnTo>
                    <a:pt x="764" y="2125"/>
                  </a:lnTo>
                  <a:lnTo>
                    <a:pt x="777" y="2100"/>
                  </a:lnTo>
                  <a:lnTo>
                    <a:pt x="791" y="2077"/>
                  </a:lnTo>
                  <a:lnTo>
                    <a:pt x="806" y="2056"/>
                  </a:lnTo>
                  <a:lnTo>
                    <a:pt x="822" y="2035"/>
                  </a:lnTo>
                  <a:lnTo>
                    <a:pt x="837" y="2015"/>
                  </a:lnTo>
                  <a:lnTo>
                    <a:pt x="853" y="1998"/>
                  </a:lnTo>
                  <a:lnTo>
                    <a:pt x="871" y="1982"/>
                  </a:lnTo>
                  <a:lnTo>
                    <a:pt x="889" y="1968"/>
                  </a:lnTo>
                  <a:lnTo>
                    <a:pt x="906" y="1954"/>
                  </a:lnTo>
                  <a:lnTo>
                    <a:pt x="925" y="1943"/>
                  </a:lnTo>
                  <a:lnTo>
                    <a:pt x="943" y="1933"/>
                  </a:lnTo>
                  <a:lnTo>
                    <a:pt x="963" y="1925"/>
                  </a:lnTo>
                  <a:lnTo>
                    <a:pt x="982" y="1919"/>
                  </a:lnTo>
                  <a:lnTo>
                    <a:pt x="1002" y="1914"/>
                  </a:lnTo>
                  <a:lnTo>
                    <a:pt x="1021" y="1911"/>
                  </a:lnTo>
                  <a:lnTo>
                    <a:pt x="1042" y="1910"/>
                  </a:lnTo>
                  <a:lnTo>
                    <a:pt x="1064" y="1911"/>
                  </a:lnTo>
                  <a:lnTo>
                    <a:pt x="1090" y="1914"/>
                  </a:lnTo>
                  <a:lnTo>
                    <a:pt x="1119" y="1919"/>
                  </a:lnTo>
                  <a:lnTo>
                    <a:pt x="1151" y="1925"/>
                  </a:lnTo>
                  <a:lnTo>
                    <a:pt x="1187" y="1933"/>
                  </a:lnTo>
                  <a:lnTo>
                    <a:pt x="1224" y="1943"/>
                  </a:lnTo>
                  <a:lnTo>
                    <a:pt x="1264" y="1954"/>
                  </a:lnTo>
                  <a:lnTo>
                    <a:pt x="1306" y="1968"/>
                  </a:lnTo>
                  <a:lnTo>
                    <a:pt x="1349" y="1982"/>
                  </a:lnTo>
                  <a:lnTo>
                    <a:pt x="1394" y="1998"/>
                  </a:lnTo>
                  <a:lnTo>
                    <a:pt x="1439" y="2015"/>
                  </a:lnTo>
                  <a:lnTo>
                    <a:pt x="1486" y="2035"/>
                  </a:lnTo>
                  <a:lnTo>
                    <a:pt x="1534" y="2056"/>
                  </a:lnTo>
                  <a:lnTo>
                    <a:pt x="1580" y="2077"/>
                  </a:lnTo>
                  <a:lnTo>
                    <a:pt x="1628" y="2100"/>
                  </a:lnTo>
                  <a:lnTo>
                    <a:pt x="1675" y="2125"/>
                  </a:lnTo>
                  <a:lnTo>
                    <a:pt x="1721" y="2149"/>
                  </a:lnTo>
                  <a:lnTo>
                    <a:pt x="1767" y="2176"/>
                  </a:lnTo>
                  <a:lnTo>
                    <a:pt x="1811" y="2203"/>
                  </a:lnTo>
                  <a:lnTo>
                    <a:pt x="1854" y="2232"/>
                  </a:lnTo>
                  <a:lnTo>
                    <a:pt x="1894" y="2262"/>
                  </a:lnTo>
                  <a:lnTo>
                    <a:pt x="1933" y="2293"/>
                  </a:lnTo>
                  <a:lnTo>
                    <a:pt x="1970" y="2324"/>
                  </a:lnTo>
                  <a:lnTo>
                    <a:pt x="2003" y="2356"/>
                  </a:lnTo>
                  <a:lnTo>
                    <a:pt x="2035" y="2389"/>
                  </a:lnTo>
                  <a:lnTo>
                    <a:pt x="2049" y="2407"/>
                  </a:lnTo>
                  <a:lnTo>
                    <a:pt x="2062" y="2424"/>
                  </a:lnTo>
                  <a:lnTo>
                    <a:pt x="2074" y="2441"/>
                  </a:lnTo>
                  <a:lnTo>
                    <a:pt x="2087" y="2458"/>
                  </a:lnTo>
                  <a:lnTo>
                    <a:pt x="2098" y="2475"/>
                  </a:lnTo>
                  <a:lnTo>
                    <a:pt x="2107" y="2494"/>
                  </a:lnTo>
                  <a:lnTo>
                    <a:pt x="2116" y="2511"/>
                  </a:lnTo>
                  <a:lnTo>
                    <a:pt x="2123" y="2529"/>
                  </a:lnTo>
                  <a:lnTo>
                    <a:pt x="2129" y="2547"/>
                  </a:lnTo>
                  <a:lnTo>
                    <a:pt x="2136" y="2566"/>
                  </a:lnTo>
                  <a:lnTo>
                    <a:pt x="2139" y="2584"/>
                  </a:lnTo>
                  <a:lnTo>
                    <a:pt x="2143" y="2603"/>
                  </a:lnTo>
                  <a:lnTo>
                    <a:pt x="2145" y="2621"/>
                  </a:lnTo>
                  <a:lnTo>
                    <a:pt x="2145" y="2641"/>
                  </a:lnTo>
                  <a:lnTo>
                    <a:pt x="2145" y="2659"/>
                  </a:lnTo>
                  <a:lnTo>
                    <a:pt x="2143" y="2677"/>
                  </a:lnTo>
                  <a:lnTo>
                    <a:pt x="2139" y="2696"/>
                  </a:lnTo>
                  <a:lnTo>
                    <a:pt x="2136" y="2715"/>
                  </a:lnTo>
                  <a:lnTo>
                    <a:pt x="2129" y="2733"/>
                  </a:lnTo>
                  <a:lnTo>
                    <a:pt x="2123" y="2751"/>
                  </a:lnTo>
                  <a:lnTo>
                    <a:pt x="2116" y="2769"/>
                  </a:lnTo>
                  <a:lnTo>
                    <a:pt x="2107" y="2788"/>
                  </a:lnTo>
                  <a:lnTo>
                    <a:pt x="2098" y="2805"/>
                  </a:lnTo>
                  <a:lnTo>
                    <a:pt x="2087" y="2822"/>
                  </a:lnTo>
                  <a:lnTo>
                    <a:pt x="2074" y="2840"/>
                  </a:lnTo>
                  <a:lnTo>
                    <a:pt x="2062" y="2858"/>
                  </a:lnTo>
                  <a:lnTo>
                    <a:pt x="2049" y="2875"/>
                  </a:lnTo>
                  <a:lnTo>
                    <a:pt x="2035" y="2891"/>
                  </a:lnTo>
                  <a:lnTo>
                    <a:pt x="2003" y="2924"/>
                  </a:lnTo>
                  <a:lnTo>
                    <a:pt x="1970" y="2957"/>
                  </a:lnTo>
                  <a:lnTo>
                    <a:pt x="1933" y="2989"/>
                  </a:lnTo>
                  <a:lnTo>
                    <a:pt x="1894" y="3019"/>
                  </a:lnTo>
                  <a:lnTo>
                    <a:pt x="1854" y="3049"/>
                  </a:lnTo>
                  <a:lnTo>
                    <a:pt x="1811" y="3077"/>
                  </a:lnTo>
                  <a:lnTo>
                    <a:pt x="1767" y="3105"/>
                  </a:lnTo>
                  <a:lnTo>
                    <a:pt x="1721" y="3131"/>
                  </a:lnTo>
                  <a:lnTo>
                    <a:pt x="1675" y="3157"/>
                  </a:lnTo>
                  <a:lnTo>
                    <a:pt x="1628" y="3181"/>
                  </a:lnTo>
                  <a:lnTo>
                    <a:pt x="1580" y="3203"/>
                  </a:lnTo>
                  <a:lnTo>
                    <a:pt x="1534" y="3225"/>
                  </a:lnTo>
                  <a:lnTo>
                    <a:pt x="1486" y="3246"/>
                  </a:lnTo>
                  <a:lnTo>
                    <a:pt x="1439" y="3265"/>
                  </a:lnTo>
                  <a:lnTo>
                    <a:pt x="1394" y="3283"/>
                  </a:lnTo>
                  <a:lnTo>
                    <a:pt x="1349" y="3299"/>
                  </a:lnTo>
                  <a:lnTo>
                    <a:pt x="1306" y="3314"/>
                  </a:lnTo>
                  <a:lnTo>
                    <a:pt x="1264" y="3326"/>
                  </a:lnTo>
                  <a:lnTo>
                    <a:pt x="1224" y="3338"/>
                  </a:lnTo>
                  <a:lnTo>
                    <a:pt x="1187" y="3348"/>
                  </a:lnTo>
                  <a:lnTo>
                    <a:pt x="1151" y="3355"/>
                  </a:lnTo>
                  <a:lnTo>
                    <a:pt x="1119" y="3363"/>
                  </a:lnTo>
                  <a:lnTo>
                    <a:pt x="1090" y="3368"/>
                  </a:lnTo>
                  <a:lnTo>
                    <a:pt x="1064" y="3370"/>
                  </a:lnTo>
                  <a:lnTo>
                    <a:pt x="1042" y="3371"/>
                  </a:lnTo>
                  <a:lnTo>
                    <a:pt x="1021" y="3370"/>
                  </a:lnTo>
                  <a:lnTo>
                    <a:pt x="1002" y="3368"/>
                  </a:lnTo>
                  <a:lnTo>
                    <a:pt x="982" y="3363"/>
                  </a:lnTo>
                  <a:lnTo>
                    <a:pt x="963" y="3355"/>
                  </a:lnTo>
                  <a:lnTo>
                    <a:pt x="943" y="3348"/>
                  </a:lnTo>
                  <a:lnTo>
                    <a:pt x="925" y="3338"/>
                  </a:lnTo>
                  <a:lnTo>
                    <a:pt x="906" y="3326"/>
                  </a:lnTo>
                  <a:lnTo>
                    <a:pt x="889" y="3314"/>
                  </a:lnTo>
                  <a:lnTo>
                    <a:pt x="871" y="3299"/>
                  </a:lnTo>
                  <a:lnTo>
                    <a:pt x="853" y="3283"/>
                  </a:lnTo>
                  <a:lnTo>
                    <a:pt x="837" y="3265"/>
                  </a:lnTo>
                  <a:lnTo>
                    <a:pt x="822" y="3246"/>
                  </a:lnTo>
                  <a:lnTo>
                    <a:pt x="806" y="3225"/>
                  </a:lnTo>
                  <a:lnTo>
                    <a:pt x="791" y="3203"/>
                  </a:lnTo>
                  <a:lnTo>
                    <a:pt x="777" y="3181"/>
                  </a:lnTo>
                  <a:lnTo>
                    <a:pt x="764" y="3157"/>
                  </a:lnTo>
                  <a:lnTo>
                    <a:pt x="750" y="3131"/>
                  </a:lnTo>
                  <a:lnTo>
                    <a:pt x="738" y="3105"/>
                  </a:lnTo>
                  <a:lnTo>
                    <a:pt x="726" y="3077"/>
                  </a:lnTo>
                  <a:lnTo>
                    <a:pt x="715" y="3049"/>
                  </a:lnTo>
                  <a:lnTo>
                    <a:pt x="705" y="3019"/>
                  </a:lnTo>
                  <a:lnTo>
                    <a:pt x="695" y="2989"/>
                  </a:lnTo>
                  <a:lnTo>
                    <a:pt x="687" y="2957"/>
                  </a:lnTo>
                  <a:lnTo>
                    <a:pt x="679" y="2924"/>
                  </a:lnTo>
                  <a:lnTo>
                    <a:pt x="672" y="2891"/>
                  </a:lnTo>
                  <a:lnTo>
                    <a:pt x="666" y="2858"/>
                  </a:lnTo>
                  <a:lnTo>
                    <a:pt x="661" y="2822"/>
                  </a:lnTo>
                  <a:lnTo>
                    <a:pt x="656" y="2788"/>
                  </a:lnTo>
                  <a:lnTo>
                    <a:pt x="652" y="2751"/>
                  </a:lnTo>
                  <a:lnTo>
                    <a:pt x="650" y="2715"/>
                  </a:lnTo>
                  <a:lnTo>
                    <a:pt x="649" y="2677"/>
                  </a:lnTo>
                  <a:lnTo>
                    <a:pt x="649" y="2641"/>
                  </a:lnTo>
                  <a:close/>
                  <a:moveTo>
                    <a:pt x="1915" y="4244"/>
                  </a:moveTo>
                  <a:lnTo>
                    <a:pt x="1915" y="4244"/>
                  </a:lnTo>
                  <a:lnTo>
                    <a:pt x="1916" y="4222"/>
                  </a:lnTo>
                  <a:lnTo>
                    <a:pt x="1919" y="4196"/>
                  </a:lnTo>
                  <a:lnTo>
                    <a:pt x="1924" y="4167"/>
                  </a:lnTo>
                  <a:lnTo>
                    <a:pt x="1930" y="4134"/>
                  </a:lnTo>
                  <a:lnTo>
                    <a:pt x="1938" y="4099"/>
                  </a:lnTo>
                  <a:lnTo>
                    <a:pt x="1948" y="4061"/>
                  </a:lnTo>
                  <a:lnTo>
                    <a:pt x="1959" y="4022"/>
                  </a:lnTo>
                  <a:lnTo>
                    <a:pt x="1973" y="3980"/>
                  </a:lnTo>
                  <a:lnTo>
                    <a:pt x="1986" y="3936"/>
                  </a:lnTo>
                  <a:lnTo>
                    <a:pt x="2003" y="3892"/>
                  </a:lnTo>
                  <a:lnTo>
                    <a:pt x="2020" y="3846"/>
                  </a:lnTo>
                  <a:lnTo>
                    <a:pt x="2039" y="3799"/>
                  </a:lnTo>
                  <a:lnTo>
                    <a:pt x="2060" y="3752"/>
                  </a:lnTo>
                  <a:lnTo>
                    <a:pt x="2082" y="3705"/>
                  </a:lnTo>
                  <a:lnTo>
                    <a:pt x="2104" y="3658"/>
                  </a:lnTo>
                  <a:lnTo>
                    <a:pt x="2128" y="3610"/>
                  </a:lnTo>
                  <a:lnTo>
                    <a:pt x="2154" y="3564"/>
                  </a:lnTo>
                  <a:lnTo>
                    <a:pt x="2180" y="3518"/>
                  </a:lnTo>
                  <a:lnTo>
                    <a:pt x="2208" y="3474"/>
                  </a:lnTo>
                  <a:lnTo>
                    <a:pt x="2236" y="3433"/>
                  </a:lnTo>
                  <a:lnTo>
                    <a:pt x="2266" y="3391"/>
                  </a:lnTo>
                  <a:lnTo>
                    <a:pt x="2296" y="3353"/>
                  </a:lnTo>
                  <a:lnTo>
                    <a:pt x="2328" y="3316"/>
                  </a:lnTo>
                  <a:lnTo>
                    <a:pt x="2360" y="3282"/>
                  </a:lnTo>
                  <a:lnTo>
                    <a:pt x="2393" y="3251"/>
                  </a:lnTo>
                  <a:lnTo>
                    <a:pt x="2410" y="3236"/>
                  </a:lnTo>
                  <a:lnTo>
                    <a:pt x="2427" y="3223"/>
                  </a:lnTo>
                  <a:lnTo>
                    <a:pt x="2444" y="3211"/>
                  </a:lnTo>
                  <a:lnTo>
                    <a:pt x="2462" y="3198"/>
                  </a:lnTo>
                  <a:lnTo>
                    <a:pt x="2479" y="3189"/>
                  </a:lnTo>
                  <a:lnTo>
                    <a:pt x="2497" y="3179"/>
                  </a:lnTo>
                  <a:lnTo>
                    <a:pt x="2514" y="3170"/>
                  </a:lnTo>
                  <a:lnTo>
                    <a:pt x="2533" y="3162"/>
                  </a:lnTo>
                  <a:lnTo>
                    <a:pt x="2551" y="3155"/>
                  </a:lnTo>
                  <a:lnTo>
                    <a:pt x="2570" y="3149"/>
                  </a:lnTo>
                  <a:lnTo>
                    <a:pt x="2588" y="3146"/>
                  </a:lnTo>
                  <a:lnTo>
                    <a:pt x="2606" y="3142"/>
                  </a:lnTo>
                  <a:lnTo>
                    <a:pt x="2625" y="3141"/>
                  </a:lnTo>
                  <a:lnTo>
                    <a:pt x="2644" y="3140"/>
                  </a:lnTo>
                  <a:lnTo>
                    <a:pt x="2663" y="3141"/>
                  </a:lnTo>
                  <a:lnTo>
                    <a:pt x="2681" y="3142"/>
                  </a:lnTo>
                  <a:lnTo>
                    <a:pt x="2701" y="3146"/>
                  </a:lnTo>
                  <a:lnTo>
                    <a:pt x="2719" y="3149"/>
                  </a:lnTo>
                  <a:lnTo>
                    <a:pt x="2737" y="3155"/>
                  </a:lnTo>
                  <a:lnTo>
                    <a:pt x="2756" y="3162"/>
                  </a:lnTo>
                  <a:lnTo>
                    <a:pt x="2773" y="3170"/>
                  </a:lnTo>
                  <a:lnTo>
                    <a:pt x="2791" y="3179"/>
                  </a:lnTo>
                  <a:lnTo>
                    <a:pt x="2809" y="3189"/>
                  </a:lnTo>
                  <a:lnTo>
                    <a:pt x="2827" y="3198"/>
                  </a:lnTo>
                  <a:lnTo>
                    <a:pt x="2844" y="3211"/>
                  </a:lnTo>
                  <a:lnTo>
                    <a:pt x="2861" y="3223"/>
                  </a:lnTo>
                  <a:lnTo>
                    <a:pt x="2878" y="3236"/>
                  </a:lnTo>
                  <a:lnTo>
                    <a:pt x="2896" y="3251"/>
                  </a:lnTo>
                  <a:lnTo>
                    <a:pt x="2929" y="3282"/>
                  </a:lnTo>
                  <a:lnTo>
                    <a:pt x="2961" y="3316"/>
                  </a:lnTo>
                  <a:lnTo>
                    <a:pt x="2992" y="3353"/>
                  </a:lnTo>
                  <a:lnTo>
                    <a:pt x="3023" y="3391"/>
                  </a:lnTo>
                  <a:lnTo>
                    <a:pt x="3052" y="3433"/>
                  </a:lnTo>
                  <a:lnTo>
                    <a:pt x="3081" y="3474"/>
                  </a:lnTo>
                  <a:lnTo>
                    <a:pt x="3109" y="3518"/>
                  </a:lnTo>
                  <a:lnTo>
                    <a:pt x="3136" y="3564"/>
                  </a:lnTo>
                  <a:lnTo>
                    <a:pt x="3160" y="3610"/>
                  </a:lnTo>
                  <a:lnTo>
                    <a:pt x="3185" y="3658"/>
                  </a:lnTo>
                  <a:lnTo>
                    <a:pt x="3208" y="3705"/>
                  </a:lnTo>
                  <a:lnTo>
                    <a:pt x="3229" y="3752"/>
                  </a:lnTo>
                  <a:lnTo>
                    <a:pt x="3250" y="3799"/>
                  </a:lnTo>
                  <a:lnTo>
                    <a:pt x="3268" y="3846"/>
                  </a:lnTo>
                  <a:lnTo>
                    <a:pt x="3287" y="3892"/>
                  </a:lnTo>
                  <a:lnTo>
                    <a:pt x="3303" y="3936"/>
                  </a:lnTo>
                  <a:lnTo>
                    <a:pt x="3317" y="3980"/>
                  </a:lnTo>
                  <a:lnTo>
                    <a:pt x="3331" y="4022"/>
                  </a:lnTo>
                  <a:lnTo>
                    <a:pt x="3342" y="4061"/>
                  </a:lnTo>
                  <a:lnTo>
                    <a:pt x="3352" y="4099"/>
                  </a:lnTo>
                  <a:lnTo>
                    <a:pt x="3360" y="4134"/>
                  </a:lnTo>
                  <a:lnTo>
                    <a:pt x="3366" y="4167"/>
                  </a:lnTo>
                  <a:lnTo>
                    <a:pt x="3371" y="4196"/>
                  </a:lnTo>
                  <a:lnTo>
                    <a:pt x="3374" y="4222"/>
                  </a:lnTo>
                  <a:lnTo>
                    <a:pt x="3375" y="4244"/>
                  </a:lnTo>
                  <a:lnTo>
                    <a:pt x="3374" y="4264"/>
                  </a:lnTo>
                  <a:lnTo>
                    <a:pt x="3371" y="4284"/>
                  </a:lnTo>
                  <a:lnTo>
                    <a:pt x="3366" y="4304"/>
                  </a:lnTo>
                  <a:lnTo>
                    <a:pt x="3360" y="4324"/>
                  </a:lnTo>
                  <a:lnTo>
                    <a:pt x="3352" y="4342"/>
                  </a:lnTo>
                  <a:lnTo>
                    <a:pt x="3342" y="4360"/>
                  </a:lnTo>
                  <a:lnTo>
                    <a:pt x="3331" y="4379"/>
                  </a:lnTo>
                  <a:lnTo>
                    <a:pt x="3317" y="4397"/>
                  </a:lnTo>
                  <a:lnTo>
                    <a:pt x="3303" y="4414"/>
                  </a:lnTo>
                  <a:lnTo>
                    <a:pt x="3287" y="4432"/>
                  </a:lnTo>
                  <a:lnTo>
                    <a:pt x="3268" y="4447"/>
                  </a:lnTo>
                  <a:lnTo>
                    <a:pt x="3250" y="4463"/>
                  </a:lnTo>
                  <a:lnTo>
                    <a:pt x="3229" y="4479"/>
                  </a:lnTo>
                  <a:lnTo>
                    <a:pt x="3208" y="4494"/>
                  </a:lnTo>
                  <a:lnTo>
                    <a:pt x="3185" y="4509"/>
                  </a:lnTo>
                  <a:lnTo>
                    <a:pt x="3160" y="4522"/>
                  </a:lnTo>
                  <a:lnTo>
                    <a:pt x="3136" y="4535"/>
                  </a:lnTo>
                  <a:lnTo>
                    <a:pt x="3109" y="4548"/>
                  </a:lnTo>
                  <a:lnTo>
                    <a:pt x="3081" y="4559"/>
                  </a:lnTo>
                  <a:lnTo>
                    <a:pt x="3052" y="4570"/>
                  </a:lnTo>
                  <a:lnTo>
                    <a:pt x="3023" y="4580"/>
                  </a:lnTo>
                  <a:lnTo>
                    <a:pt x="2992" y="4590"/>
                  </a:lnTo>
                  <a:lnTo>
                    <a:pt x="2961" y="4598"/>
                  </a:lnTo>
                  <a:lnTo>
                    <a:pt x="2929" y="4607"/>
                  </a:lnTo>
                  <a:lnTo>
                    <a:pt x="2896" y="4613"/>
                  </a:lnTo>
                  <a:lnTo>
                    <a:pt x="2861" y="4619"/>
                  </a:lnTo>
                  <a:lnTo>
                    <a:pt x="2827" y="4625"/>
                  </a:lnTo>
                  <a:lnTo>
                    <a:pt x="2791" y="4629"/>
                  </a:lnTo>
                  <a:lnTo>
                    <a:pt x="2756" y="4633"/>
                  </a:lnTo>
                  <a:lnTo>
                    <a:pt x="2719" y="4635"/>
                  </a:lnTo>
                  <a:lnTo>
                    <a:pt x="2681" y="4636"/>
                  </a:lnTo>
                  <a:lnTo>
                    <a:pt x="2644" y="4637"/>
                  </a:lnTo>
                  <a:lnTo>
                    <a:pt x="2606" y="4636"/>
                  </a:lnTo>
                  <a:lnTo>
                    <a:pt x="2570" y="4635"/>
                  </a:lnTo>
                  <a:lnTo>
                    <a:pt x="2533" y="4633"/>
                  </a:lnTo>
                  <a:lnTo>
                    <a:pt x="2497" y="4629"/>
                  </a:lnTo>
                  <a:lnTo>
                    <a:pt x="2462" y="4625"/>
                  </a:lnTo>
                  <a:lnTo>
                    <a:pt x="2427" y="4619"/>
                  </a:lnTo>
                  <a:lnTo>
                    <a:pt x="2393" y="4613"/>
                  </a:lnTo>
                  <a:lnTo>
                    <a:pt x="2360" y="4607"/>
                  </a:lnTo>
                  <a:lnTo>
                    <a:pt x="2328" y="4598"/>
                  </a:lnTo>
                  <a:lnTo>
                    <a:pt x="2296" y="4590"/>
                  </a:lnTo>
                  <a:lnTo>
                    <a:pt x="2266" y="4580"/>
                  </a:lnTo>
                  <a:lnTo>
                    <a:pt x="2236" y="4570"/>
                  </a:lnTo>
                  <a:lnTo>
                    <a:pt x="2208" y="4559"/>
                  </a:lnTo>
                  <a:lnTo>
                    <a:pt x="2180" y="4548"/>
                  </a:lnTo>
                  <a:lnTo>
                    <a:pt x="2154" y="4535"/>
                  </a:lnTo>
                  <a:lnTo>
                    <a:pt x="2128" y="4522"/>
                  </a:lnTo>
                  <a:lnTo>
                    <a:pt x="2104" y="4509"/>
                  </a:lnTo>
                  <a:lnTo>
                    <a:pt x="2082" y="4494"/>
                  </a:lnTo>
                  <a:lnTo>
                    <a:pt x="2060" y="4479"/>
                  </a:lnTo>
                  <a:lnTo>
                    <a:pt x="2039" y="4463"/>
                  </a:lnTo>
                  <a:lnTo>
                    <a:pt x="2020" y="4447"/>
                  </a:lnTo>
                  <a:lnTo>
                    <a:pt x="2003" y="4432"/>
                  </a:lnTo>
                  <a:lnTo>
                    <a:pt x="1986" y="4414"/>
                  </a:lnTo>
                  <a:lnTo>
                    <a:pt x="1973" y="4397"/>
                  </a:lnTo>
                  <a:lnTo>
                    <a:pt x="1959" y="4379"/>
                  </a:lnTo>
                  <a:lnTo>
                    <a:pt x="1948" y="4360"/>
                  </a:lnTo>
                  <a:lnTo>
                    <a:pt x="1938" y="4342"/>
                  </a:lnTo>
                  <a:lnTo>
                    <a:pt x="1930" y="4324"/>
                  </a:lnTo>
                  <a:lnTo>
                    <a:pt x="1924" y="4304"/>
                  </a:lnTo>
                  <a:lnTo>
                    <a:pt x="1919" y="4284"/>
                  </a:lnTo>
                  <a:lnTo>
                    <a:pt x="1916" y="4264"/>
                  </a:lnTo>
                  <a:lnTo>
                    <a:pt x="1915" y="4244"/>
                  </a:lnTo>
                  <a:close/>
                  <a:moveTo>
                    <a:pt x="2644" y="0"/>
                  </a:moveTo>
                  <a:lnTo>
                    <a:pt x="2644" y="0"/>
                  </a:lnTo>
                  <a:lnTo>
                    <a:pt x="2576" y="0"/>
                  </a:lnTo>
                  <a:lnTo>
                    <a:pt x="2508" y="3"/>
                  </a:lnTo>
                  <a:lnTo>
                    <a:pt x="2441" y="8"/>
                  </a:lnTo>
                  <a:lnTo>
                    <a:pt x="2373" y="14"/>
                  </a:lnTo>
                  <a:lnTo>
                    <a:pt x="2307" y="21"/>
                  </a:lnTo>
                  <a:lnTo>
                    <a:pt x="2241" y="30"/>
                  </a:lnTo>
                  <a:lnTo>
                    <a:pt x="2176" y="41"/>
                  </a:lnTo>
                  <a:lnTo>
                    <a:pt x="2111" y="53"/>
                  </a:lnTo>
                  <a:lnTo>
                    <a:pt x="2047" y="68"/>
                  </a:lnTo>
                  <a:lnTo>
                    <a:pt x="1984" y="84"/>
                  </a:lnTo>
                  <a:lnTo>
                    <a:pt x="1920" y="100"/>
                  </a:lnTo>
                  <a:lnTo>
                    <a:pt x="1857" y="119"/>
                  </a:lnTo>
                  <a:lnTo>
                    <a:pt x="1796" y="139"/>
                  </a:lnTo>
                  <a:lnTo>
                    <a:pt x="1735" y="161"/>
                  </a:lnTo>
                  <a:lnTo>
                    <a:pt x="1675" y="183"/>
                  </a:lnTo>
                  <a:lnTo>
                    <a:pt x="1615" y="207"/>
                  </a:lnTo>
                  <a:lnTo>
                    <a:pt x="1556" y="233"/>
                  </a:lnTo>
                  <a:lnTo>
                    <a:pt x="1498" y="260"/>
                  </a:lnTo>
                  <a:lnTo>
                    <a:pt x="1441" y="290"/>
                  </a:lnTo>
                  <a:lnTo>
                    <a:pt x="1384" y="319"/>
                  </a:lnTo>
                  <a:lnTo>
                    <a:pt x="1328" y="350"/>
                  </a:lnTo>
                  <a:lnTo>
                    <a:pt x="1273" y="383"/>
                  </a:lnTo>
                  <a:lnTo>
                    <a:pt x="1219" y="416"/>
                  </a:lnTo>
                  <a:lnTo>
                    <a:pt x="1166" y="451"/>
                  </a:lnTo>
                  <a:lnTo>
                    <a:pt x="1113" y="488"/>
                  </a:lnTo>
                  <a:lnTo>
                    <a:pt x="1062" y="525"/>
                  </a:lnTo>
                  <a:lnTo>
                    <a:pt x="1012" y="564"/>
                  </a:lnTo>
                  <a:lnTo>
                    <a:pt x="963" y="603"/>
                  </a:lnTo>
                  <a:lnTo>
                    <a:pt x="913" y="645"/>
                  </a:lnTo>
                  <a:lnTo>
                    <a:pt x="866" y="687"/>
                  </a:lnTo>
                  <a:lnTo>
                    <a:pt x="820" y="730"/>
                  </a:lnTo>
                  <a:lnTo>
                    <a:pt x="774" y="774"/>
                  </a:lnTo>
                  <a:lnTo>
                    <a:pt x="730" y="819"/>
                  </a:lnTo>
                  <a:lnTo>
                    <a:pt x="687" y="866"/>
                  </a:lnTo>
                  <a:lnTo>
                    <a:pt x="645" y="914"/>
                  </a:lnTo>
                  <a:lnTo>
                    <a:pt x="603" y="961"/>
                  </a:lnTo>
                  <a:lnTo>
                    <a:pt x="564" y="1012"/>
                  </a:lnTo>
                  <a:lnTo>
                    <a:pt x="525" y="1062"/>
                  </a:lnTo>
                  <a:lnTo>
                    <a:pt x="488" y="1113"/>
                  </a:lnTo>
                  <a:lnTo>
                    <a:pt x="451" y="1165"/>
                  </a:lnTo>
                  <a:lnTo>
                    <a:pt x="417" y="1219"/>
                  </a:lnTo>
                  <a:lnTo>
                    <a:pt x="383" y="1273"/>
                  </a:lnTo>
                  <a:lnTo>
                    <a:pt x="351" y="1328"/>
                  </a:lnTo>
                  <a:lnTo>
                    <a:pt x="319" y="1383"/>
                  </a:lnTo>
                  <a:lnTo>
                    <a:pt x="290" y="1439"/>
                  </a:lnTo>
                  <a:lnTo>
                    <a:pt x="260" y="1497"/>
                  </a:lnTo>
                  <a:lnTo>
                    <a:pt x="233" y="1556"/>
                  </a:lnTo>
                  <a:lnTo>
                    <a:pt x="207" y="1615"/>
                  </a:lnTo>
                  <a:lnTo>
                    <a:pt x="183" y="1673"/>
                  </a:lnTo>
                  <a:lnTo>
                    <a:pt x="161" y="1735"/>
                  </a:lnTo>
                  <a:lnTo>
                    <a:pt x="139" y="1796"/>
                  </a:lnTo>
                  <a:lnTo>
                    <a:pt x="119" y="1857"/>
                  </a:lnTo>
                  <a:lnTo>
                    <a:pt x="101" y="1920"/>
                  </a:lnTo>
                  <a:lnTo>
                    <a:pt x="84" y="1982"/>
                  </a:lnTo>
                  <a:lnTo>
                    <a:pt x="68" y="2046"/>
                  </a:lnTo>
                  <a:lnTo>
                    <a:pt x="54" y="2111"/>
                  </a:lnTo>
                  <a:lnTo>
                    <a:pt x="41" y="2175"/>
                  </a:lnTo>
                  <a:lnTo>
                    <a:pt x="31" y="2241"/>
                  </a:lnTo>
                  <a:lnTo>
                    <a:pt x="21" y="2306"/>
                  </a:lnTo>
                  <a:lnTo>
                    <a:pt x="14" y="2373"/>
                  </a:lnTo>
                  <a:lnTo>
                    <a:pt x="8" y="2440"/>
                  </a:lnTo>
                  <a:lnTo>
                    <a:pt x="4" y="2507"/>
                  </a:lnTo>
                  <a:lnTo>
                    <a:pt x="0" y="2574"/>
                  </a:lnTo>
                  <a:lnTo>
                    <a:pt x="0" y="2643"/>
                  </a:lnTo>
                  <a:lnTo>
                    <a:pt x="0" y="2712"/>
                  </a:lnTo>
                  <a:lnTo>
                    <a:pt x="4" y="2779"/>
                  </a:lnTo>
                  <a:lnTo>
                    <a:pt x="8" y="2847"/>
                  </a:lnTo>
                  <a:lnTo>
                    <a:pt x="14" y="2914"/>
                  </a:lnTo>
                  <a:lnTo>
                    <a:pt x="21" y="2980"/>
                  </a:lnTo>
                  <a:lnTo>
                    <a:pt x="31" y="3046"/>
                  </a:lnTo>
                  <a:lnTo>
                    <a:pt x="41" y="3111"/>
                  </a:lnTo>
                  <a:lnTo>
                    <a:pt x="54" y="3176"/>
                  </a:lnTo>
                  <a:lnTo>
                    <a:pt x="68" y="3240"/>
                  </a:lnTo>
                  <a:lnTo>
                    <a:pt x="84" y="3304"/>
                  </a:lnTo>
                  <a:lnTo>
                    <a:pt x="101" y="3368"/>
                  </a:lnTo>
                  <a:lnTo>
                    <a:pt x="119" y="3430"/>
                  </a:lnTo>
                  <a:lnTo>
                    <a:pt x="139" y="3491"/>
                  </a:lnTo>
                  <a:lnTo>
                    <a:pt x="161" y="3553"/>
                  </a:lnTo>
                  <a:lnTo>
                    <a:pt x="183" y="3613"/>
                  </a:lnTo>
                  <a:lnTo>
                    <a:pt x="207" y="3673"/>
                  </a:lnTo>
                  <a:lnTo>
                    <a:pt x="233" y="3732"/>
                  </a:lnTo>
                  <a:lnTo>
                    <a:pt x="260" y="3789"/>
                  </a:lnTo>
                  <a:lnTo>
                    <a:pt x="290" y="3847"/>
                  </a:lnTo>
                  <a:lnTo>
                    <a:pt x="319" y="3903"/>
                  </a:lnTo>
                  <a:lnTo>
                    <a:pt x="351" y="3960"/>
                  </a:lnTo>
                  <a:lnTo>
                    <a:pt x="383" y="4015"/>
                  </a:lnTo>
                  <a:lnTo>
                    <a:pt x="417" y="4069"/>
                  </a:lnTo>
                  <a:lnTo>
                    <a:pt x="451" y="4121"/>
                  </a:lnTo>
                  <a:lnTo>
                    <a:pt x="488" y="4174"/>
                  </a:lnTo>
                  <a:lnTo>
                    <a:pt x="525" y="4226"/>
                  </a:lnTo>
                  <a:lnTo>
                    <a:pt x="564" y="4276"/>
                  </a:lnTo>
                  <a:lnTo>
                    <a:pt x="603" y="4325"/>
                  </a:lnTo>
                  <a:lnTo>
                    <a:pt x="645" y="4374"/>
                  </a:lnTo>
                  <a:lnTo>
                    <a:pt x="687" y="4421"/>
                  </a:lnTo>
                  <a:lnTo>
                    <a:pt x="730" y="4467"/>
                  </a:lnTo>
                  <a:lnTo>
                    <a:pt x="774" y="4512"/>
                  </a:lnTo>
                  <a:lnTo>
                    <a:pt x="820" y="4558"/>
                  </a:lnTo>
                  <a:lnTo>
                    <a:pt x="866" y="4601"/>
                  </a:lnTo>
                  <a:lnTo>
                    <a:pt x="913" y="4642"/>
                  </a:lnTo>
                  <a:lnTo>
                    <a:pt x="963" y="4684"/>
                  </a:lnTo>
                  <a:lnTo>
                    <a:pt x="1012" y="4723"/>
                  </a:lnTo>
                  <a:lnTo>
                    <a:pt x="1062" y="4762"/>
                  </a:lnTo>
                  <a:lnTo>
                    <a:pt x="1113" y="4799"/>
                  </a:lnTo>
                  <a:lnTo>
                    <a:pt x="1166" y="4836"/>
                  </a:lnTo>
                  <a:lnTo>
                    <a:pt x="1219" y="4870"/>
                  </a:lnTo>
                  <a:lnTo>
                    <a:pt x="1273" y="4905"/>
                  </a:lnTo>
                  <a:lnTo>
                    <a:pt x="1328" y="4937"/>
                  </a:lnTo>
                  <a:lnTo>
                    <a:pt x="1384" y="4968"/>
                  </a:lnTo>
                  <a:lnTo>
                    <a:pt x="1441" y="4998"/>
                  </a:lnTo>
                  <a:lnTo>
                    <a:pt x="1498" y="5026"/>
                  </a:lnTo>
                  <a:lnTo>
                    <a:pt x="1556" y="5054"/>
                  </a:lnTo>
                  <a:lnTo>
                    <a:pt x="1615" y="5080"/>
                  </a:lnTo>
                  <a:lnTo>
                    <a:pt x="1675" y="5104"/>
                  </a:lnTo>
                  <a:lnTo>
                    <a:pt x="1735" y="5127"/>
                  </a:lnTo>
                  <a:lnTo>
                    <a:pt x="1796" y="5149"/>
                  </a:lnTo>
                  <a:lnTo>
                    <a:pt x="1857" y="5168"/>
                  </a:lnTo>
                  <a:lnTo>
                    <a:pt x="1920" y="5187"/>
                  </a:lnTo>
                  <a:lnTo>
                    <a:pt x="1984" y="5204"/>
                  </a:lnTo>
                  <a:lnTo>
                    <a:pt x="2047" y="5220"/>
                  </a:lnTo>
                  <a:lnTo>
                    <a:pt x="2111" y="5233"/>
                  </a:lnTo>
                  <a:lnTo>
                    <a:pt x="2176" y="5245"/>
                  </a:lnTo>
                  <a:lnTo>
                    <a:pt x="2241" y="5256"/>
                  </a:lnTo>
                  <a:lnTo>
                    <a:pt x="2307" y="5266"/>
                  </a:lnTo>
                  <a:lnTo>
                    <a:pt x="2373" y="5274"/>
                  </a:lnTo>
                  <a:lnTo>
                    <a:pt x="2441" y="5280"/>
                  </a:lnTo>
                  <a:lnTo>
                    <a:pt x="2508" y="5283"/>
                  </a:lnTo>
                  <a:lnTo>
                    <a:pt x="2576" y="5286"/>
                  </a:lnTo>
                  <a:lnTo>
                    <a:pt x="2644" y="5287"/>
                  </a:lnTo>
                  <a:lnTo>
                    <a:pt x="2712" y="5286"/>
                  </a:lnTo>
                  <a:lnTo>
                    <a:pt x="2780" y="5283"/>
                  </a:lnTo>
                  <a:lnTo>
                    <a:pt x="2848" y="5280"/>
                  </a:lnTo>
                  <a:lnTo>
                    <a:pt x="2914" y="5274"/>
                  </a:lnTo>
                  <a:lnTo>
                    <a:pt x="2980" y="5266"/>
                  </a:lnTo>
                  <a:lnTo>
                    <a:pt x="3046" y="5256"/>
                  </a:lnTo>
                  <a:lnTo>
                    <a:pt x="3111" y="5245"/>
                  </a:lnTo>
                  <a:lnTo>
                    <a:pt x="3176" y="5233"/>
                  </a:lnTo>
                  <a:lnTo>
                    <a:pt x="3241" y="5220"/>
                  </a:lnTo>
                  <a:lnTo>
                    <a:pt x="3305" y="5204"/>
                  </a:lnTo>
                  <a:lnTo>
                    <a:pt x="3368" y="5187"/>
                  </a:lnTo>
                  <a:lnTo>
                    <a:pt x="3430" y="5168"/>
                  </a:lnTo>
                  <a:lnTo>
                    <a:pt x="3491" y="5149"/>
                  </a:lnTo>
                  <a:lnTo>
                    <a:pt x="3553" y="5127"/>
                  </a:lnTo>
                  <a:lnTo>
                    <a:pt x="3613" y="5104"/>
                  </a:lnTo>
                  <a:lnTo>
                    <a:pt x="3673" y="5080"/>
                  </a:lnTo>
                  <a:lnTo>
                    <a:pt x="3732" y="5054"/>
                  </a:lnTo>
                  <a:lnTo>
                    <a:pt x="3790" y="5026"/>
                  </a:lnTo>
                  <a:lnTo>
                    <a:pt x="3847" y="4998"/>
                  </a:lnTo>
                  <a:lnTo>
                    <a:pt x="3904" y="4968"/>
                  </a:lnTo>
                  <a:lnTo>
                    <a:pt x="3960" y="4937"/>
                  </a:lnTo>
                  <a:lnTo>
                    <a:pt x="4015" y="4905"/>
                  </a:lnTo>
                  <a:lnTo>
                    <a:pt x="4069" y="4870"/>
                  </a:lnTo>
                  <a:lnTo>
                    <a:pt x="4121" y="4836"/>
                  </a:lnTo>
                  <a:lnTo>
                    <a:pt x="4174" y="4799"/>
                  </a:lnTo>
                  <a:lnTo>
                    <a:pt x="4226" y="4762"/>
                  </a:lnTo>
                  <a:lnTo>
                    <a:pt x="4276" y="4723"/>
                  </a:lnTo>
                  <a:lnTo>
                    <a:pt x="4325" y="4684"/>
                  </a:lnTo>
                  <a:lnTo>
                    <a:pt x="4374" y="4642"/>
                  </a:lnTo>
                  <a:lnTo>
                    <a:pt x="4422" y="4601"/>
                  </a:lnTo>
                  <a:lnTo>
                    <a:pt x="4468" y="4558"/>
                  </a:lnTo>
                  <a:lnTo>
                    <a:pt x="4514" y="4512"/>
                  </a:lnTo>
                  <a:lnTo>
                    <a:pt x="4558" y="4467"/>
                  </a:lnTo>
                  <a:lnTo>
                    <a:pt x="4601" y="4421"/>
                  </a:lnTo>
                  <a:lnTo>
                    <a:pt x="4642" y="4374"/>
                  </a:lnTo>
                  <a:lnTo>
                    <a:pt x="4684" y="4325"/>
                  </a:lnTo>
                  <a:lnTo>
                    <a:pt x="4723" y="4276"/>
                  </a:lnTo>
                  <a:lnTo>
                    <a:pt x="4762" y="4226"/>
                  </a:lnTo>
                  <a:lnTo>
                    <a:pt x="4799" y="4174"/>
                  </a:lnTo>
                  <a:lnTo>
                    <a:pt x="4836" y="4121"/>
                  </a:lnTo>
                  <a:lnTo>
                    <a:pt x="4870" y="4069"/>
                  </a:lnTo>
                  <a:lnTo>
                    <a:pt x="4905" y="4015"/>
                  </a:lnTo>
                  <a:lnTo>
                    <a:pt x="4938" y="3960"/>
                  </a:lnTo>
                  <a:lnTo>
                    <a:pt x="4968" y="3903"/>
                  </a:lnTo>
                  <a:lnTo>
                    <a:pt x="4998" y="3847"/>
                  </a:lnTo>
                  <a:lnTo>
                    <a:pt x="5027" y="3789"/>
                  </a:lnTo>
                  <a:lnTo>
                    <a:pt x="5054" y="3732"/>
                  </a:lnTo>
                  <a:lnTo>
                    <a:pt x="5080" y="3673"/>
                  </a:lnTo>
                  <a:lnTo>
                    <a:pt x="5104" y="3613"/>
                  </a:lnTo>
                  <a:lnTo>
                    <a:pt x="5126" y="3553"/>
                  </a:lnTo>
                  <a:lnTo>
                    <a:pt x="5149" y="3491"/>
                  </a:lnTo>
                  <a:lnTo>
                    <a:pt x="5168" y="3430"/>
                  </a:lnTo>
                  <a:lnTo>
                    <a:pt x="5187" y="3368"/>
                  </a:lnTo>
                  <a:lnTo>
                    <a:pt x="5204" y="3304"/>
                  </a:lnTo>
                  <a:lnTo>
                    <a:pt x="5220" y="3240"/>
                  </a:lnTo>
                  <a:lnTo>
                    <a:pt x="5233" y="3176"/>
                  </a:lnTo>
                  <a:lnTo>
                    <a:pt x="5247" y="3111"/>
                  </a:lnTo>
                  <a:lnTo>
                    <a:pt x="5256" y="3046"/>
                  </a:lnTo>
                  <a:lnTo>
                    <a:pt x="5266" y="2980"/>
                  </a:lnTo>
                  <a:lnTo>
                    <a:pt x="5274" y="2914"/>
                  </a:lnTo>
                  <a:lnTo>
                    <a:pt x="5280" y="2847"/>
                  </a:lnTo>
                  <a:lnTo>
                    <a:pt x="5283" y="2779"/>
                  </a:lnTo>
                  <a:lnTo>
                    <a:pt x="5287" y="2712"/>
                  </a:lnTo>
                  <a:lnTo>
                    <a:pt x="5287" y="2643"/>
                  </a:lnTo>
                  <a:lnTo>
                    <a:pt x="5287" y="2574"/>
                  </a:lnTo>
                  <a:lnTo>
                    <a:pt x="5283" y="2507"/>
                  </a:lnTo>
                  <a:lnTo>
                    <a:pt x="5280" y="2440"/>
                  </a:lnTo>
                  <a:lnTo>
                    <a:pt x="5274" y="2373"/>
                  </a:lnTo>
                  <a:lnTo>
                    <a:pt x="5266" y="2306"/>
                  </a:lnTo>
                  <a:lnTo>
                    <a:pt x="5256" y="2241"/>
                  </a:lnTo>
                  <a:lnTo>
                    <a:pt x="5247" y="2175"/>
                  </a:lnTo>
                  <a:lnTo>
                    <a:pt x="5233" y="2111"/>
                  </a:lnTo>
                  <a:lnTo>
                    <a:pt x="5220" y="2046"/>
                  </a:lnTo>
                  <a:lnTo>
                    <a:pt x="5204" y="1982"/>
                  </a:lnTo>
                  <a:lnTo>
                    <a:pt x="5187" y="1920"/>
                  </a:lnTo>
                  <a:lnTo>
                    <a:pt x="5168" y="1857"/>
                  </a:lnTo>
                  <a:lnTo>
                    <a:pt x="5149" y="1796"/>
                  </a:lnTo>
                  <a:lnTo>
                    <a:pt x="5126" y="1735"/>
                  </a:lnTo>
                  <a:lnTo>
                    <a:pt x="5104" y="1673"/>
                  </a:lnTo>
                  <a:lnTo>
                    <a:pt x="5080" y="1615"/>
                  </a:lnTo>
                  <a:lnTo>
                    <a:pt x="5054" y="1556"/>
                  </a:lnTo>
                  <a:lnTo>
                    <a:pt x="5027" y="1497"/>
                  </a:lnTo>
                  <a:lnTo>
                    <a:pt x="4998" y="1439"/>
                  </a:lnTo>
                  <a:lnTo>
                    <a:pt x="4968" y="1383"/>
                  </a:lnTo>
                  <a:lnTo>
                    <a:pt x="4938" y="1328"/>
                  </a:lnTo>
                  <a:lnTo>
                    <a:pt x="4905" y="1273"/>
                  </a:lnTo>
                  <a:lnTo>
                    <a:pt x="4870" y="1219"/>
                  </a:lnTo>
                  <a:lnTo>
                    <a:pt x="4836" y="1165"/>
                  </a:lnTo>
                  <a:lnTo>
                    <a:pt x="4799" y="1113"/>
                  </a:lnTo>
                  <a:lnTo>
                    <a:pt x="4762" y="1062"/>
                  </a:lnTo>
                  <a:lnTo>
                    <a:pt x="4723" y="1012"/>
                  </a:lnTo>
                  <a:lnTo>
                    <a:pt x="4684" y="961"/>
                  </a:lnTo>
                  <a:lnTo>
                    <a:pt x="4642" y="914"/>
                  </a:lnTo>
                  <a:lnTo>
                    <a:pt x="4601" y="866"/>
                  </a:lnTo>
                  <a:lnTo>
                    <a:pt x="4558" y="819"/>
                  </a:lnTo>
                  <a:lnTo>
                    <a:pt x="4514" y="774"/>
                  </a:lnTo>
                  <a:lnTo>
                    <a:pt x="4468" y="730"/>
                  </a:lnTo>
                  <a:lnTo>
                    <a:pt x="4422" y="687"/>
                  </a:lnTo>
                  <a:lnTo>
                    <a:pt x="4374" y="645"/>
                  </a:lnTo>
                  <a:lnTo>
                    <a:pt x="4325" y="603"/>
                  </a:lnTo>
                  <a:lnTo>
                    <a:pt x="4276" y="564"/>
                  </a:lnTo>
                  <a:lnTo>
                    <a:pt x="4226" y="525"/>
                  </a:lnTo>
                  <a:lnTo>
                    <a:pt x="4174" y="488"/>
                  </a:lnTo>
                  <a:lnTo>
                    <a:pt x="4121" y="451"/>
                  </a:lnTo>
                  <a:lnTo>
                    <a:pt x="4069" y="416"/>
                  </a:lnTo>
                  <a:lnTo>
                    <a:pt x="4015" y="383"/>
                  </a:lnTo>
                  <a:lnTo>
                    <a:pt x="3960" y="350"/>
                  </a:lnTo>
                  <a:lnTo>
                    <a:pt x="3904" y="319"/>
                  </a:lnTo>
                  <a:lnTo>
                    <a:pt x="3847" y="290"/>
                  </a:lnTo>
                  <a:lnTo>
                    <a:pt x="3790" y="260"/>
                  </a:lnTo>
                  <a:lnTo>
                    <a:pt x="3732" y="233"/>
                  </a:lnTo>
                  <a:lnTo>
                    <a:pt x="3673" y="207"/>
                  </a:lnTo>
                  <a:lnTo>
                    <a:pt x="3613" y="183"/>
                  </a:lnTo>
                  <a:lnTo>
                    <a:pt x="3553" y="161"/>
                  </a:lnTo>
                  <a:lnTo>
                    <a:pt x="3491" y="139"/>
                  </a:lnTo>
                  <a:lnTo>
                    <a:pt x="3430" y="119"/>
                  </a:lnTo>
                  <a:lnTo>
                    <a:pt x="3368" y="100"/>
                  </a:lnTo>
                  <a:lnTo>
                    <a:pt x="3305" y="84"/>
                  </a:lnTo>
                  <a:lnTo>
                    <a:pt x="3241" y="68"/>
                  </a:lnTo>
                  <a:lnTo>
                    <a:pt x="3176" y="53"/>
                  </a:lnTo>
                  <a:lnTo>
                    <a:pt x="3111" y="41"/>
                  </a:lnTo>
                  <a:lnTo>
                    <a:pt x="3046" y="30"/>
                  </a:lnTo>
                  <a:lnTo>
                    <a:pt x="2980" y="21"/>
                  </a:lnTo>
                  <a:lnTo>
                    <a:pt x="2914" y="14"/>
                  </a:lnTo>
                  <a:lnTo>
                    <a:pt x="2848" y="8"/>
                  </a:lnTo>
                  <a:lnTo>
                    <a:pt x="2780" y="3"/>
                  </a:lnTo>
                  <a:lnTo>
                    <a:pt x="2712" y="0"/>
                  </a:lnTo>
                  <a:lnTo>
                    <a:pt x="2644"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29" name="KSO_Shape"/>
            <p:cNvSpPr/>
            <p:nvPr/>
          </p:nvSpPr>
          <p:spPr>
            <a:xfrm>
              <a:off x="8000845" y="3602674"/>
              <a:ext cx="271102" cy="274302"/>
            </a:xfrm>
            <a:custGeom>
              <a:avLst/>
              <a:gdLst>
                <a:gd name="connsiteX0" fmla="*/ 876522 w 1879600"/>
                <a:gd name="connsiteY0" fmla="*/ 1026915 h 1901723"/>
                <a:gd name="connsiteX1" fmla="*/ 1879600 w 1879600"/>
                <a:gd name="connsiteY1" fmla="*/ 1035310 h 1901723"/>
                <a:gd name="connsiteX2" fmla="*/ 1879600 w 1879600"/>
                <a:gd name="connsiteY2" fmla="*/ 1901723 h 1901723"/>
                <a:gd name="connsiteX3" fmla="*/ 876522 w 1879600"/>
                <a:gd name="connsiteY3" fmla="*/ 1775813 h 1901723"/>
                <a:gd name="connsiteX4" fmla="*/ 0 w 1879600"/>
                <a:gd name="connsiteY4" fmla="*/ 1014080 h 1901723"/>
                <a:gd name="connsiteX5" fmla="*/ 717549 w 1879600"/>
                <a:gd name="connsiteY5" fmla="*/ 1026818 h 1901723"/>
                <a:gd name="connsiteX6" fmla="*/ 717549 w 1879600"/>
                <a:gd name="connsiteY6" fmla="*/ 1753167 h 1901723"/>
                <a:gd name="connsiteX7" fmla="*/ 0 w 1879600"/>
                <a:gd name="connsiteY7" fmla="*/ 1642117 h 1901723"/>
                <a:gd name="connsiteX8" fmla="*/ 717549 w 1879600"/>
                <a:gd name="connsiteY8" fmla="*/ 159389 h 1901723"/>
                <a:gd name="connsiteX9" fmla="*/ 717549 w 1879600"/>
                <a:gd name="connsiteY9" fmla="*/ 883871 h 1901723"/>
                <a:gd name="connsiteX10" fmla="*/ 0 w 1879600"/>
                <a:gd name="connsiteY10" fmla="*/ 908194 h 1901723"/>
                <a:gd name="connsiteX11" fmla="*/ 0 w 1879600"/>
                <a:gd name="connsiteY11" fmla="*/ 256684 h 1901723"/>
                <a:gd name="connsiteX12" fmla="*/ 1879600 w 1879600"/>
                <a:gd name="connsiteY12" fmla="*/ 0 h 1901723"/>
                <a:gd name="connsiteX13" fmla="*/ 1879600 w 1879600"/>
                <a:gd name="connsiteY13" fmla="*/ 872112 h 1901723"/>
                <a:gd name="connsiteX14" fmla="*/ 879497 w 1879600"/>
                <a:gd name="connsiteY14" fmla="*/ 880660 h 1901723"/>
                <a:gd name="connsiteX15" fmla="*/ 876522 w 1879600"/>
                <a:gd name="connsiteY15" fmla="*/ 626314 h 1901723"/>
                <a:gd name="connsiteX16" fmla="*/ 876522 w 1879600"/>
                <a:gd name="connsiteY16" fmla="*/ 144511 h 19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9600" h="1901723">
                  <a:moveTo>
                    <a:pt x="876522" y="1026915"/>
                  </a:moveTo>
                  <a:lnTo>
                    <a:pt x="1879600" y="1035310"/>
                  </a:lnTo>
                  <a:lnTo>
                    <a:pt x="1879600" y="1901723"/>
                  </a:lnTo>
                  <a:lnTo>
                    <a:pt x="876522" y="1775813"/>
                  </a:lnTo>
                  <a:close/>
                  <a:moveTo>
                    <a:pt x="0" y="1014080"/>
                  </a:moveTo>
                  <a:lnTo>
                    <a:pt x="717549" y="1026818"/>
                  </a:lnTo>
                  <a:lnTo>
                    <a:pt x="717549" y="1753167"/>
                  </a:lnTo>
                  <a:lnTo>
                    <a:pt x="0" y="1642117"/>
                  </a:lnTo>
                  <a:close/>
                  <a:moveTo>
                    <a:pt x="717549" y="159389"/>
                  </a:moveTo>
                  <a:lnTo>
                    <a:pt x="717549" y="883871"/>
                  </a:lnTo>
                  <a:lnTo>
                    <a:pt x="0" y="908194"/>
                  </a:lnTo>
                  <a:lnTo>
                    <a:pt x="0" y="256684"/>
                  </a:lnTo>
                  <a:close/>
                  <a:moveTo>
                    <a:pt x="1879600" y="0"/>
                  </a:moveTo>
                  <a:lnTo>
                    <a:pt x="1879600" y="872112"/>
                  </a:lnTo>
                  <a:lnTo>
                    <a:pt x="879497" y="880660"/>
                  </a:lnTo>
                  <a:lnTo>
                    <a:pt x="876522" y="626314"/>
                  </a:lnTo>
                  <a:lnTo>
                    <a:pt x="876522" y="144511"/>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30" name="KSO_Shape"/>
            <p:cNvSpPr/>
            <p:nvPr/>
          </p:nvSpPr>
          <p:spPr bwMode="auto">
            <a:xfrm>
              <a:off x="4377646" y="3595355"/>
              <a:ext cx="388708" cy="28894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grpFill/>
            <a:ln>
              <a:noFill/>
            </a:ln>
          </p:spPr>
          <p:txBody>
            <a:bodyPr lIns="91440" tIns="45720" rIns="91440" bIns="720000" anchor="ctr"/>
            <a:lstStyle/>
            <a:p>
              <a:endParaRPr lang="zh-CN" altLang="en-US" sz="3200">
                <a:solidFill>
                  <a:srgbClr val="1D6295"/>
                </a:solidFill>
              </a:endParaRPr>
            </a:p>
          </p:txBody>
        </p:sp>
        <p:sp>
          <p:nvSpPr>
            <p:cNvPr id="31" name="KSO_Shape"/>
            <p:cNvSpPr>
              <a:spLocks noChangeAspect="1"/>
            </p:cNvSpPr>
            <p:nvPr/>
          </p:nvSpPr>
          <p:spPr bwMode="auto">
            <a:xfrm>
              <a:off x="5315155" y="2731501"/>
              <a:ext cx="295888" cy="252000"/>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grpFill/>
            <a:ln>
              <a:noFill/>
            </a:ln>
          </p:spPr>
          <p:txBody>
            <a:bodyPr bIns="528000" anchor="ctr">
              <a:scene3d>
                <a:camera prst="orthographicFront"/>
                <a:lightRig rig="threePt" dir="t"/>
              </a:scene3d>
              <a:sp3d>
                <a:contourClr>
                  <a:srgbClr val="FFFFFF"/>
                </a:contourClr>
              </a:sp3d>
            </a:bodyPr>
            <a:lstStyle/>
            <a:p>
              <a:pPr algn="ctr">
                <a:defRPr/>
              </a:pPr>
              <a:endParaRPr lang="zh-CN" altLang="en-US" sz="3200" dirty="0">
                <a:solidFill>
                  <a:srgbClr val="1D6295"/>
                </a:solidFill>
                <a:ea typeface="宋体" panose="02010600030101010101" pitchFamily="2" charset="-122"/>
              </a:endParaRPr>
            </a:p>
          </p:txBody>
        </p:sp>
        <p:sp>
          <p:nvSpPr>
            <p:cNvPr id="32" name="KSO_Shape"/>
            <p:cNvSpPr/>
            <p:nvPr/>
          </p:nvSpPr>
          <p:spPr bwMode="auto">
            <a:xfrm>
              <a:off x="849298" y="2691155"/>
              <a:ext cx="316612" cy="332692"/>
            </a:xfrm>
            <a:custGeom>
              <a:avLst/>
              <a:gdLst>
                <a:gd name="T0" fmla="*/ 2147483646 w 475"/>
                <a:gd name="T1" fmla="*/ 2147483646 h 499"/>
                <a:gd name="T2" fmla="*/ 0 w 475"/>
                <a:gd name="T3" fmla="*/ 2147483646 h 499"/>
                <a:gd name="T4" fmla="*/ 0 w 475"/>
                <a:gd name="T5" fmla="*/ 2147483646 h 499"/>
                <a:gd name="T6" fmla="*/ 2147483646 w 475"/>
                <a:gd name="T7" fmla="*/ 2147483646 h 499"/>
                <a:gd name="T8" fmla="*/ 2147483646 w 475"/>
                <a:gd name="T9" fmla="*/ 2147483646 h 499"/>
                <a:gd name="T10" fmla="*/ 2147483646 w 475"/>
                <a:gd name="T11" fmla="*/ 2147483646 h 499"/>
                <a:gd name="T12" fmla="*/ 2147483646 w 475"/>
                <a:gd name="T13" fmla="*/ 2147483646 h 499"/>
                <a:gd name="T14" fmla="*/ 2147483646 w 475"/>
                <a:gd name="T15" fmla="*/ 2147483646 h 499"/>
                <a:gd name="T16" fmla="*/ 2147483646 w 475"/>
                <a:gd name="T17" fmla="*/ 2147483646 h 499"/>
                <a:gd name="T18" fmla="*/ 2147483646 w 475"/>
                <a:gd name="T19" fmla="*/ 2147483646 h 499"/>
                <a:gd name="T20" fmla="*/ 2147483646 w 475"/>
                <a:gd name="T21" fmla="*/ 2147483646 h 499"/>
                <a:gd name="T22" fmla="*/ 2147483646 w 475"/>
                <a:gd name="T23" fmla="*/ 2147483646 h 499"/>
                <a:gd name="T24" fmla="*/ 2147483646 w 475"/>
                <a:gd name="T25" fmla="*/ 2147483646 h 499"/>
                <a:gd name="T26" fmla="*/ 2147483646 w 475"/>
                <a:gd name="T27" fmla="*/ 2147483646 h 499"/>
                <a:gd name="T28" fmla="*/ 2147483646 w 475"/>
                <a:gd name="T29" fmla="*/ 2147483646 h 499"/>
                <a:gd name="T30" fmla="*/ 2147483646 w 475"/>
                <a:gd name="T31" fmla="*/ 2147483646 h 499"/>
                <a:gd name="T32" fmla="*/ 2147483646 w 475"/>
                <a:gd name="T33" fmla="*/ 2147483646 h 499"/>
                <a:gd name="T34" fmla="*/ 2147483646 w 475"/>
                <a:gd name="T35" fmla="*/ 2147483646 h 499"/>
                <a:gd name="T36" fmla="*/ 2147483646 w 475"/>
                <a:gd name="T37" fmla="*/ 2147483646 h 499"/>
                <a:gd name="T38" fmla="*/ 2147483646 w 475"/>
                <a:gd name="T39" fmla="*/ 2147483646 h 499"/>
                <a:gd name="T40" fmla="*/ 2147483646 w 475"/>
                <a:gd name="T41" fmla="*/ 2147483646 h 499"/>
                <a:gd name="T42" fmla="*/ 2147483646 w 475"/>
                <a:gd name="T43" fmla="*/ 2147483646 h 499"/>
                <a:gd name="T44" fmla="*/ 2147483646 w 475"/>
                <a:gd name="T45" fmla="*/ 2147483646 h 499"/>
                <a:gd name="T46" fmla="*/ 2147483646 w 475"/>
                <a:gd name="T47" fmla="*/ 2147483646 h 499"/>
                <a:gd name="T48" fmla="*/ 2147483646 w 475"/>
                <a:gd name="T49" fmla="*/ 0 h 499"/>
                <a:gd name="T50" fmla="*/ 2147483646 w 475"/>
                <a:gd name="T51" fmla="*/ 2147483646 h 499"/>
                <a:gd name="T52" fmla="*/ 2147483646 w 475"/>
                <a:gd name="T53" fmla="*/ 2147483646 h 499"/>
                <a:gd name="T54" fmla="*/ 2147483646 w 475"/>
                <a:gd name="T55" fmla="*/ 2147483646 h 499"/>
                <a:gd name="T56" fmla="*/ 2147483646 w 475"/>
                <a:gd name="T57" fmla="*/ 2147483646 h 499"/>
                <a:gd name="T58" fmla="*/ 2147483646 w 475"/>
                <a:gd name="T59" fmla="*/ 2147483646 h 499"/>
                <a:gd name="T60" fmla="*/ 2147483646 w 475"/>
                <a:gd name="T61" fmla="*/ 2147483646 h 499"/>
                <a:gd name="T62" fmla="*/ 2147483646 w 475"/>
                <a:gd name="T63" fmla="*/ 2147483646 h 499"/>
                <a:gd name="T64" fmla="*/ 2147483646 w 475"/>
                <a:gd name="T65" fmla="*/ 2147483646 h 499"/>
                <a:gd name="T66" fmla="*/ 2147483646 w 475"/>
                <a:gd name="T67" fmla="*/ 2147483646 h 499"/>
                <a:gd name="T68" fmla="*/ 2147483646 w 475"/>
                <a:gd name="T69" fmla="*/ 2147483646 h 499"/>
                <a:gd name="T70" fmla="*/ 2147483646 w 475"/>
                <a:gd name="T71" fmla="*/ 2147483646 h 4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5" h="499">
                  <a:moveTo>
                    <a:pt x="0" y="227"/>
                  </a:moveTo>
                  <a:lnTo>
                    <a:pt x="120" y="293"/>
                  </a:lnTo>
                  <a:lnTo>
                    <a:pt x="120" y="487"/>
                  </a:lnTo>
                  <a:lnTo>
                    <a:pt x="0" y="421"/>
                  </a:lnTo>
                  <a:lnTo>
                    <a:pt x="0" y="227"/>
                  </a:lnTo>
                  <a:close/>
                  <a:moveTo>
                    <a:pt x="373" y="229"/>
                  </a:moveTo>
                  <a:lnTo>
                    <a:pt x="411" y="217"/>
                  </a:lnTo>
                  <a:lnTo>
                    <a:pt x="411" y="231"/>
                  </a:lnTo>
                  <a:lnTo>
                    <a:pt x="373" y="246"/>
                  </a:lnTo>
                  <a:lnTo>
                    <a:pt x="373" y="229"/>
                  </a:lnTo>
                  <a:close/>
                  <a:moveTo>
                    <a:pt x="106" y="146"/>
                  </a:moveTo>
                  <a:lnTo>
                    <a:pt x="231" y="113"/>
                  </a:lnTo>
                  <a:lnTo>
                    <a:pt x="236" y="127"/>
                  </a:lnTo>
                  <a:lnTo>
                    <a:pt x="108" y="163"/>
                  </a:lnTo>
                  <a:lnTo>
                    <a:pt x="106" y="146"/>
                  </a:lnTo>
                  <a:close/>
                  <a:moveTo>
                    <a:pt x="97" y="111"/>
                  </a:moveTo>
                  <a:lnTo>
                    <a:pt x="101" y="125"/>
                  </a:lnTo>
                  <a:lnTo>
                    <a:pt x="227" y="92"/>
                  </a:lnTo>
                  <a:lnTo>
                    <a:pt x="222" y="75"/>
                  </a:lnTo>
                  <a:lnTo>
                    <a:pt x="97" y="111"/>
                  </a:lnTo>
                  <a:close/>
                  <a:moveTo>
                    <a:pt x="87" y="75"/>
                  </a:moveTo>
                  <a:lnTo>
                    <a:pt x="212" y="42"/>
                  </a:lnTo>
                  <a:lnTo>
                    <a:pt x="217" y="56"/>
                  </a:lnTo>
                  <a:lnTo>
                    <a:pt x="92" y="89"/>
                  </a:lnTo>
                  <a:lnTo>
                    <a:pt x="87" y="75"/>
                  </a:lnTo>
                  <a:close/>
                  <a:moveTo>
                    <a:pt x="264" y="463"/>
                  </a:moveTo>
                  <a:lnTo>
                    <a:pt x="432" y="407"/>
                  </a:lnTo>
                  <a:lnTo>
                    <a:pt x="399" y="390"/>
                  </a:lnTo>
                  <a:lnTo>
                    <a:pt x="399" y="352"/>
                  </a:lnTo>
                  <a:lnTo>
                    <a:pt x="399" y="300"/>
                  </a:lnTo>
                  <a:lnTo>
                    <a:pt x="191" y="364"/>
                  </a:lnTo>
                  <a:lnTo>
                    <a:pt x="191" y="423"/>
                  </a:lnTo>
                  <a:lnTo>
                    <a:pt x="264" y="463"/>
                  </a:lnTo>
                  <a:close/>
                  <a:moveTo>
                    <a:pt x="475" y="428"/>
                  </a:moveTo>
                  <a:lnTo>
                    <a:pt x="475" y="392"/>
                  </a:lnTo>
                  <a:lnTo>
                    <a:pt x="432" y="369"/>
                  </a:lnTo>
                  <a:lnTo>
                    <a:pt x="432" y="189"/>
                  </a:lnTo>
                  <a:lnTo>
                    <a:pt x="312" y="134"/>
                  </a:lnTo>
                  <a:lnTo>
                    <a:pt x="290" y="139"/>
                  </a:lnTo>
                  <a:lnTo>
                    <a:pt x="279" y="108"/>
                  </a:lnTo>
                  <a:lnTo>
                    <a:pt x="262" y="113"/>
                  </a:lnTo>
                  <a:lnTo>
                    <a:pt x="236" y="7"/>
                  </a:lnTo>
                  <a:lnTo>
                    <a:pt x="234" y="0"/>
                  </a:lnTo>
                  <a:lnTo>
                    <a:pt x="227" y="0"/>
                  </a:lnTo>
                  <a:lnTo>
                    <a:pt x="52" y="47"/>
                  </a:lnTo>
                  <a:lnTo>
                    <a:pt x="44" y="49"/>
                  </a:lnTo>
                  <a:lnTo>
                    <a:pt x="47" y="56"/>
                  </a:lnTo>
                  <a:lnTo>
                    <a:pt x="73" y="158"/>
                  </a:lnTo>
                  <a:lnTo>
                    <a:pt x="54" y="165"/>
                  </a:lnTo>
                  <a:lnTo>
                    <a:pt x="59" y="205"/>
                  </a:lnTo>
                  <a:lnTo>
                    <a:pt x="26" y="215"/>
                  </a:lnTo>
                  <a:lnTo>
                    <a:pt x="144" y="279"/>
                  </a:lnTo>
                  <a:lnTo>
                    <a:pt x="141" y="478"/>
                  </a:lnTo>
                  <a:lnTo>
                    <a:pt x="189" y="461"/>
                  </a:lnTo>
                  <a:lnTo>
                    <a:pt x="264" y="499"/>
                  </a:lnTo>
                  <a:lnTo>
                    <a:pt x="475" y="428"/>
                  </a:lnTo>
                  <a:close/>
                  <a:moveTo>
                    <a:pt x="260" y="151"/>
                  </a:moveTo>
                  <a:lnTo>
                    <a:pt x="255" y="153"/>
                  </a:lnTo>
                  <a:lnTo>
                    <a:pt x="224" y="18"/>
                  </a:lnTo>
                  <a:lnTo>
                    <a:pt x="63" y="59"/>
                  </a:lnTo>
                  <a:lnTo>
                    <a:pt x="97" y="196"/>
                  </a:lnTo>
                  <a:lnTo>
                    <a:pt x="130" y="210"/>
                  </a:lnTo>
                  <a:lnTo>
                    <a:pt x="290" y="163"/>
                  </a:lnTo>
                  <a:lnTo>
                    <a:pt x="260" y="151"/>
                  </a:lnTo>
                  <a:close/>
                </a:path>
              </a:pathLst>
            </a:custGeom>
            <a:grpFill/>
            <a:ln>
              <a:noFill/>
            </a:ln>
          </p:spPr>
          <p:txBody>
            <a:bodyPr anchor="ctr"/>
            <a:lstStyle/>
            <a:p>
              <a:endParaRPr lang="zh-CN" altLang="en-US" sz="3200">
                <a:solidFill>
                  <a:srgbClr val="1D6295"/>
                </a:solidFill>
              </a:endParaRPr>
            </a:p>
          </p:txBody>
        </p:sp>
        <p:sp>
          <p:nvSpPr>
            <p:cNvPr id="33" name="KSO_Shape"/>
            <p:cNvSpPr/>
            <p:nvPr/>
          </p:nvSpPr>
          <p:spPr bwMode="auto">
            <a:xfrm>
              <a:off x="838015" y="3590587"/>
              <a:ext cx="339178" cy="298476"/>
            </a:xfrm>
            <a:custGeom>
              <a:avLst/>
              <a:gdLst>
                <a:gd name="T0" fmla="*/ 2147483646 w 5215"/>
                <a:gd name="T1" fmla="*/ 2147483646 h 4586"/>
                <a:gd name="T2" fmla="*/ 2147483646 w 5215"/>
                <a:gd name="T3" fmla="*/ 2147483646 h 4586"/>
                <a:gd name="T4" fmla="*/ 2147483646 w 5215"/>
                <a:gd name="T5" fmla="*/ 2147483646 h 4586"/>
                <a:gd name="T6" fmla="*/ 2147483646 w 5215"/>
                <a:gd name="T7" fmla="*/ 2147483646 h 4586"/>
                <a:gd name="T8" fmla="*/ 2147483646 w 5215"/>
                <a:gd name="T9" fmla="*/ 2147483646 h 4586"/>
                <a:gd name="T10" fmla="*/ 2147483646 w 5215"/>
                <a:gd name="T11" fmla="*/ 2147483646 h 4586"/>
                <a:gd name="T12" fmla="*/ 2147483646 w 5215"/>
                <a:gd name="T13" fmla="*/ 2147483646 h 4586"/>
                <a:gd name="T14" fmla="*/ 2147483646 w 5215"/>
                <a:gd name="T15" fmla="*/ 2147483646 h 4586"/>
                <a:gd name="T16" fmla="*/ 2147483646 w 5215"/>
                <a:gd name="T17" fmla="*/ 2147483646 h 4586"/>
                <a:gd name="T18" fmla="*/ 2147483646 w 5215"/>
                <a:gd name="T19" fmla="*/ 2147483646 h 4586"/>
                <a:gd name="T20" fmla="*/ 2147483646 w 5215"/>
                <a:gd name="T21" fmla="*/ 2147483646 h 4586"/>
                <a:gd name="T22" fmla="*/ 2147483646 w 5215"/>
                <a:gd name="T23" fmla="*/ 2147483646 h 4586"/>
                <a:gd name="T24" fmla="*/ 2147483646 w 5215"/>
                <a:gd name="T25" fmla="*/ 2147483646 h 4586"/>
                <a:gd name="T26" fmla="*/ 2147483646 w 5215"/>
                <a:gd name="T27" fmla="*/ 2147483646 h 4586"/>
                <a:gd name="T28" fmla="*/ 2147483646 w 5215"/>
                <a:gd name="T29" fmla="*/ 2147483646 h 4586"/>
                <a:gd name="T30" fmla="*/ 2147483646 w 5215"/>
                <a:gd name="T31" fmla="*/ 2147483646 h 4586"/>
                <a:gd name="T32" fmla="*/ 2147483646 w 5215"/>
                <a:gd name="T33" fmla="*/ 2147483646 h 4586"/>
                <a:gd name="T34" fmla="*/ 2147483646 w 5215"/>
                <a:gd name="T35" fmla="*/ 2147483646 h 4586"/>
                <a:gd name="T36" fmla="*/ 2147483646 w 5215"/>
                <a:gd name="T37" fmla="*/ 2147483646 h 4586"/>
                <a:gd name="T38" fmla="*/ 2147483646 w 5215"/>
                <a:gd name="T39" fmla="*/ 2147483646 h 4586"/>
                <a:gd name="T40" fmla="*/ 2147483646 w 5215"/>
                <a:gd name="T41" fmla="*/ 2147483646 h 4586"/>
                <a:gd name="T42" fmla="*/ 2147483646 w 5215"/>
                <a:gd name="T43" fmla="*/ 781838818 h 4586"/>
                <a:gd name="T44" fmla="*/ 2147483646 w 5215"/>
                <a:gd name="T45" fmla="*/ 48906576 h 4586"/>
                <a:gd name="T46" fmla="*/ 2147483646 w 5215"/>
                <a:gd name="T47" fmla="*/ 146586302 h 4586"/>
                <a:gd name="T48" fmla="*/ 2147483646 w 5215"/>
                <a:gd name="T49" fmla="*/ 2101117000 h 4586"/>
                <a:gd name="T50" fmla="*/ 2147483646 w 5215"/>
                <a:gd name="T51" fmla="*/ 2147483646 h 4586"/>
                <a:gd name="T52" fmla="*/ 2147483646 w 5215"/>
                <a:gd name="T53" fmla="*/ 2147483646 h 4586"/>
                <a:gd name="T54" fmla="*/ 2147483646 w 5215"/>
                <a:gd name="T55" fmla="*/ 2147483646 h 4586"/>
                <a:gd name="T56" fmla="*/ 2147483646 w 5215"/>
                <a:gd name="T57" fmla="*/ 2147483646 h 4586"/>
                <a:gd name="T58" fmla="*/ 2147483646 w 5215"/>
                <a:gd name="T59" fmla="*/ 2147483646 h 4586"/>
                <a:gd name="T60" fmla="*/ 2147483646 w 5215"/>
                <a:gd name="T61" fmla="*/ 2147483646 h 4586"/>
                <a:gd name="T62" fmla="*/ 2147483646 w 5215"/>
                <a:gd name="T63" fmla="*/ 2147483646 h 4586"/>
                <a:gd name="T64" fmla="*/ 2147483646 w 5215"/>
                <a:gd name="T65" fmla="*/ 2147483646 h 4586"/>
                <a:gd name="T66" fmla="*/ 2147483646 w 5215"/>
                <a:gd name="T67" fmla="*/ 2147483646 h 4586"/>
                <a:gd name="T68" fmla="*/ 2147483646 w 5215"/>
                <a:gd name="T69" fmla="*/ 2147483646 h 4586"/>
                <a:gd name="T70" fmla="*/ 2147483646 w 5215"/>
                <a:gd name="T71" fmla="*/ 2147483646 h 4586"/>
                <a:gd name="T72" fmla="*/ 2147483646 w 5215"/>
                <a:gd name="T73" fmla="*/ 2147483646 h 4586"/>
                <a:gd name="T74" fmla="*/ 2147483646 w 5215"/>
                <a:gd name="T75" fmla="*/ 2147483646 h 4586"/>
                <a:gd name="T76" fmla="*/ 2147483646 w 5215"/>
                <a:gd name="T77" fmla="*/ 2147483646 h 4586"/>
                <a:gd name="T78" fmla="*/ 2147483646 w 5215"/>
                <a:gd name="T79" fmla="*/ 2147483646 h 4586"/>
                <a:gd name="T80" fmla="*/ 2147483646 w 5215"/>
                <a:gd name="T81" fmla="*/ 2147483646 h 4586"/>
                <a:gd name="T82" fmla="*/ 2147483646 w 5215"/>
                <a:gd name="T83" fmla="*/ 2147483646 h 4586"/>
                <a:gd name="T84" fmla="*/ 2147483646 w 5215"/>
                <a:gd name="T85" fmla="*/ 2147483646 h 4586"/>
                <a:gd name="T86" fmla="*/ 2147483646 w 5215"/>
                <a:gd name="T87" fmla="*/ 2147483646 h 4586"/>
                <a:gd name="T88" fmla="*/ 2147483646 w 5215"/>
                <a:gd name="T89" fmla="*/ 2147483646 h 4586"/>
                <a:gd name="T90" fmla="*/ 2147483646 w 5215"/>
                <a:gd name="T91" fmla="*/ 2147483646 h 4586"/>
                <a:gd name="T92" fmla="*/ 2147483646 w 5215"/>
                <a:gd name="T93" fmla="*/ 2147483646 h 4586"/>
                <a:gd name="T94" fmla="*/ 2147483646 w 5215"/>
                <a:gd name="T95" fmla="*/ 2147483646 h 4586"/>
                <a:gd name="T96" fmla="*/ 2147483646 w 5215"/>
                <a:gd name="T97" fmla="*/ 2147483646 h 4586"/>
                <a:gd name="T98" fmla="*/ 2147483646 w 5215"/>
                <a:gd name="T99" fmla="*/ 2147483646 h 4586"/>
                <a:gd name="T100" fmla="*/ 2147483646 w 5215"/>
                <a:gd name="T101" fmla="*/ 2147483646 h 4586"/>
                <a:gd name="T102" fmla="*/ 2147483646 w 5215"/>
                <a:gd name="T103" fmla="*/ 2147483646 h 4586"/>
                <a:gd name="T104" fmla="*/ 2147483646 w 5215"/>
                <a:gd name="T105" fmla="*/ 2147483646 h 4586"/>
                <a:gd name="T106" fmla="*/ 2147483646 w 5215"/>
                <a:gd name="T107" fmla="*/ 2147483646 h 4586"/>
                <a:gd name="T108" fmla="*/ 2147483646 w 5215"/>
                <a:gd name="T109" fmla="*/ 2147483646 h 4586"/>
                <a:gd name="T110" fmla="*/ 2147483646 w 5215"/>
                <a:gd name="T111" fmla="*/ 2147483646 h 4586"/>
                <a:gd name="T112" fmla="*/ 2147483646 w 5215"/>
                <a:gd name="T113" fmla="*/ 2147483646 h 4586"/>
                <a:gd name="T114" fmla="*/ 2147483646 w 5215"/>
                <a:gd name="T115" fmla="*/ 2147483646 h 4586"/>
                <a:gd name="T116" fmla="*/ 2147483646 w 5215"/>
                <a:gd name="T117" fmla="*/ 2147483646 h 4586"/>
                <a:gd name="T118" fmla="*/ 2147483646 w 5215"/>
                <a:gd name="T119" fmla="*/ 2147483646 h 4586"/>
                <a:gd name="T120" fmla="*/ 2147483646 w 5215"/>
                <a:gd name="T121" fmla="*/ 2147483646 h 4586"/>
                <a:gd name="T122" fmla="*/ 2147483646 w 5215"/>
                <a:gd name="T123" fmla="*/ 2147483646 h 4586"/>
                <a:gd name="T124" fmla="*/ 2147483646 w 5215"/>
                <a:gd name="T125" fmla="*/ 2147483646 h 4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215" h="4586">
                  <a:moveTo>
                    <a:pt x="2334" y="2365"/>
                  </a:moveTo>
                  <a:lnTo>
                    <a:pt x="2334" y="2365"/>
                  </a:lnTo>
                  <a:lnTo>
                    <a:pt x="2240" y="2309"/>
                  </a:lnTo>
                  <a:lnTo>
                    <a:pt x="2194" y="2282"/>
                  </a:lnTo>
                  <a:lnTo>
                    <a:pt x="2147" y="2256"/>
                  </a:lnTo>
                  <a:lnTo>
                    <a:pt x="2100" y="2231"/>
                  </a:lnTo>
                  <a:lnTo>
                    <a:pt x="2054" y="2207"/>
                  </a:lnTo>
                  <a:lnTo>
                    <a:pt x="2007" y="2185"/>
                  </a:lnTo>
                  <a:lnTo>
                    <a:pt x="1959" y="2163"/>
                  </a:lnTo>
                  <a:lnTo>
                    <a:pt x="1910" y="2144"/>
                  </a:lnTo>
                  <a:lnTo>
                    <a:pt x="1861" y="2126"/>
                  </a:lnTo>
                  <a:lnTo>
                    <a:pt x="1811" y="2110"/>
                  </a:lnTo>
                  <a:lnTo>
                    <a:pt x="1760" y="2095"/>
                  </a:lnTo>
                  <a:lnTo>
                    <a:pt x="1709" y="2084"/>
                  </a:lnTo>
                  <a:lnTo>
                    <a:pt x="1656" y="2073"/>
                  </a:lnTo>
                  <a:lnTo>
                    <a:pt x="1602" y="2065"/>
                  </a:lnTo>
                  <a:lnTo>
                    <a:pt x="1546" y="2059"/>
                  </a:lnTo>
                  <a:lnTo>
                    <a:pt x="1512" y="2057"/>
                  </a:lnTo>
                  <a:lnTo>
                    <a:pt x="1478" y="2056"/>
                  </a:lnTo>
                  <a:lnTo>
                    <a:pt x="1444" y="2056"/>
                  </a:lnTo>
                  <a:lnTo>
                    <a:pt x="1410" y="2056"/>
                  </a:lnTo>
                  <a:lnTo>
                    <a:pt x="1375" y="2056"/>
                  </a:lnTo>
                  <a:lnTo>
                    <a:pt x="1341" y="2057"/>
                  </a:lnTo>
                  <a:lnTo>
                    <a:pt x="1273" y="2063"/>
                  </a:lnTo>
                  <a:lnTo>
                    <a:pt x="1205" y="2070"/>
                  </a:lnTo>
                  <a:lnTo>
                    <a:pt x="1137" y="2080"/>
                  </a:lnTo>
                  <a:lnTo>
                    <a:pt x="1070" y="2092"/>
                  </a:lnTo>
                  <a:lnTo>
                    <a:pt x="1002" y="2106"/>
                  </a:lnTo>
                  <a:lnTo>
                    <a:pt x="935" y="2122"/>
                  </a:lnTo>
                  <a:lnTo>
                    <a:pt x="868" y="2141"/>
                  </a:lnTo>
                  <a:lnTo>
                    <a:pt x="803" y="2160"/>
                  </a:lnTo>
                  <a:lnTo>
                    <a:pt x="737" y="2181"/>
                  </a:lnTo>
                  <a:lnTo>
                    <a:pt x="673" y="2204"/>
                  </a:lnTo>
                  <a:lnTo>
                    <a:pt x="608" y="2228"/>
                  </a:lnTo>
                  <a:lnTo>
                    <a:pt x="544" y="2253"/>
                  </a:lnTo>
                  <a:lnTo>
                    <a:pt x="482" y="2277"/>
                  </a:lnTo>
                  <a:lnTo>
                    <a:pt x="0" y="3962"/>
                  </a:lnTo>
                  <a:lnTo>
                    <a:pt x="61" y="3939"/>
                  </a:lnTo>
                  <a:lnTo>
                    <a:pt x="120" y="3918"/>
                  </a:lnTo>
                  <a:lnTo>
                    <a:pt x="180" y="3898"/>
                  </a:lnTo>
                  <a:lnTo>
                    <a:pt x="240" y="3880"/>
                  </a:lnTo>
                  <a:lnTo>
                    <a:pt x="299" y="3862"/>
                  </a:lnTo>
                  <a:lnTo>
                    <a:pt x="357" y="3847"/>
                  </a:lnTo>
                  <a:lnTo>
                    <a:pt x="417" y="3833"/>
                  </a:lnTo>
                  <a:lnTo>
                    <a:pt x="476" y="3820"/>
                  </a:lnTo>
                  <a:lnTo>
                    <a:pt x="533" y="3809"/>
                  </a:lnTo>
                  <a:lnTo>
                    <a:pt x="592" y="3800"/>
                  </a:lnTo>
                  <a:lnTo>
                    <a:pt x="649" y="3792"/>
                  </a:lnTo>
                  <a:lnTo>
                    <a:pt x="708" y="3786"/>
                  </a:lnTo>
                  <a:lnTo>
                    <a:pt x="765" y="3781"/>
                  </a:lnTo>
                  <a:lnTo>
                    <a:pt x="823" y="3779"/>
                  </a:lnTo>
                  <a:lnTo>
                    <a:pt x="879" y="3778"/>
                  </a:lnTo>
                  <a:lnTo>
                    <a:pt x="936" y="3779"/>
                  </a:lnTo>
                  <a:lnTo>
                    <a:pt x="994" y="3781"/>
                  </a:lnTo>
                  <a:lnTo>
                    <a:pt x="1050" y="3786"/>
                  </a:lnTo>
                  <a:lnTo>
                    <a:pt x="1106" y="3793"/>
                  </a:lnTo>
                  <a:lnTo>
                    <a:pt x="1164" y="3801"/>
                  </a:lnTo>
                  <a:lnTo>
                    <a:pt x="1220" y="3812"/>
                  </a:lnTo>
                  <a:lnTo>
                    <a:pt x="1276" y="3823"/>
                  </a:lnTo>
                  <a:lnTo>
                    <a:pt x="1333" y="3839"/>
                  </a:lnTo>
                  <a:lnTo>
                    <a:pt x="1389" y="3855"/>
                  </a:lnTo>
                  <a:lnTo>
                    <a:pt x="1445" y="3874"/>
                  </a:lnTo>
                  <a:lnTo>
                    <a:pt x="1501" y="3894"/>
                  </a:lnTo>
                  <a:lnTo>
                    <a:pt x="1558" y="3917"/>
                  </a:lnTo>
                  <a:lnTo>
                    <a:pt x="1613" y="3942"/>
                  </a:lnTo>
                  <a:lnTo>
                    <a:pt x="1669" y="3970"/>
                  </a:lnTo>
                  <a:lnTo>
                    <a:pt x="1725" y="3999"/>
                  </a:lnTo>
                  <a:lnTo>
                    <a:pt x="1782" y="4031"/>
                  </a:lnTo>
                  <a:lnTo>
                    <a:pt x="1837" y="4065"/>
                  </a:lnTo>
                  <a:lnTo>
                    <a:pt x="2334" y="2365"/>
                  </a:lnTo>
                  <a:close/>
                  <a:moveTo>
                    <a:pt x="1690" y="1712"/>
                  </a:moveTo>
                  <a:lnTo>
                    <a:pt x="1690" y="1712"/>
                  </a:lnTo>
                  <a:lnTo>
                    <a:pt x="1746" y="1720"/>
                  </a:lnTo>
                  <a:lnTo>
                    <a:pt x="1801" y="1730"/>
                  </a:lnTo>
                  <a:lnTo>
                    <a:pt x="1854" y="1741"/>
                  </a:lnTo>
                  <a:lnTo>
                    <a:pt x="1907" y="1756"/>
                  </a:lnTo>
                  <a:lnTo>
                    <a:pt x="1957" y="1771"/>
                  </a:lnTo>
                  <a:lnTo>
                    <a:pt x="2007" y="1787"/>
                  </a:lnTo>
                  <a:lnTo>
                    <a:pt x="2055" y="1805"/>
                  </a:lnTo>
                  <a:lnTo>
                    <a:pt x="2102" y="1825"/>
                  </a:lnTo>
                  <a:lnTo>
                    <a:pt x="2146" y="1845"/>
                  </a:lnTo>
                  <a:lnTo>
                    <a:pt x="2191" y="1866"/>
                  </a:lnTo>
                  <a:lnTo>
                    <a:pt x="2234" y="1887"/>
                  </a:lnTo>
                  <a:lnTo>
                    <a:pt x="2276" y="1909"/>
                  </a:lnTo>
                  <a:lnTo>
                    <a:pt x="2316" y="1931"/>
                  </a:lnTo>
                  <a:lnTo>
                    <a:pt x="2356" y="1955"/>
                  </a:lnTo>
                  <a:lnTo>
                    <a:pt x="2432" y="2002"/>
                  </a:lnTo>
                  <a:lnTo>
                    <a:pt x="2676" y="1158"/>
                  </a:lnTo>
                  <a:lnTo>
                    <a:pt x="2798" y="737"/>
                  </a:lnTo>
                  <a:lnTo>
                    <a:pt x="2920" y="315"/>
                  </a:lnTo>
                  <a:lnTo>
                    <a:pt x="2832" y="261"/>
                  </a:lnTo>
                  <a:lnTo>
                    <a:pt x="2787" y="234"/>
                  </a:lnTo>
                  <a:lnTo>
                    <a:pt x="2743" y="208"/>
                  </a:lnTo>
                  <a:lnTo>
                    <a:pt x="2698" y="184"/>
                  </a:lnTo>
                  <a:lnTo>
                    <a:pt x="2653" y="160"/>
                  </a:lnTo>
                  <a:lnTo>
                    <a:pt x="2607" y="138"/>
                  </a:lnTo>
                  <a:lnTo>
                    <a:pt x="2560" y="117"/>
                  </a:lnTo>
                  <a:lnTo>
                    <a:pt x="2513" y="97"/>
                  </a:lnTo>
                  <a:lnTo>
                    <a:pt x="2466" y="79"/>
                  </a:lnTo>
                  <a:lnTo>
                    <a:pt x="2418" y="63"/>
                  </a:lnTo>
                  <a:lnTo>
                    <a:pt x="2369" y="48"/>
                  </a:lnTo>
                  <a:lnTo>
                    <a:pt x="2320" y="35"/>
                  </a:lnTo>
                  <a:lnTo>
                    <a:pt x="2269" y="24"/>
                  </a:lnTo>
                  <a:lnTo>
                    <a:pt x="2218" y="16"/>
                  </a:lnTo>
                  <a:lnTo>
                    <a:pt x="2165" y="9"/>
                  </a:lnTo>
                  <a:lnTo>
                    <a:pt x="2131" y="5"/>
                  </a:lnTo>
                  <a:lnTo>
                    <a:pt x="2096" y="3"/>
                  </a:lnTo>
                  <a:lnTo>
                    <a:pt x="2061" y="1"/>
                  </a:lnTo>
                  <a:lnTo>
                    <a:pt x="2027" y="0"/>
                  </a:lnTo>
                  <a:lnTo>
                    <a:pt x="1991" y="0"/>
                  </a:lnTo>
                  <a:lnTo>
                    <a:pt x="1956" y="0"/>
                  </a:lnTo>
                  <a:lnTo>
                    <a:pt x="1921" y="1"/>
                  </a:lnTo>
                  <a:lnTo>
                    <a:pt x="1886" y="3"/>
                  </a:lnTo>
                  <a:lnTo>
                    <a:pt x="1851" y="5"/>
                  </a:lnTo>
                  <a:lnTo>
                    <a:pt x="1817" y="9"/>
                  </a:lnTo>
                  <a:lnTo>
                    <a:pt x="1746" y="18"/>
                  </a:lnTo>
                  <a:lnTo>
                    <a:pt x="1677" y="29"/>
                  </a:lnTo>
                  <a:lnTo>
                    <a:pt x="1607" y="43"/>
                  </a:lnTo>
                  <a:lnTo>
                    <a:pt x="1538" y="59"/>
                  </a:lnTo>
                  <a:lnTo>
                    <a:pt x="1470" y="77"/>
                  </a:lnTo>
                  <a:lnTo>
                    <a:pt x="1402" y="97"/>
                  </a:lnTo>
                  <a:lnTo>
                    <a:pt x="1334" y="118"/>
                  </a:lnTo>
                  <a:lnTo>
                    <a:pt x="1267" y="140"/>
                  </a:lnTo>
                  <a:lnTo>
                    <a:pt x="1201" y="164"/>
                  </a:lnTo>
                  <a:lnTo>
                    <a:pt x="1137" y="188"/>
                  </a:lnTo>
                  <a:lnTo>
                    <a:pt x="1072" y="214"/>
                  </a:lnTo>
                  <a:lnTo>
                    <a:pt x="949" y="637"/>
                  </a:lnTo>
                  <a:lnTo>
                    <a:pt x="827" y="1059"/>
                  </a:lnTo>
                  <a:lnTo>
                    <a:pt x="584" y="1906"/>
                  </a:lnTo>
                  <a:lnTo>
                    <a:pt x="649" y="1880"/>
                  </a:lnTo>
                  <a:lnTo>
                    <a:pt x="716" y="1856"/>
                  </a:lnTo>
                  <a:lnTo>
                    <a:pt x="783" y="1833"/>
                  </a:lnTo>
                  <a:lnTo>
                    <a:pt x="851" y="1811"/>
                  </a:lnTo>
                  <a:lnTo>
                    <a:pt x="919" y="1791"/>
                  </a:lnTo>
                  <a:lnTo>
                    <a:pt x="988" y="1772"/>
                  </a:lnTo>
                  <a:lnTo>
                    <a:pt x="1057" y="1754"/>
                  </a:lnTo>
                  <a:lnTo>
                    <a:pt x="1126" y="1740"/>
                  </a:lnTo>
                  <a:lnTo>
                    <a:pt x="1195" y="1727"/>
                  </a:lnTo>
                  <a:lnTo>
                    <a:pt x="1266" y="1717"/>
                  </a:lnTo>
                  <a:lnTo>
                    <a:pt x="1336" y="1709"/>
                  </a:lnTo>
                  <a:lnTo>
                    <a:pt x="1406" y="1703"/>
                  </a:lnTo>
                  <a:lnTo>
                    <a:pt x="1443" y="1702"/>
                  </a:lnTo>
                  <a:lnTo>
                    <a:pt x="1478" y="1700"/>
                  </a:lnTo>
                  <a:lnTo>
                    <a:pt x="1513" y="1700"/>
                  </a:lnTo>
                  <a:lnTo>
                    <a:pt x="1548" y="1702"/>
                  </a:lnTo>
                  <a:lnTo>
                    <a:pt x="1583" y="1703"/>
                  </a:lnTo>
                  <a:lnTo>
                    <a:pt x="1619" y="1705"/>
                  </a:lnTo>
                  <a:lnTo>
                    <a:pt x="1655" y="1707"/>
                  </a:lnTo>
                  <a:lnTo>
                    <a:pt x="1690" y="1712"/>
                  </a:lnTo>
                  <a:close/>
                  <a:moveTo>
                    <a:pt x="3659" y="2901"/>
                  </a:moveTo>
                  <a:lnTo>
                    <a:pt x="3659" y="2901"/>
                  </a:lnTo>
                  <a:lnTo>
                    <a:pt x="3618" y="2901"/>
                  </a:lnTo>
                  <a:lnTo>
                    <a:pt x="3577" y="2900"/>
                  </a:lnTo>
                  <a:lnTo>
                    <a:pt x="3536" y="2897"/>
                  </a:lnTo>
                  <a:lnTo>
                    <a:pt x="3497" y="2894"/>
                  </a:lnTo>
                  <a:lnTo>
                    <a:pt x="3458" y="2890"/>
                  </a:lnTo>
                  <a:lnTo>
                    <a:pt x="3420" y="2886"/>
                  </a:lnTo>
                  <a:lnTo>
                    <a:pt x="3383" y="2880"/>
                  </a:lnTo>
                  <a:lnTo>
                    <a:pt x="3346" y="2874"/>
                  </a:lnTo>
                  <a:lnTo>
                    <a:pt x="3310" y="2867"/>
                  </a:lnTo>
                  <a:lnTo>
                    <a:pt x="3275" y="2859"/>
                  </a:lnTo>
                  <a:lnTo>
                    <a:pt x="3241" y="2850"/>
                  </a:lnTo>
                  <a:lnTo>
                    <a:pt x="3207" y="2841"/>
                  </a:lnTo>
                  <a:lnTo>
                    <a:pt x="3173" y="2832"/>
                  </a:lnTo>
                  <a:lnTo>
                    <a:pt x="3140" y="2821"/>
                  </a:lnTo>
                  <a:lnTo>
                    <a:pt x="3109" y="2811"/>
                  </a:lnTo>
                  <a:lnTo>
                    <a:pt x="3077" y="2800"/>
                  </a:lnTo>
                  <a:lnTo>
                    <a:pt x="3016" y="2775"/>
                  </a:lnTo>
                  <a:lnTo>
                    <a:pt x="2956" y="2750"/>
                  </a:lnTo>
                  <a:lnTo>
                    <a:pt x="2899" y="2721"/>
                  </a:lnTo>
                  <a:lnTo>
                    <a:pt x="2844" y="2692"/>
                  </a:lnTo>
                  <a:lnTo>
                    <a:pt x="2790" y="2662"/>
                  </a:lnTo>
                  <a:lnTo>
                    <a:pt x="2737" y="2631"/>
                  </a:lnTo>
                  <a:lnTo>
                    <a:pt x="2685" y="2598"/>
                  </a:lnTo>
                  <a:lnTo>
                    <a:pt x="2635" y="2566"/>
                  </a:lnTo>
                  <a:lnTo>
                    <a:pt x="2630" y="2570"/>
                  </a:lnTo>
                  <a:lnTo>
                    <a:pt x="2141" y="4263"/>
                  </a:lnTo>
                  <a:lnTo>
                    <a:pt x="2200" y="4299"/>
                  </a:lnTo>
                  <a:lnTo>
                    <a:pt x="2259" y="4334"/>
                  </a:lnTo>
                  <a:lnTo>
                    <a:pt x="2318" y="4367"/>
                  </a:lnTo>
                  <a:lnTo>
                    <a:pt x="2378" y="4398"/>
                  </a:lnTo>
                  <a:lnTo>
                    <a:pt x="2438" y="4425"/>
                  </a:lnTo>
                  <a:lnTo>
                    <a:pt x="2498" y="4450"/>
                  </a:lnTo>
                  <a:lnTo>
                    <a:pt x="2559" y="4474"/>
                  </a:lnTo>
                  <a:lnTo>
                    <a:pt x="2620" y="4495"/>
                  </a:lnTo>
                  <a:lnTo>
                    <a:pt x="2682" y="4514"/>
                  </a:lnTo>
                  <a:lnTo>
                    <a:pt x="2744" y="4530"/>
                  </a:lnTo>
                  <a:lnTo>
                    <a:pt x="2806" y="4544"/>
                  </a:lnTo>
                  <a:lnTo>
                    <a:pt x="2868" y="4557"/>
                  </a:lnTo>
                  <a:lnTo>
                    <a:pt x="2930" y="4567"/>
                  </a:lnTo>
                  <a:lnTo>
                    <a:pt x="2994" y="4575"/>
                  </a:lnTo>
                  <a:lnTo>
                    <a:pt x="3056" y="4581"/>
                  </a:lnTo>
                  <a:lnTo>
                    <a:pt x="3119" y="4584"/>
                  </a:lnTo>
                  <a:lnTo>
                    <a:pt x="3182" y="4586"/>
                  </a:lnTo>
                  <a:lnTo>
                    <a:pt x="3246" y="4586"/>
                  </a:lnTo>
                  <a:lnTo>
                    <a:pt x="3309" y="4584"/>
                  </a:lnTo>
                  <a:lnTo>
                    <a:pt x="3373" y="4579"/>
                  </a:lnTo>
                  <a:lnTo>
                    <a:pt x="3437" y="4574"/>
                  </a:lnTo>
                  <a:lnTo>
                    <a:pt x="3501" y="4565"/>
                  </a:lnTo>
                  <a:lnTo>
                    <a:pt x="3565" y="4556"/>
                  </a:lnTo>
                  <a:lnTo>
                    <a:pt x="3628" y="4543"/>
                  </a:lnTo>
                  <a:lnTo>
                    <a:pt x="3692" y="4530"/>
                  </a:lnTo>
                  <a:lnTo>
                    <a:pt x="3756" y="4515"/>
                  </a:lnTo>
                  <a:lnTo>
                    <a:pt x="3820" y="4497"/>
                  </a:lnTo>
                  <a:lnTo>
                    <a:pt x="3883" y="4479"/>
                  </a:lnTo>
                  <a:lnTo>
                    <a:pt x="3947" y="4457"/>
                  </a:lnTo>
                  <a:lnTo>
                    <a:pt x="4011" y="4435"/>
                  </a:lnTo>
                  <a:lnTo>
                    <a:pt x="4074" y="4411"/>
                  </a:lnTo>
                  <a:lnTo>
                    <a:pt x="4138" y="4385"/>
                  </a:lnTo>
                  <a:lnTo>
                    <a:pt x="4611" y="2731"/>
                  </a:lnTo>
                  <a:lnTo>
                    <a:pt x="4608" y="2732"/>
                  </a:lnTo>
                  <a:lnTo>
                    <a:pt x="4541" y="2753"/>
                  </a:lnTo>
                  <a:lnTo>
                    <a:pt x="4475" y="2773"/>
                  </a:lnTo>
                  <a:lnTo>
                    <a:pt x="4411" y="2792"/>
                  </a:lnTo>
                  <a:lnTo>
                    <a:pt x="4348" y="2808"/>
                  </a:lnTo>
                  <a:lnTo>
                    <a:pt x="4285" y="2823"/>
                  </a:lnTo>
                  <a:lnTo>
                    <a:pt x="4223" y="2837"/>
                  </a:lnTo>
                  <a:lnTo>
                    <a:pt x="4162" y="2850"/>
                  </a:lnTo>
                  <a:lnTo>
                    <a:pt x="4104" y="2861"/>
                  </a:lnTo>
                  <a:lnTo>
                    <a:pt x="4045" y="2870"/>
                  </a:lnTo>
                  <a:lnTo>
                    <a:pt x="3987" y="2879"/>
                  </a:lnTo>
                  <a:lnTo>
                    <a:pt x="3930" y="2886"/>
                  </a:lnTo>
                  <a:lnTo>
                    <a:pt x="3874" y="2891"/>
                  </a:lnTo>
                  <a:lnTo>
                    <a:pt x="3820" y="2896"/>
                  </a:lnTo>
                  <a:lnTo>
                    <a:pt x="3765" y="2898"/>
                  </a:lnTo>
                  <a:lnTo>
                    <a:pt x="3712" y="2901"/>
                  </a:lnTo>
                  <a:lnTo>
                    <a:pt x="3659" y="2901"/>
                  </a:lnTo>
                  <a:close/>
                  <a:moveTo>
                    <a:pt x="5214" y="640"/>
                  </a:moveTo>
                  <a:lnTo>
                    <a:pt x="5214" y="640"/>
                  </a:lnTo>
                  <a:lnTo>
                    <a:pt x="5210" y="637"/>
                  </a:lnTo>
                  <a:lnTo>
                    <a:pt x="5147" y="662"/>
                  </a:lnTo>
                  <a:lnTo>
                    <a:pt x="5083" y="685"/>
                  </a:lnTo>
                  <a:lnTo>
                    <a:pt x="5019" y="708"/>
                  </a:lnTo>
                  <a:lnTo>
                    <a:pt x="4956" y="729"/>
                  </a:lnTo>
                  <a:lnTo>
                    <a:pt x="4891" y="747"/>
                  </a:lnTo>
                  <a:lnTo>
                    <a:pt x="4828" y="765"/>
                  </a:lnTo>
                  <a:lnTo>
                    <a:pt x="4765" y="780"/>
                  </a:lnTo>
                  <a:lnTo>
                    <a:pt x="4702" y="794"/>
                  </a:lnTo>
                  <a:lnTo>
                    <a:pt x="4638" y="807"/>
                  </a:lnTo>
                  <a:lnTo>
                    <a:pt x="4576" y="817"/>
                  </a:lnTo>
                  <a:lnTo>
                    <a:pt x="4513" y="826"/>
                  </a:lnTo>
                  <a:lnTo>
                    <a:pt x="4450" y="833"/>
                  </a:lnTo>
                  <a:lnTo>
                    <a:pt x="4387" y="838"/>
                  </a:lnTo>
                  <a:lnTo>
                    <a:pt x="4325" y="840"/>
                  </a:lnTo>
                  <a:lnTo>
                    <a:pt x="4262" y="841"/>
                  </a:lnTo>
                  <a:lnTo>
                    <a:pt x="4200" y="840"/>
                  </a:lnTo>
                  <a:lnTo>
                    <a:pt x="4138" y="838"/>
                  </a:lnTo>
                  <a:lnTo>
                    <a:pt x="4076" y="832"/>
                  </a:lnTo>
                  <a:lnTo>
                    <a:pt x="4015" y="825"/>
                  </a:lnTo>
                  <a:lnTo>
                    <a:pt x="3953" y="815"/>
                  </a:lnTo>
                  <a:lnTo>
                    <a:pt x="3890" y="804"/>
                  </a:lnTo>
                  <a:lnTo>
                    <a:pt x="3829" y="791"/>
                  </a:lnTo>
                  <a:lnTo>
                    <a:pt x="3768" y="774"/>
                  </a:lnTo>
                  <a:lnTo>
                    <a:pt x="3708" y="756"/>
                  </a:lnTo>
                  <a:lnTo>
                    <a:pt x="3647" y="736"/>
                  </a:lnTo>
                  <a:lnTo>
                    <a:pt x="3586" y="712"/>
                  </a:lnTo>
                  <a:lnTo>
                    <a:pt x="3526" y="686"/>
                  </a:lnTo>
                  <a:lnTo>
                    <a:pt x="3465" y="658"/>
                  </a:lnTo>
                  <a:lnTo>
                    <a:pt x="3405" y="628"/>
                  </a:lnTo>
                  <a:lnTo>
                    <a:pt x="3345" y="595"/>
                  </a:lnTo>
                  <a:lnTo>
                    <a:pt x="3286" y="560"/>
                  </a:lnTo>
                  <a:lnTo>
                    <a:pt x="3227" y="522"/>
                  </a:lnTo>
                  <a:lnTo>
                    <a:pt x="3206" y="593"/>
                  </a:lnTo>
                  <a:lnTo>
                    <a:pt x="3186" y="655"/>
                  </a:lnTo>
                  <a:lnTo>
                    <a:pt x="3168" y="709"/>
                  </a:lnTo>
                  <a:lnTo>
                    <a:pt x="3154" y="756"/>
                  </a:lnTo>
                  <a:lnTo>
                    <a:pt x="2987" y="1336"/>
                  </a:lnTo>
                  <a:lnTo>
                    <a:pt x="2730" y="2226"/>
                  </a:lnTo>
                  <a:lnTo>
                    <a:pt x="2787" y="2262"/>
                  </a:lnTo>
                  <a:lnTo>
                    <a:pt x="2846" y="2296"/>
                  </a:lnTo>
                  <a:lnTo>
                    <a:pt x="2906" y="2328"/>
                  </a:lnTo>
                  <a:lnTo>
                    <a:pt x="2964" y="2358"/>
                  </a:lnTo>
                  <a:lnTo>
                    <a:pt x="3025" y="2385"/>
                  </a:lnTo>
                  <a:lnTo>
                    <a:pt x="3085" y="2411"/>
                  </a:lnTo>
                  <a:lnTo>
                    <a:pt x="3146" y="2434"/>
                  </a:lnTo>
                  <a:lnTo>
                    <a:pt x="3207" y="2455"/>
                  </a:lnTo>
                  <a:lnTo>
                    <a:pt x="3268" y="2474"/>
                  </a:lnTo>
                  <a:lnTo>
                    <a:pt x="3330" y="2491"/>
                  </a:lnTo>
                  <a:lnTo>
                    <a:pt x="3391" y="2506"/>
                  </a:lnTo>
                  <a:lnTo>
                    <a:pt x="3453" y="2519"/>
                  </a:lnTo>
                  <a:lnTo>
                    <a:pt x="3516" y="2529"/>
                  </a:lnTo>
                  <a:lnTo>
                    <a:pt x="3579" y="2537"/>
                  </a:lnTo>
                  <a:lnTo>
                    <a:pt x="3642" y="2543"/>
                  </a:lnTo>
                  <a:lnTo>
                    <a:pt x="3704" y="2548"/>
                  </a:lnTo>
                  <a:lnTo>
                    <a:pt x="3767" y="2550"/>
                  </a:lnTo>
                  <a:lnTo>
                    <a:pt x="3831" y="2550"/>
                  </a:lnTo>
                  <a:lnTo>
                    <a:pt x="3894" y="2549"/>
                  </a:lnTo>
                  <a:lnTo>
                    <a:pt x="3957" y="2546"/>
                  </a:lnTo>
                  <a:lnTo>
                    <a:pt x="4022" y="2540"/>
                  </a:lnTo>
                  <a:lnTo>
                    <a:pt x="4085" y="2532"/>
                  </a:lnTo>
                  <a:lnTo>
                    <a:pt x="4148" y="2522"/>
                  </a:lnTo>
                  <a:lnTo>
                    <a:pt x="4212" y="2510"/>
                  </a:lnTo>
                  <a:lnTo>
                    <a:pt x="4276" y="2496"/>
                  </a:lnTo>
                  <a:lnTo>
                    <a:pt x="4339" y="2480"/>
                  </a:lnTo>
                  <a:lnTo>
                    <a:pt x="4403" y="2462"/>
                  </a:lnTo>
                  <a:lnTo>
                    <a:pt x="4466" y="2444"/>
                  </a:lnTo>
                  <a:lnTo>
                    <a:pt x="4529" y="2421"/>
                  </a:lnTo>
                  <a:lnTo>
                    <a:pt x="4593" y="2398"/>
                  </a:lnTo>
                  <a:lnTo>
                    <a:pt x="4656" y="2373"/>
                  </a:lnTo>
                  <a:lnTo>
                    <a:pt x="4718" y="2345"/>
                  </a:lnTo>
                  <a:lnTo>
                    <a:pt x="5215" y="641"/>
                  </a:lnTo>
                  <a:lnTo>
                    <a:pt x="5214" y="64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34" name="KSO_Shape"/>
            <p:cNvSpPr>
              <a:spLocks noChangeAspect="1"/>
            </p:cNvSpPr>
            <p:nvPr/>
          </p:nvSpPr>
          <p:spPr>
            <a:xfrm>
              <a:off x="7942042" y="4478147"/>
              <a:ext cx="388708" cy="288000"/>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35" name="KSO_Shape"/>
            <p:cNvSpPr>
              <a:spLocks noChangeAspect="1"/>
            </p:cNvSpPr>
            <p:nvPr/>
          </p:nvSpPr>
          <p:spPr>
            <a:xfrm>
              <a:off x="6156198" y="3543475"/>
              <a:ext cx="396000" cy="392701"/>
            </a:xfrm>
            <a:custGeom>
              <a:avLst/>
              <a:gdLst>
                <a:gd name="connsiteX0" fmla="*/ 347114 w 393729"/>
                <a:gd name="connsiteY0" fmla="*/ 112 h 390624"/>
                <a:gd name="connsiteX1" fmla="*/ 366249 w 393729"/>
                <a:gd name="connsiteY1" fmla="*/ 5364 h 390624"/>
                <a:gd name="connsiteX2" fmla="*/ 388366 w 393729"/>
                <a:gd name="connsiteY2" fmla="*/ 72481 h 390624"/>
                <a:gd name="connsiteX3" fmla="*/ 321248 w 393729"/>
                <a:gd name="connsiteY3" fmla="*/ 94598 h 390624"/>
                <a:gd name="connsiteX4" fmla="*/ 304750 w 393729"/>
                <a:gd name="connsiteY4" fmla="*/ 80728 h 390624"/>
                <a:gd name="connsiteX5" fmla="*/ 98330 w 393729"/>
                <a:gd name="connsiteY5" fmla="*/ 148748 h 390624"/>
                <a:gd name="connsiteX6" fmla="*/ 94598 w 393729"/>
                <a:gd name="connsiteY6" fmla="*/ 162346 h 390624"/>
                <a:gd name="connsiteX7" fmla="*/ 91507 w 393729"/>
                <a:gd name="connsiteY7" fmla="*/ 166277 h 390624"/>
                <a:gd name="connsiteX8" fmla="*/ 229420 w 393729"/>
                <a:gd name="connsiteY8" fmla="*/ 293815 h 390624"/>
                <a:gd name="connsiteX9" fmla="*/ 268686 w 393729"/>
                <a:gd name="connsiteY9" fmla="*/ 296027 h 390624"/>
                <a:gd name="connsiteX10" fmla="*/ 290802 w 393729"/>
                <a:gd name="connsiteY10" fmla="*/ 363144 h 390624"/>
                <a:gd name="connsiteX11" fmla="*/ 223685 w 393729"/>
                <a:gd name="connsiteY11" fmla="*/ 385261 h 390624"/>
                <a:gd name="connsiteX12" fmla="*/ 200613 w 393729"/>
                <a:gd name="connsiteY12" fmla="*/ 321625 h 390624"/>
                <a:gd name="connsiteX13" fmla="*/ 56603 w 393729"/>
                <a:gd name="connsiteY13" fmla="*/ 188448 h 390624"/>
                <a:gd name="connsiteX14" fmla="*/ 27481 w 393729"/>
                <a:gd name="connsiteY14" fmla="*/ 184462 h 390624"/>
                <a:gd name="connsiteX15" fmla="*/ 5364 w 393729"/>
                <a:gd name="connsiteY15" fmla="*/ 117345 h 390624"/>
                <a:gd name="connsiteX16" fmla="*/ 72481 w 393729"/>
                <a:gd name="connsiteY16" fmla="*/ 95228 h 390624"/>
                <a:gd name="connsiteX17" fmla="*/ 89283 w 393729"/>
                <a:gd name="connsiteY17" fmla="*/ 109639 h 390624"/>
                <a:gd name="connsiteX18" fmla="*/ 295206 w 393729"/>
                <a:gd name="connsiteY18" fmla="*/ 41783 h 390624"/>
                <a:gd name="connsiteX19" fmla="*/ 299132 w 393729"/>
                <a:gd name="connsiteY19" fmla="*/ 27480 h 390624"/>
                <a:gd name="connsiteX20" fmla="*/ 347114 w 393729"/>
                <a:gd name="connsiteY20" fmla="*/ 112 h 3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729" h="390624">
                  <a:moveTo>
                    <a:pt x="347114" y="112"/>
                  </a:moveTo>
                  <a:cubicBezTo>
                    <a:pt x="353590" y="546"/>
                    <a:pt x="360089" y="2257"/>
                    <a:pt x="366249" y="5364"/>
                  </a:cubicBezTo>
                  <a:cubicBezTo>
                    <a:pt x="390891" y="17791"/>
                    <a:pt x="400792" y="47840"/>
                    <a:pt x="388366" y="72481"/>
                  </a:cubicBezTo>
                  <a:cubicBezTo>
                    <a:pt x="375939" y="97123"/>
                    <a:pt x="345890" y="107025"/>
                    <a:pt x="321248" y="94598"/>
                  </a:cubicBezTo>
                  <a:cubicBezTo>
                    <a:pt x="314512" y="91201"/>
                    <a:pt x="308877" y="86487"/>
                    <a:pt x="304750" y="80728"/>
                  </a:cubicBezTo>
                  <a:lnTo>
                    <a:pt x="98330" y="148748"/>
                  </a:lnTo>
                  <a:cubicBezTo>
                    <a:pt x="98294" y="153464"/>
                    <a:pt x="96795" y="157989"/>
                    <a:pt x="94598" y="162346"/>
                  </a:cubicBezTo>
                  <a:lnTo>
                    <a:pt x="91507" y="166277"/>
                  </a:lnTo>
                  <a:lnTo>
                    <a:pt x="229420" y="293815"/>
                  </a:lnTo>
                  <a:cubicBezTo>
                    <a:pt x="241784" y="289147"/>
                    <a:pt x="255956" y="289607"/>
                    <a:pt x="268686" y="296027"/>
                  </a:cubicBezTo>
                  <a:cubicBezTo>
                    <a:pt x="293327" y="308454"/>
                    <a:pt x="303229" y="338503"/>
                    <a:pt x="290802" y="363144"/>
                  </a:cubicBezTo>
                  <a:cubicBezTo>
                    <a:pt x="278375" y="387786"/>
                    <a:pt x="248326" y="397688"/>
                    <a:pt x="223685" y="385261"/>
                  </a:cubicBezTo>
                  <a:cubicBezTo>
                    <a:pt x="200118" y="373376"/>
                    <a:pt x="190033" y="345372"/>
                    <a:pt x="200613" y="321625"/>
                  </a:cubicBezTo>
                  <a:lnTo>
                    <a:pt x="56603" y="188448"/>
                  </a:lnTo>
                  <a:cubicBezTo>
                    <a:pt x="47044" y="190691"/>
                    <a:pt x="36870" y="189197"/>
                    <a:pt x="27481" y="184462"/>
                  </a:cubicBezTo>
                  <a:cubicBezTo>
                    <a:pt x="2839" y="172035"/>
                    <a:pt x="-7063" y="141986"/>
                    <a:pt x="5364" y="117345"/>
                  </a:cubicBezTo>
                  <a:cubicBezTo>
                    <a:pt x="17791" y="92703"/>
                    <a:pt x="47840" y="82801"/>
                    <a:pt x="72481" y="95228"/>
                  </a:cubicBezTo>
                  <a:cubicBezTo>
                    <a:pt x="79414" y="98724"/>
                    <a:pt x="85180" y="103616"/>
                    <a:pt x="89283" y="109639"/>
                  </a:cubicBezTo>
                  <a:lnTo>
                    <a:pt x="295206" y="41783"/>
                  </a:lnTo>
                  <a:cubicBezTo>
                    <a:pt x="295278" y="36844"/>
                    <a:pt x="296818" y="32068"/>
                    <a:pt x="299132" y="27480"/>
                  </a:cubicBezTo>
                  <a:cubicBezTo>
                    <a:pt x="308452" y="8999"/>
                    <a:pt x="327684" y="-1191"/>
                    <a:pt x="347114" y="1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36" name="KSO_Shape"/>
            <p:cNvSpPr>
              <a:spLocks noChangeAspect="1"/>
            </p:cNvSpPr>
            <p:nvPr/>
          </p:nvSpPr>
          <p:spPr>
            <a:xfrm>
              <a:off x="6160996" y="4442147"/>
              <a:ext cx="386405" cy="36000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37" name="KSO_Shape"/>
            <p:cNvSpPr>
              <a:spLocks noChangeAspect="1"/>
            </p:cNvSpPr>
            <p:nvPr/>
          </p:nvSpPr>
          <p:spPr bwMode="auto">
            <a:xfrm>
              <a:off x="7137297" y="3537325"/>
              <a:ext cx="216000" cy="405000"/>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dirty="0">
                <a:solidFill>
                  <a:srgbClr val="1D6295"/>
                </a:solidFill>
                <a:ea typeface="宋体" panose="02010600030101010101" pitchFamily="2" charset="-122"/>
              </a:endParaRPr>
            </a:p>
          </p:txBody>
        </p:sp>
        <p:sp>
          <p:nvSpPr>
            <p:cNvPr id="38" name="KSO_Shape"/>
            <p:cNvSpPr>
              <a:spLocks noChangeAspect="1"/>
            </p:cNvSpPr>
            <p:nvPr/>
          </p:nvSpPr>
          <p:spPr bwMode="auto">
            <a:xfrm>
              <a:off x="8028396" y="887790"/>
              <a:ext cx="216000" cy="410127"/>
            </a:xfrm>
            <a:custGeom>
              <a:avLst/>
              <a:gdLst>
                <a:gd name="T0" fmla="*/ 1003326 w 2665"/>
                <a:gd name="T1" fmla="*/ 573986 h 5058"/>
                <a:gd name="T2" fmla="*/ 429943 w 2665"/>
                <a:gd name="T3" fmla="*/ 0 h 5058"/>
                <a:gd name="T4" fmla="*/ 429943 w 2665"/>
                <a:gd name="T5" fmla="*/ 756652 h 5058"/>
                <a:gd name="T6" fmla="*/ 114827 w 2665"/>
                <a:gd name="T7" fmla="*/ 440658 h 5058"/>
                <a:gd name="T8" fmla="*/ 0 w 2665"/>
                <a:gd name="T9" fmla="*/ 555531 h 5058"/>
                <a:gd name="T10" fmla="*/ 395683 w 2665"/>
                <a:gd name="T11" fmla="*/ 952500 h 5058"/>
                <a:gd name="T12" fmla="*/ 0 w 2665"/>
                <a:gd name="T13" fmla="*/ 1349469 h 5058"/>
                <a:gd name="T14" fmla="*/ 114827 w 2665"/>
                <a:gd name="T15" fmla="*/ 1464342 h 5058"/>
                <a:gd name="T16" fmla="*/ 429943 w 2665"/>
                <a:gd name="T17" fmla="*/ 1149101 h 5058"/>
                <a:gd name="T18" fmla="*/ 429943 w 2665"/>
                <a:gd name="T19" fmla="*/ 1905000 h 5058"/>
                <a:gd name="T20" fmla="*/ 1003326 w 2665"/>
                <a:gd name="T21" fmla="*/ 1331767 h 5058"/>
                <a:gd name="T22" fmla="*/ 624961 w 2665"/>
                <a:gd name="T23" fmla="*/ 952500 h 5058"/>
                <a:gd name="T24" fmla="*/ 1003326 w 2665"/>
                <a:gd name="T25" fmla="*/ 573986 h 5058"/>
                <a:gd name="T26" fmla="*/ 774425 w 2665"/>
                <a:gd name="T27" fmla="*/ 574739 h 5058"/>
                <a:gd name="T28" fmla="*/ 591454 w 2665"/>
                <a:gd name="T29" fmla="*/ 757782 h 5058"/>
                <a:gd name="T30" fmla="*/ 591078 w 2665"/>
                <a:gd name="T31" fmla="*/ 391320 h 5058"/>
                <a:gd name="T32" fmla="*/ 774425 w 2665"/>
                <a:gd name="T33" fmla="*/ 574739 h 5058"/>
                <a:gd name="T34" fmla="*/ 774425 w 2665"/>
                <a:gd name="T35" fmla="*/ 1330261 h 5058"/>
                <a:gd name="T36" fmla="*/ 591078 w 2665"/>
                <a:gd name="T37" fmla="*/ 1513304 h 5058"/>
                <a:gd name="T38" fmla="*/ 591454 w 2665"/>
                <a:gd name="T39" fmla="*/ 1147218 h 5058"/>
                <a:gd name="T40" fmla="*/ 774425 w 2665"/>
                <a:gd name="T41" fmla="*/ 1330261 h 50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65" h="5058">
                  <a:moveTo>
                    <a:pt x="2665" y="1524"/>
                  </a:moveTo>
                  <a:lnTo>
                    <a:pt x="1142" y="0"/>
                  </a:lnTo>
                  <a:lnTo>
                    <a:pt x="1142" y="2009"/>
                  </a:lnTo>
                  <a:lnTo>
                    <a:pt x="305" y="1170"/>
                  </a:lnTo>
                  <a:lnTo>
                    <a:pt x="0" y="1475"/>
                  </a:lnTo>
                  <a:lnTo>
                    <a:pt x="1051" y="2529"/>
                  </a:lnTo>
                  <a:lnTo>
                    <a:pt x="0" y="3583"/>
                  </a:lnTo>
                  <a:lnTo>
                    <a:pt x="305" y="3888"/>
                  </a:lnTo>
                  <a:lnTo>
                    <a:pt x="1142" y="3051"/>
                  </a:lnTo>
                  <a:lnTo>
                    <a:pt x="1142" y="5058"/>
                  </a:lnTo>
                  <a:lnTo>
                    <a:pt x="2665" y="3536"/>
                  </a:lnTo>
                  <a:lnTo>
                    <a:pt x="1660" y="2529"/>
                  </a:lnTo>
                  <a:lnTo>
                    <a:pt x="2665" y="1524"/>
                  </a:lnTo>
                  <a:close/>
                  <a:moveTo>
                    <a:pt x="2057" y="1526"/>
                  </a:moveTo>
                  <a:lnTo>
                    <a:pt x="1571" y="2012"/>
                  </a:lnTo>
                  <a:lnTo>
                    <a:pt x="1570" y="1039"/>
                  </a:lnTo>
                  <a:lnTo>
                    <a:pt x="2057" y="1526"/>
                  </a:lnTo>
                  <a:close/>
                  <a:moveTo>
                    <a:pt x="2057" y="3532"/>
                  </a:moveTo>
                  <a:lnTo>
                    <a:pt x="1570" y="4018"/>
                  </a:lnTo>
                  <a:lnTo>
                    <a:pt x="1571" y="3046"/>
                  </a:lnTo>
                  <a:lnTo>
                    <a:pt x="2057" y="3532"/>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39" name="KSO_Shape"/>
            <p:cNvSpPr>
              <a:spLocks noChangeAspect="1"/>
            </p:cNvSpPr>
            <p:nvPr/>
          </p:nvSpPr>
          <p:spPr>
            <a:xfrm flipH="1">
              <a:off x="7003765" y="4496147"/>
              <a:ext cx="483065" cy="252000"/>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1D6295"/>
                </a:solidFill>
              </a:endParaRPr>
            </a:p>
          </p:txBody>
        </p:sp>
        <p:sp>
          <p:nvSpPr>
            <p:cNvPr id="40" name="KSO_Shape"/>
            <p:cNvSpPr/>
            <p:nvPr/>
          </p:nvSpPr>
          <p:spPr>
            <a:xfrm>
              <a:off x="1690239" y="951098"/>
              <a:ext cx="416928" cy="283510"/>
            </a:xfrm>
            <a:custGeom>
              <a:avLst/>
              <a:gdLst/>
              <a:ahLst/>
              <a:cxnLst/>
              <a:rect l="l" t="t" r="r" b="b"/>
              <a:pathLst>
                <a:path w="3456384" h="2625869">
                  <a:moveTo>
                    <a:pt x="1341655" y="1419506"/>
                  </a:moveTo>
                  <a:lnTo>
                    <a:pt x="196553" y="2529194"/>
                  </a:lnTo>
                  <a:lnTo>
                    <a:pt x="3257656" y="2529194"/>
                  </a:lnTo>
                  <a:lnTo>
                    <a:pt x="2112554" y="1419506"/>
                  </a:lnTo>
                  <a:lnTo>
                    <a:pt x="1727105" y="1793035"/>
                  </a:lnTo>
                  <a:close/>
                  <a:moveTo>
                    <a:pt x="97273" y="213610"/>
                  </a:moveTo>
                  <a:lnTo>
                    <a:pt x="97273" y="2486204"/>
                  </a:lnTo>
                  <a:lnTo>
                    <a:pt x="1269834" y="1349907"/>
                  </a:lnTo>
                  <a:close/>
                  <a:moveTo>
                    <a:pt x="3359112" y="211502"/>
                  </a:moveTo>
                  <a:lnTo>
                    <a:pt x="2184375" y="1349907"/>
                  </a:lnTo>
                  <a:lnTo>
                    <a:pt x="3359112" y="2488312"/>
                  </a:lnTo>
                  <a:close/>
                  <a:moveTo>
                    <a:pt x="120249" y="96675"/>
                  </a:moveTo>
                  <a:lnTo>
                    <a:pt x="1727105" y="1653835"/>
                  </a:lnTo>
                  <a:lnTo>
                    <a:pt x="3333960" y="96675"/>
                  </a:lnTo>
                  <a:close/>
                  <a:moveTo>
                    <a:pt x="0" y="0"/>
                  </a:moveTo>
                  <a:lnTo>
                    <a:pt x="3456384" y="0"/>
                  </a:lnTo>
                  <a:lnTo>
                    <a:pt x="3456384" y="2625869"/>
                  </a:lnTo>
                  <a:lnTo>
                    <a:pt x="0" y="262586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dirty="0">
                <a:solidFill>
                  <a:srgbClr val="1D6295"/>
                </a:solidFill>
              </a:endParaRPr>
            </a:p>
          </p:txBody>
        </p:sp>
        <p:sp>
          <p:nvSpPr>
            <p:cNvPr id="41" name="KSO_Shape"/>
            <p:cNvSpPr>
              <a:spLocks noChangeAspect="1"/>
            </p:cNvSpPr>
            <p:nvPr/>
          </p:nvSpPr>
          <p:spPr bwMode="auto">
            <a:xfrm flipH="1">
              <a:off x="4375638" y="4442147"/>
              <a:ext cx="392725" cy="360000"/>
            </a:xfrm>
            <a:custGeom>
              <a:avLst/>
              <a:gdLst>
                <a:gd name="T0" fmla="*/ 2147483646 w 269"/>
                <a:gd name="T1" fmla="*/ 0 h 247"/>
                <a:gd name="T2" fmla="*/ 2147483646 w 269"/>
                <a:gd name="T3" fmla="*/ 0 h 247"/>
                <a:gd name="T4" fmla="*/ 2147483646 w 269"/>
                <a:gd name="T5" fmla="*/ 2147483646 h 247"/>
                <a:gd name="T6" fmla="*/ 2147483646 w 269"/>
                <a:gd name="T7" fmla="*/ 2147483646 h 247"/>
                <a:gd name="T8" fmla="*/ 2147483646 w 269"/>
                <a:gd name="T9" fmla="*/ 2147483646 h 247"/>
                <a:gd name="T10" fmla="*/ 2147483646 w 269"/>
                <a:gd name="T11" fmla="*/ 2147483646 h 247"/>
                <a:gd name="T12" fmla="*/ 2147483646 w 269"/>
                <a:gd name="T13" fmla="*/ 2147483646 h 247"/>
                <a:gd name="T14" fmla="*/ 2147483646 w 269"/>
                <a:gd name="T15" fmla="*/ 2147483646 h 247"/>
                <a:gd name="T16" fmla="*/ 2147483646 w 269"/>
                <a:gd name="T17" fmla="*/ 2147483646 h 247"/>
                <a:gd name="T18" fmla="*/ 2147483646 w 269"/>
                <a:gd name="T19" fmla="*/ 2147483646 h 247"/>
                <a:gd name="T20" fmla="*/ 2147483646 w 269"/>
                <a:gd name="T21" fmla="*/ 2147483646 h 247"/>
                <a:gd name="T22" fmla="*/ 2147483646 w 269"/>
                <a:gd name="T23" fmla="*/ 2147483646 h 247"/>
                <a:gd name="T24" fmla="*/ 2147483646 w 269"/>
                <a:gd name="T25" fmla="*/ 2147483646 h 247"/>
                <a:gd name="T26" fmla="*/ 2147483646 w 269"/>
                <a:gd name="T27" fmla="*/ 2147483646 h 247"/>
                <a:gd name="T28" fmla="*/ 2147483646 w 269"/>
                <a:gd name="T29" fmla="*/ 2147483646 h 247"/>
                <a:gd name="T30" fmla="*/ 2147483646 w 269"/>
                <a:gd name="T31" fmla="*/ 2147483646 h 247"/>
                <a:gd name="T32" fmla="*/ 2147483646 w 269"/>
                <a:gd name="T33" fmla="*/ 2147483646 h 247"/>
                <a:gd name="T34" fmla="*/ 2147483646 w 269"/>
                <a:gd name="T35" fmla="*/ 2147483646 h 247"/>
                <a:gd name="T36" fmla="*/ 2147483646 w 269"/>
                <a:gd name="T37" fmla="*/ 2147483646 h 247"/>
                <a:gd name="T38" fmla="*/ 2147483646 w 269"/>
                <a:gd name="T39" fmla="*/ 2147483646 h 247"/>
                <a:gd name="T40" fmla="*/ 2147483646 w 269"/>
                <a:gd name="T41" fmla="*/ 2147483646 h 247"/>
                <a:gd name="T42" fmla="*/ 2147483646 w 269"/>
                <a:gd name="T43" fmla="*/ 2147483646 h 247"/>
                <a:gd name="T44" fmla="*/ 2147483646 w 269"/>
                <a:gd name="T45" fmla="*/ 2147483646 h 247"/>
                <a:gd name="T46" fmla="*/ 2147483646 w 269"/>
                <a:gd name="T47" fmla="*/ 2147483646 h 247"/>
                <a:gd name="T48" fmla="*/ 2147483646 w 269"/>
                <a:gd name="T49" fmla="*/ 2147483646 h 247"/>
                <a:gd name="T50" fmla="*/ 2147483646 w 269"/>
                <a:gd name="T51" fmla="*/ 2147483646 h 247"/>
                <a:gd name="T52" fmla="*/ 2147483646 w 269"/>
                <a:gd name="T53" fmla="*/ 2147483646 h 247"/>
                <a:gd name="T54" fmla="*/ 2147483646 w 269"/>
                <a:gd name="T55" fmla="*/ 2147483646 h 247"/>
                <a:gd name="T56" fmla="*/ 2147483646 w 269"/>
                <a:gd name="T57" fmla="*/ 2147483646 h 247"/>
                <a:gd name="T58" fmla="*/ 2147483646 w 269"/>
                <a:gd name="T59" fmla="*/ 2147483646 h 247"/>
                <a:gd name="T60" fmla="*/ 2147483646 w 269"/>
                <a:gd name="T61" fmla="*/ 2147483646 h 247"/>
                <a:gd name="T62" fmla="*/ 2147483646 w 269"/>
                <a:gd name="T63" fmla="*/ 2147483646 h 247"/>
                <a:gd name="T64" fmla="*/ 2147483646 w 269"/>
                <a:gd name="T65" fmla="*/ 2147483646 h 247"/>
                <a:gd name="T66" fmla="*/ 2147483646 w 269"/>
                <a:gd name="T67" fmla="*/ 2147483646 h 247"/>
                <a:gd name="T68" fmla="*/ 2147483646 w 269"/>
                <a:gd name="T69" fmla="*/ 2147483646 h 247"/>
                <a:gd name="T70" fmla="*/ 2147483646 w 269"/>
                <a:gd name="T71" fmla="*/ 2147483646 h 247"/>
                <a:gd name="T72" fmla="*/ 2147483646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grpFill/>
            <a:ln>
              <a:noFill/>
            </a:ln>
          </p:spPr>
          <p:txBody>
            <a:bodyPr anchor="ctr"/>
            <a:lstStyle/>
            <a:p>
              <a:endParaRPr lang="zh-CN" altLang="en-US" sz="3200">
                <a:solidFill>
                  <a:srgbClr val="1D6295"/>
                </a:solidFill>
              </a:endParaRPr>
            </a:p>
          </p:txBody>
        </p:sp>
        <p:sp>
          <p:nvSpPr>
            <p:cNvPr id="42" name="KSO_Shape"/>
            <p:cNvSpPr/>
            <p:nvPr/>
          </p:nvSpPr>
          <p:spPr bwMode="auto">
            <a:xfrm>
              <a:off x="5329466" y="3552926"/>
              <a:ext cx="267266" cy="373798"/>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43" name="KSO_Shape"/>
            <p:cNvSpPr/>
            <p:nvPr/>
          </p:nvSpPr>
          <p:spPr bwMode="auto">
            <a:xfrm>
              <a:off x="1728368" y="4430759"/>
              <a:ext cx="340670" cy="382776"/>
            </a:xfrm>
            <a:custGeom>
              <a:avLst/>
              <a:gdLst>
                <a:gd name="T0" fmla="*/ 2147483646 w 89"/>
                <a:gd name="T1" fmla="*/ 2147483646 h 100"/>
                <a:gd name="T2" fmla="*/ 2147483646 w 89"/>
                <a:gd name="T3" fmla="*/ 2147483646 h 100"/>
                <a:gd name="T4" fmla="*/ 2147483646 w 89"/>
                <a:gd name="T5" fmla="*/ 0 h 100"/>
                <a:gd name="T6" fmla="*/ 2147483646 w 89"/>
                <a:gd name="T7" fmla="*/ 2147483646 h 100"/>
                <a:gd name="T8" fmla="*/ 2147483646 w 89"/>
                <a:gd name="T9" fmla="*/ 2147483646 h 100"/>
                <a:gd name="T10" fmla="*/ 2147483646 w 89"/>
                <a:gd name="T11" fmla="*/ 2147483646 h 100"/>
                <a:gd name="T12" fmla="*/ 2147483646 w 89"/>
                <a:gd name="T13" fmla="*/ 2147483646 h 100"/>
                <a:gd name="T14" fmla="*/ 2147483646 w 89"/>
                <a:gd name="T15" fmla="*/ 2147483646 h 100"/>
                <a:gd name="T16" fmla="*/ 2147483646 w 89"/>
                <a:gd name="T17" fmla="*/ 2147483646 h 100"/>
                <a:gd name="T18" fmla="*/ 2147483646 w 89"/>
                <a:gd name="T19" fmla="*/ 2147483646 h 100"/>
                <a:gd name="T20" fmla="*/ 0 w 89"/>
                <a:gd name="T21" fmla="*/ 2147483646 h 100"/>
                <a:gd name="T22" fmla="*/ 2147483646 w 89"/>
                <a:gd name="T23" fmla="*/ 2147483646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 h="100">
                  <a:moveTo>
                    <a:pt x="23" y="53"/>
                  </a:moveTo>
                  <a:cubicBezTo>
                    <a:pt x="26" y="53"/>
                    <a:pt x="29" y="54"/>
                    <a:pt x="31" y="54"/>
                  </a:cubicBezTo>
                  <a:cubicBezTo>
                    <a:pt x="31" y="0"/>
                    <a:pt x="31" y="0"/>
                    <a:pt x="31" y="0"/>
                  </a:cubicBezTo>
                  <a:cubicBezTo>
                    <a:pt x="31" y="0"/>
                    <a:pt x="77" y="15"/>
                    <a:pt x="83" y="29"/>
                  </a:cubicBezTo>
                  <a:cubicBezTo>
                    <a:pt x="89" y="43"/>
                    <a:pt x="70" y="65"/>
                    <a:pt x="70" y="65"/>
                  </a:cubicBezTo>
                  <a:cubicBezTo>
                    <a:pt x="66" y="63"/>
                    <a:pt x="66" y="63"/>
                    <a:pt x="66" y="63"/>
                  </a:cubicBezTo>
                  <a:cubicBezTo>
                    <a:pt x="66" y="63"/>
                    <a:pt x="74" y="46"/>
                    <a:pt x="66" y="37"/>
                  </a:cubicBezTo>
                  <a:cubicBezTo>
                    <a:pt x="62" y="31"/>
                    <a:pt x="53" y="30"/>
                    <a:pt x="47" y="30"/>
                  </a:cubicBezTo>
                  <a:cubicBezTo>
                    <a:pt x="47" y="76"/>
                    <a:pt x="47" y="76"/>
                    <a:pt x="47" y="76"/>
                  </a:cubicBezTo>
                  <a:cubicBezTo>
                    <a:pt x="47" y="89"/>
                    <a:pt x="36" y="100"/>
                    <a:pt x="23" y="100"/>
                  </a:cubicBezTo>
                  <a:cubicBezTo>
                    <a:pt x="10" y="100"/>
                    <a:pt x="0" y="89"/>
                    <a:pt x="0" y="76"/>
                  </a:cubicBezTo>
                  <a:cubicBezTo>
                    <a:pt x="0" y="63"/>
                    <a:pt x="10" y="53"/>
                    <a:pt x="23" y="53"/>
                  </a:cubicBezTo>
                  <a:close/>
                </a:path>
              </a:pathLst>
            </a:custGeom>
            <a:grpFill/>
            <a:ln>
              <a:noFill/>
            </a:ln>
          </p:spPr>
          <p:txBody>
            <a:bodyPr anchor="ctr"/>
            <a:lstStyle/>
            <a:p>
              <a:endParaRPr lang="zh-CN" altLang="en-US" sz="3200">
                <a:solidFill>
                  <a:srgbClr val="1D6295"/>
                </a:solidFill>
              </a:endParaRPr>
            </a:p>
          </p:txBody>
        </p:sp>
        <p:sp>
          <p:nvSpPr>
            <p:cNvPr id="44" name="KSO_Shape"/>
            <p:cNvSpPr>
              <a:spLocks noChangeAspect="1"/>
            </p:cNvSpPr>
            <p:nvPr/>
          </p:nvSpPr>
          <p:spPr bwMode="auto">
            <a:xfrm>
              <a:off x="3538702" y="2677501"/>
              <a:ext cx="284399" cy="36000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45" name="KSO_Shape"/>
            <p:cNvSpPr/>
            <p:nvPr/>
          </p:nvSpPr>
          <p:spPr bwMode="auto">
            <a:xfrm>
              <a:off x="5259693" y="4509596"/>
              <a:ext cx="406812" cy="225102"/>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46" name="KSO_Shape"/>
            <p:cNvSpPr>
              <a:spLocks noChangeAspect="1"/>
            </p:cNvSpPr>
            <p:nvPr/>
          </p:nvSpPr>
          <p:spPr bwMode="auto">
            <a:xfrm>
              <a:off x="819232" y="4460147"/>
              <a:ext cx="376745" cy="324000"/>
            </a:xfrm>
            <a:custGeom>
              <a:avLst/>
              <a:gdLst>
                <a:gd name="T0" fmla="*/ 1560425 w 2443163"/>
                <a:gd name="T1" fmla="*/ 1413286 h 2101850"/>
                <a:gd name="T2" fmla="*/ 1356586 w 2443163"/>
                <a:gd name="T3" fmla="*/ 1355097 h 2101850"/>
                <a:gd name="T4" fmla="*/ 550888 w 2443163"/>
                <a:gd name="T5" fmla="*/ 1250091 h 2101850"/>
                <a:gd name="T6" fmla="*/ 1133841 w 2443163"/>
                <a:gd name="T7" fmla="*/ 1342749 h 2101850"/>
                <a:gd name="T8" fmla="*/ 593264 w 2443163"/>
                <a:gd name="T9" fmla="*/ 1106481 h 2101850"/>
                <a:gd name="T10" fmla="*/ 682037 w 2443163"/>
                <a:gd name="T11" fmla="*/ 1195736 h 2101850"/>
                <a:gd name="T12" fmla="*/ 541300 w 2443163"/>
                <a:gd name="T13" fmla="*/ 1515074 h 2101850"/>
                <a:gd name="T14" fmla="*/ 36809 w 2443163"/>
                <a:gd name="T15" fmla="*/ 1454233 h 2101850"/>
                <a:gd name="T16" fmla="*/ 19177 w 2443163"/>
                <a:gd name="T17" fmla="*/ 1151880 h 2101850"/>
                <a:gd name="T18" fmla="*/ 231367 w 2443163"/>
                <a:gd name="T19" fmla="*/ 1076524 h 2101850"/>
                <a:gd name="T20" fmla="*/ 468920 w 2443163"/>
                <a:gd name="T21" fmla="*/ 1075289 h 2101850"/>
                <a:gd name="T22" fmla="*/ 1855820 w 2443163"/>
                <a:gd name="T23" fmla="*/ 1119864 h 2101850"/>
                <a:gd name="T24" fmla="*/ 1902835 w 2443163"/>
                <a:gd name="T25" fmla="*/ 1218910 h 2101850"/>
                <a:gd name="T26" fmla="*/ 1353184 w 2443163"/>
                <a:gd name="T27" fmla="*/ 1529045 h 2101850"/>
                <a:gd name="T28" fmla="*/ 1230077 w 2443163"/>
                <a:gd name="T29" fmla="*/ 1269670 h 2101850"/>
                <a:gd name="T30" fmla="*/ 1271216 w 2443163"/>
                <a:gd name="T31" fmla="*/ 1118936 h 2101850"/>
                <a:gd name="T32" fmla="*/ 1548670 w 2443163"/>
                <a:gd name="T33" fmla="*/ 1127603 h 2101850"/>
                <a:gd name="T34" fmla="*/ 397030 w 2443163"/>
                <a:gd name="T35" fmla="*/ 714888 h 2101850"/>
                <a:gd name="T36" fmla="*/ 470680 w 2443163"/>
                <a:gd name="T37" fmla="*/ 789563 h 2101850"/>
                <a:gd name="T38" fmla="*/ 373512 w 2443163"/>
                <a:gd name="T39" fmla="*/ 794500 h 2101850"/>
                <a:gd name="T40" fmla="*/ 478726 w 2443163"/>
                <a:gd name="T41" fmla="*/ 848808 h 2101850"/>
                <a:gd name="T42" fmla="*/ 490175 w 2443163"/>
                <a:gd name="T43" fmla="*/ 936442 h 2101850"/>
                <a:gd name="T44" fmla="*/ 464182 w 2443163"/>
                <a:gd name="T45" fmla="*/ 974087 h 2101850"/>
                <a:gd name="T46" fmla="*/ 383414 w 2443163"/>
                <a:gd name="T47" fmla="*/ 1069127 h 2101850"/>
                <a:gd name="T48" fmla="*/ 293982 w 2443163"/>
                <a:gd name="T49" fmla="*/ 1059562 h 2101850"/>
                <a:gd name="T50" fmla="*/ 214143 w 2443163"/>
                <a:gd name="T51" fmla="*/ 954956 h 2101850"/>
                <a:gd name="T52" fmla="*/ 189386 w 2443163"/>
                <a:gd name="T53" fmla="*/ 905276 h 2101850"/>
                <a:gd name="T54" fmla="*/ 204550 w 2443163"/>
                <a:gd name="T55" fmla="*/ 822580 h 2101850"/>
                <a:gd name="T56" fmla="*/ 206406 w 2443163"/>
                <a:gd name="T57" fmla="*/ 762717 h 2101850"/>
                <a:gd name="T58" fmla="*/ 1619894 w 2443163"/>
                <a:gd name="T59" fmla="*/ 705005 h 2101850"/>
                <a:gd name="T60" fmla="*/ 1693619 w 2443163"/>
                <a:gd name="T61" fmla="*/ 779620 h 2101850"/>
                <a:gd name="T62" fmla="*/ 1596352 w 2443163"/>
                <a:gd name="T63" fmla="*/ 784884 h 2101850"/>
                <a:gd name="T64" fmla="*/ 1701363 w 2443163"/>
                <a:gd name="T65" fmla="*/ 839374 h 2101850"/>
                <a:gd name="T66" fmla="*/ 1713135 w 2443163"/>
                <a:gd name="T67" fmla="*/ 926992 h 2101850"/>
                <a:gd name="T68" fmla="*/ 1687114 w 2443163"/>
                <a:gd name="T69" fmla="*/ 965074 h 2101850"/>
                <a:gd name="T70" fmla="*/ 1606265 w 2443163"/>
                <a:gd name="T71" fmla="*/ 1060123 h 2101850"/>
                <a:gd name="T72" fmla="*/ 1516741 w 2443163"/>
                <a:gd name="T73" fmla="*/ 1051144 h 2101850"/>
                <a:gd name="T74" fmla="*/ 1436511 w 2443163"/>
                <a:gd name="T75" fmla="*/ 946188 h 2101850"/>
                <a:gd name="T76" fmla="*/ 1412349 w 2443163"/>
                <a:gd name="T77" fmla="*/ 896032 h 2101850"/>
                <a:gd name="T78" fmla="*/ 1426908 w 2443163"/>
                <a:gd name="T79" fmla="*/ 813367 h 2101850"/>
                <a:gd name="T80" fmla="*/ 1429386 w 2443163"/>
                <a:gd name="T81" fmla="*/ 752994 h 2101850"/>
                <a:gd name="T82" fmla="*/ 962256 w 2443163"/>
                <a:gd name="T83" fmla="*/ 704441 h 2101850"/>
                <a:gd name="T84" fmla="*/ 1186818 w 2443163"/>
                <a:gd name="T85" fmla="*/ 540140 h 2101850"/>
                <a:gd name="T86" fmla="*/ 1165165 w 2443163"/>
                <a:gd name="T87" fmla="*/ 372441 h 2101850"/>
                <a:gd name="T88" fmla="*/ 1308378 w 2443163"/>
                <a:gd name="T89" fmla="*/ 453047 h 2101850"/>
                <a:gd name="T90" fmla="*/ 1290128 w 2443163"/>
                <a:gd name="T91" fmla="*/ 622291 h 2101850"/>
                <a:gd name="T92" fmla="*/ 707071 w 2443163"/>
                <a:gd name="T93" fmla="*/ 781960 h 2101850"/>
                <a:gd name="T94" fmla="*/ 638094 w 2443163"/>
                <a:gd name="T95" fmla="*/ 480534 h 2101850"/>
                <a:gd name="T96" fmla="*/ 742952 w 2443163"/>
                <a:gd name="T97" fmla="*/ 393751 h 2101850"/>
                <a:gd name="T98" fmla="*/ 1073608 w 2443163"/>
                <a:gd name="T99" fmla="*/ 373367 h 2101850"/>
                <a:gd name="T100" fmla="*/ 1088926 w 2443163"/>
                <a:gd name="T101" fmla="*/ 24994 h 2101850"/>
                <a:gd name="T102" fmla="*/ 1082730 w 2443163"/>
                <a:gd name="T103" fmla="*/ 95040 h 2101850"/>
                <a:gd name="T104" fmla="*/ 1081491 w 2443163"/>
                <a:gd name="T105" fmla="*/ 112937 h 2101850"/>
                <a:gd name="T106" fmla="*/ 1123001 w 2443163"/>
                <a:gd name="T107" fmla="*/ 147496 h 2101850"/>
                <a:gd name="T108" fmla="*/ 1119283 w 2443163"/>
                <a:gd name="T109" fmla="*/ 239759 h 2101850"/>
                <a:gd name="T110" fmla="*/ 1078084 w 2443163"/>
                <a:gd name="T111" fmla="*/ 309496 h 2101850"/>
                <a:gd name="T112" fmla="*/ 985773 w 2443163"/>
                <a:gd name="T113" fmla="*/ 368433 h 2101850"/>
                <a:gd name="T114" fmla="*/ 897179 w 2443163"/>
                <a:gd name="T115" fmla="*/ 319678 h 2101850"/>
                <a:gd name="T116" fmla="*/ 839872 w 2443163"/>
                <a:gd name="T117" fmla="*/ 241610 h 2101850"/>
                <a:gd name="T118" fmla="*/ 833986 w 2443163"/>
                <a:gd name="T119" fmla="*/ 151508 h 2101850"/>
                <a:gd name="T120" fmla="*/ 846996 w 2443163"/>
                <a:gd name="T121" fmla="*/ 78068 h 2101850"/>
                <a:gd name="T122" fmla="*/ 907402 w 2443163"/>
                <a:gd name="T123" fmla="*/ 16046 h 21018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43163" h="2101850">
                  <a:moveTo>
                    <a:pt x="747374" y="1765061"/>
                  </a:moveTo>
                  <a:lnTo>
                    <a:pt x="702150" y="1770608"/>
                  </a:lnTo>
                  <a:lnTo>
                    <a:pt x="453819" y="1800721"/>
                  </a:lnTo>
                  <a:lnTo>
                    <a:pt x="441522" y="1805476"/>
                  </a:lnTo>
                  <a:lnTo>
                    <a:pt x="417323" y="1815382"/>
                  </a:lnTo>
                  <a:lnTo>
                    <a:pt x="372893" y="1832023"/>
                  </a:lnTo>
                  <a:lnTo>
                    <a:pt x="414150" y="1826872"/>
                  </a:lnTo>
                  <a:lnTo>
                    <a:pt x="432794" y="1824891"/>
                  </a:lnTo>
                  <a:lnTo>
                    <a:pt x="764828" y="1784080"/>
                  </a:lnTo>
                  <a:lnTo>
                    <a:pt x="761258" y="1780118"/>
                  </a:lnTo>
                  <a:lnTo>
                    <a:pt x="747374" y="1765061"/>
                  </a:lnTo>
                  <a:close/>
                  <a:moveTo>
                    <a:pt x="2315427" y="1753208"/>
                  </a:moveTo>
                  <a:lnTo>
                    <a:pt x="2270204" y="1758768"/>
                  </a:lnTo>
                  <a:lnTo>
                    <a:pt x="2022269" y="1789344"/>
                  </a:lnTo>
                  <a:lnTo>
                    <a:pt x="2009575" y="1793712"/>
                  </a:lnTo>
                  <a:lnTo>
                    <a:pt x="1984980" y="1803242"/>
                  </a:lnTo>
                  <a:lnTo>
                    <a:pt x="1941344" y="1820317"/>
                  </a:lnTo>
                  <a:lnTo>
                    <a:pt x="1982600" y="1815552"/>
                  </a:lnTo>
                  <a:lnTo>
                    <a:pt x="2001245" y="1813169"/>
                  </a:lnTo>
                  <a:lnTo>
                    <a:pt x="2333279" y="1772269"/>
                  </a:lnTo>
                  <a:lnTo>
                    <a:pt x="2329708" y="1768695"/>
                  </a:lnTo>
                  <a:lnTo>
                    <a:pt x="2315427" y="1753208"/>
                  </a:lnTo>
                  <a:close/>
                  <a:moveTo>
                    <a:pt x="556960" y="1723458"/>
                  </a:moveTo>
                  <a:lnTo>
                    <a:pt x="437158" y="1729005"/>
                  </a:lnTo>
                  <a:lnTo>
                    <a:pt x="403042" y="1730590"/>
                  </a:lnTo>
                  <a:lnTo>
                    <a:pt x="384001" y="1731779"/>
                  </a:lnTo>
                  <a:lnTo>
                    <a:pt x="171372" y="1750401"/>
                  </a:lnTo>
                  <a:lnTo>
                    <a:pt x="160662" y="1756741"/>
                  </a:lnTo>
                  <a:lnTo>
                    <a:pt x="96397" y="1792797"/>
                  </a:lnTo>
                  <a:lnTo>
                    <a:pt x="433985" y="1742080"/>
                  </a:lnTo>
                  <a:lnTo>
                    <a:pt x="472861" y="1736137"/>
                  </a:lnTo>
                  <a:lnTo>
                    <a:pt x="480398" y="1734948"/>
                  </a:lnTo>
                  <a:lnTo>
                    <a:pt x="556960" y="1723458"/>
                  </a:lnTo>
                  <a:close/>
                  <a:moveTo>
                    <a:pt x="2125014" y="1711116"/>
                  </a:moveTo>
                  <a:lnTo>
                    <a:pt x="2005212" y="1717073"/>
                  </a:lnTo>
                  <a:lnTo>
                    <a:pt x="1970699" y="1718661"/>
                  </a:lnTo>
                  <a:lnTo>
                    <a:pt x="1952054" y="1719455"/>
                  </a:lnTo>
                  <a:lnTo>
                    <a:pt x="1739822" y="1738516"/>
                  </a:lnTo>
                  <a:lnTo>
                    <a:pt x="1728318" y="1744869"/>
                  </a:lnTo>
                  <a:lnTo>
                    <a:pt x="1664450" y="1781005"/>
                  </a:lnTo>
                  <a:lnTo>
                    <a:pt x="2002435" y="1730177"/>
                  </a:lnTo>
                  <a:lnTo>
                    <a:pt x="2040517" y="1724221"/>
                  </a:lnTo>
                  <a:lnTo>
                    <a:pt x="2048848" y="1723029"/>
                  </a:lnTo>
                  <a:lnTo>
                    <a:pt x="2125014" y="1711116"/>
                  </a:lnTo>
                  <a:close/>
                  <a:moveTo>
                    <a:pt x="705721" y="1603403"/>
                  </a:moveTo>
                  <a:lnTo>
                    <a:pt x="704927" y="1603799"/>
                  </a:lnTo>
                  <a:lnTo>
                    <a:pt x="703737" y="1604591"/>
                  </a:lnTo>
                  <a:lnTo>
                    <a:pt x="703341" y="1605780"/>
                  </a:lnTo>
                  <a:lnTo>
                    <a:pt x="703341" y="1606969"/>
                  </a:lnTo>
                  <a:lnTo>
                    <a:pt x="703737" y="1607761"/>
                  </a:lnTo>
                  <a:lnTo>
                    <a:pt x="704134" y="1608950"/>
                  </a:lnTo>
                  <a:lnTo>
                    <a:pt x="706117" y="1610931"/>
                  </a:lnTo>
                  <a:lnTo>
                    <a:pt x="709291" y="1613704"/>
                  </a:lnTo>
                  <a:lnTo>
                    <a:pt x="708498" y="1608157"/>
                  </a:lnTo>
                  <a:lnTo>
                    <a:pt x="708101" y="1606572"/>
                  </a:lnTo>
                  <a:lnTo>
                    <a:pt x="707704" y="1604591"/>
                  </a:lnTo>
                  <a:lnTo>
                    <a:pt x="706514" y="1603799"/>
                  </a:lnTo>
                  <a:lnTo>
                    <a:pt x="705721" y="1603403"/>
                  </a:lnTo>
                  <a:close/>
                  <a:moveTo>
                    <a:pt x="2273774" y="1591194"/>
                  </a:moveTo>
                  <a:lnTo>
                    <a:pt x="2272981" y="1591989"/>
                  </a:lnTo>
                  <a:lnTo>
                    <a:pt x="2272188" y="1592783"/>
                  </a:lnTo>
                  <a:lnTo>
                    <a:pt x="2270997" y="1593577"/>
                  </a:lnTo>
                  <a:lnTo>
                    <a:pt x="2270997" y="1594768"/>
                  </a:lnTo>
                  <a:lnTo>
                    <a:pt x="2271791" y="1595562"/>
                  </a:lnTo>
                  <a:lnTo>
                    <a:pt x="2272584" y="1596754"/>
                  </a:lnTo>
                  <a:lnTo>
                    <a:pt x="2274568" y="1599136"/>
                  </a:lnTo>
                  <a:lnTo>
                    <a:pt x="2277345" y="1601519"/>
                  </a:lnTo>
                  <a:lnTo>
                    <a:pt x="2276551" y="1595960"/>
                  </a:lnTo>
                  <a:lnTo>
                    <a:pt x="2276154" y="1593974"/>
                  </a:lnTo>
                  <a:lnTo>
                    <a:pt x="2275361" y="1592783"/>
                  </a:lnTo>
                  <a:lnTo>
                    <a:pt x="2274568" y="1591989"/>
                  </a:lnTo>
                  <a:lnTo>
                    <a:pt x="2273774" y="1591194"/>
                  </a:lnTo>
                  <a:close/>
                  <a:moveTo>
                    <a:pt x="1138894" y="1506537"/>
                  </a:moveTo>
                  <a:lnTo>
                    <a:pt x="1284824" y="1506537"/>
                  </a:lnTo>
                  <a:lnTo>
                    <a:pt x="1284824" y="1722674"/>
                  </a:lnTo>
                  <a:lnTo>
                    <a:pt x="1454151" y="1722674"/>
                  </a:lnTo>
                  <a:lnTo>
                    <a:pt x="1454151" y="1868487"/>
                  </a:lnTo>
                  <a:lnTo>
                    <a:pt x="969963" y="1868487"/>
                  </a:lnTo>
                  <a:lnTo>
                    <a:pt x="969963" y="1722674"/>
                  </a:lnTo>
                  <a:lnTo>
                    <a:pt x="1138894" y="1722674"/>
                  </a:lnTo>
                  <a:lnTo>
                    <a:pt x="1138894" y="1506537"/>
                  </a:lnTo>
                  <a:close/>
                  <a:moveTo>
                    <a:pt x="601390" y="1379537"/>
                  </a:moveTo>
                  <a:lnTo>
                    <a:pt x="614084" y="1379537"/>
                  </a:lnTo>
                  <a:lnTo>
                    <a:pt x="625985" y="1380329"/>
                  </a:lnTo>
                  <a:lnTo>
                    <a:pt x="638679" y="1381518"/>
                  </a:lnTo>
                  <a:lnTo>
                    <a:pt x="651373" y="1383895"/>
                  </a:lnTo>
                  <a:lnTo>
                    <a:pt x="664068" y="1385876"/>
                  </a:lnTo>
                  <a:lnTo>
                    <a:pt x="676762" y="1388650"/>
                  </a:lnTo>
                  <a:lnTo>
                    <a:pt x="689456" y="1392216"/>
                  </a:lnTo>
                  <a:lnTo>
                    <a:pt x="701754" y="1396178"/>
                  </a:lnTo>
                  <a:lnTo>
                    <a:pt x="714448" y="1399744"/>
                  </a:lnTo>
                  <a:lnTo>
                    <a:pt x="725952" y="1404499"/>
                  </a:lnTo>
                  <a:lnTo>
                    <a:pt x="737853" y="1409254"/>
                  </a:lnTo>
                  <a:lnTo>
                    <a:pt x="749754" y="1414404"/>
                  </a:lnTo>
                  <a:lnTo>
                    <a:pt x="760861" y="1419555"/>
                  </a:lnTo>
                  <a:lnTo>
                    <a:pt x="771969" y="1425499"/>
                  </a:lnTo>
                  <a:lnTo>
                    <a:pt x="782680" y="1431046"/>
                  </a:lnTo>
                  <a:lnTo>
                    <a:pt x="792597" y="1436989"/>
                  </a:lnTo>
                  <a:lnTo>
                    <a:pt x="802911" y="1442932"/>
                  </a:lnTo>
                  <a:lnTo>
                    <a:pt x="812035" y="1449272"/>
                  </a:lnTo>
                  <a:lnTo>
                    <a:pt x="820366" y="1455215"/>
                  </a:lnTo>
                  <a:lnTo>
                    <a:pt x="828696" y="1461555"/>
                  </a:lnTo>
                  <a:lnTo>
                    <a:pt x="836630" y="1467894"/>
                  </a:lnTo>
                  <a:lnTo>
                    <a:pt x="843771" y="1474234"/>
                  </a:lnTo>
                  <a:lnTo>
                    <a:pt x="850118" y="1480574"/>
                  </a:lnTo>
                  <a:lnTo>
                    <a:pt x="855275" y="1486517"/>
                  </a:lnTo>
                  <a:lnTo>
                    <a:pt x="860432" y="1492460"/>
                  </a:lnTo>
                  <a:lnTo>
                    <a:pt x="864796" y="1498404"/>
                  </a:lnTo>
                  <a:lnTo>
                    <a:pt x="867969" y="1504347"/>
                  </a:lnTo>
                  <a:lnTo>
                    <a:pt x="870746" y="1509102"/>
                  </a:lnTo>
                  <a:lnTo>
                    <a:pt x="872333" y="1514649"/>
                  </a:lnTo>
                  <a:lnTo>
                    <a:pt x="873126" y="1519403"/>
                  </a:lnTo>
                  <a:lnTo>
                    <a:pt x="873920" y="1526535"/>
                  </a:lnTo>
                  <a:lnTo>
                    <a:pt x="874713" y="1534064"/>
                  </a:lnTo>
                  <a:lnTo>
                    <a:pt x="874713" y="1541988"/>
                  </a:lnTo>
                  <a:lnTo>
                    <a:pt x="874713" y="1549913"/>
                  </a:lnTo>
                  <a:lnTo>
                    <a:pt x="874316" y="1558629"/>
                  </a:lnTo>
                  <a:lnTo>
                    <a:pt x="873523" y="1567346"/>
                  </a:lnTo>
                  <a:lnTo>
                    <a:pt x="872729" y="1576063"/>
                  </a:lnTo>
                  <a:lnTo>
                    <a:pt x="871539" y="1585573"/>
                  </a:lnTo>
                  <a:lnTo>
                    <a:pt x="867969" y="1604195"/>
                  </a:lnTo>
                  <a:lnTo>
                    <a:pt x="863605" y="1624006"/>
                  </a:lnTo>
                  <a:lnTo>
                    <a:pt x="858052" y="1644610"/>
                  </a:lnTo>
                  <a:lnTo>
                    <a:pt x="852101" y="1666006"/>
                  </a:lnTo>
                  <a:lnTo>
                    <a:pt x="844961" y="1687798"/>
                  </a:lnTo>
                  <a:lnTo>
                    <a:pt x="837820" y="1709986"/>
                  </a:lnTo>
                  <a:lnTo>
                    <a:pt x="829886" y="1732175"/>
                  </a:lnTo>
                  <a:lnTo>
                    <a:pt x="821159" y="1755156"/>
                  </a:lnTo>
                  <a:lnTo>
                    <a:pt x="804101" y="1799929"/>
                  </a:lnTo>
                  <a:lnTo>
                    <a:pt x="786250" y="1844702"/>
                  </a:lnTo>
                  <a:lnTo>
                    <a:pt x="764828" y="1907305"/>
                  </a:lnTo>
                  <a:lnTo>
                    <a:pt x="697787" y="1893437"/>
                  </a:lnTo>
                  <a:lnTo>
                    <a:pt x="694217" y="1943758"/>
                  </a:lnTo>
                  <a:lnTo>
                    <a:pt x="684299" y="2047568"/>
                  </a:lnTo>
                  <a:lnTo>
                    <a:pt x="678745" y="2101850"/>
                  </a:lnTo>
                  <a:lnTo>
                    <a:pt x="180100" y="2101850"/>
                  </a:lnTo>
                  <a:lnTo>
                    <a:pt x="173356" y="2032908"/>
                  </a:lnTo>
                  <a:lnTo>
                    <a:pt x="167802" y="1973078"/>
                  </a:lnTo>
                  <a:lnTo>
                    <a:pt x="161058" y="1900569"/>
                  </a:lnTo>
                  <a:lnTo>
                    <a:pt x="147174" y="1904532"/>
                  </a:lnTo>
                  <a:lnTo>
                    <a:pt x="132496" y="1908098"/>
                  </a:lnTo>
                  <a:lnTo>
                    <a:pt x="117819" y="1911267"/>
                  </a:lnTo>
                  <a:lnTo>
                    <a:pt x="103141" y="1913248"/>
                  </a:lnTo>
                  <a:lnTo>
                    <a:pt x="96397" y="1914041"/>
                  </a:lnTo>
                  <a:lnTo>
                    <a:pt x="89653" y="1914041"/>
                  </a:lnTo>
                  <a:lnTo>
                    <a:pt x="82909" y="1914041"/>
                  </a:lnTo>
                  <a:lnTo>
                    <a:pt x="76562" y="1913645"/>
                  </a:lnTo>
                  <a:lnTo>
                    <a:pt x="70612" y="1912852"/>
                  </a:lnTo>
                  <a:lnTo>
                    <a:pt x="65455" y="1911664"/>
                  </a:lnTo>
                  <a:lnTo>
                    <a:pt x="60298" y="1910079"/>
                  </a:lnTo>
                  <a:lnTo>
                    <a:pt x="55537" y="1907305"/>
                  </a:lnTo>
                  <a:lnTo>
                    <a:pt x="47207" y="1865702"/>
                  </a:lnTo>
                  <a:lnTo>
                    <a:pt x="37686" y="1814193"/>
                  </a:lnTo>
                  <a:lnTo>
                    <a:pt x="27372" y="1756741"/>
                  </a:lnTo>
                  <a:lnTo>
                    <a:pt x="18248" y="1697307"/>
                  </a:lnTo>
                  <a:lnTo>
                    <a:pt x="13488" y="1668779"/>
                  </a:lnTo>
                  <a:lnTo>
                    <a:pt x="9521" y="1641044"/>
                  </a:lnTo>
                  <a:lnTo>
                    <a:pt x="6347" y="1614893"/>
                  </a:lnTo>
                  <a:lnTo>
                    <a:pt x="3174" y="1590723"/>
                  </a:lnTo>
                  <a:lnTo>
                    <a:pt x="1190" y="1569724"/>
                  </a:lnTo>
                  <a:lnTo>
                    <a:pt x="397" y="1552290"/>
                  </a:lnTo>
                  <a:lnTo>
                    <a:pt x="0" y="1537630"/>
                  </a:lnTo>
                  <a:lnTo>
                    <a:pt x="397" y="1532479"/>
                  </a:lnTo>
                  <a:lnTo>
                    <a:pt x="793" y="1528120"/>
                  </a:lnTo>
                  <a:lnTo>
                    <a:pt x="1587" y="1520196"/>
                  </a:lnTo>
                  <a:lnTo>
                    <a:pt x="3967" y="1512668"/>
                  </a:lnTo>
                  <a:lnTo>
                    <a:pt x="6347" y="1505139"/>
                  </a:lnTo>
                  <a:lnTo>
                    <a:pt x="9521" y="1498007"/>
                  </a:lnTo>
                  <a:lnTo>
                    <a:pt x="13884" y="1490875"/>
                  </a:lnTo>
                  <a:lnTo>
                    <a:pt x="19041" y="1484140"/>
                  </a:lnTo>
                  <a:lnTo>
                    <a:pt x="24595" y="1477800"/>
                  </a:lnTo>
                  <a:lnTo>
                    <a:pt x="30942" y="1471460"/>
                  </a:lnTo>
                  <a:lnTo>
                    <a:pt x="38083" y="1465517"/>
                  </a:lnTo>
                  <a:lnTo>
                    <a:pt x="45620" y="1459574"/>
                  </a:lnTo>
                  <a:lnTo>
                    <a:pt x="53554" y="1454027"/>
                  </a:lnTo>
                  <a:lnTo>
                    <a:pt x="62281" y="1448480"/>
                  </a:lnTo>
                  <a:lnTo>
                    <a:pt x="71802" y="1442932"/>
                  </a:lnTo>
                  <a:lnTo>
                    <a:pt x="81323" y="1438574"/>
                  </a:lnTo>
                  <a:lnTo>
                    <a:pt x="91637" y="1433423"/>
                  </a:lnTo>
                  <a:lnTo>
                    <a:pt x="101951" y="1428668"/>
                  </a:lnTo>
                  <a:lnTo>
                    <a:pt x="112661" y="1424706"/>
                  </a:lnTo>
                  <a:lnTo>
                    <a:pt x="123769" y="1420348"/>
                  </a:lnTo>
                  <a:lnTo>
                    <a:pt x="135273" y="1416782"/>
                  </a:lnTo>
                  <a:lnTo>
                    <a:pt x="147174" y="1412820"/>
                  </a:lnTo>
                  <a:lnTo>
                    <a:pt x="171372" y="1405688"/>
                  </a:lnTo>
                  <a:lnTo>
                    <a:pt x="196364" y="1399348"/>
                  </a:lnTo>
                  <a:lnTo>
                    <a:pt x="221753" y="1393801"/>
                  </a:lnTo>
                  <a:lnTo>
                    <a:pt x="246744" y="1389442"/>
                  </a:lnTo>
                  <a:lnTo>
                    <a:pt x="271736" y="1385084"/>
                  </a:lnTo>
                  <a:lnTo>
                    <a:pt x="296728" y="1381122"/>
                  </a:lnTo>
                  <a:lnTo>
                    <a:pt x="302678" y="1380726"/>
                  </a:lnTo>
                  <a:lnTo>
                    <a:pt x="308629" y="1381122"/>
                  </a:lnTo>
                  <a:lnTo>
                    <a:pt x="388761" y="1665609"/>
                  </a:lnTo>
                  <a:lnTo>
                    <a:pt x="390745" y="1654515"/>
                  </a:lnTo>
                  <a:lnTo>
                    <a:pt x="418117" y="1459178"/>
                  </a:lnTo>
                  <a:lnTo>
                    <a:pt x="410579" y="1440159"/>
                  </a:lnTo>
                  <a:lnTo>
                    <a:pt x="425654" y="1414404"/>
                  </a:lnTo>
                  <a:lnTo>
                    <a:pt x="460960" y="1414404"/>
                  </a:lnTo>
                  <a:lnTo>
                    <a:pt x="475638" y="1440159"/>
                  </a:lnTo>
                  <a:lnTo>
                    <a:pt x="468497" y="1462744"/>
                  </a:lnTo>
                  <a:lnTo>
                    <a:pt x="493489" y="1668779"/>
                  </a:lnTo>
                  <a:lnTo>
                    <a:pt x="559737" y="1390631"/>
                  </a:lnTo>
                  <a:lnTo>
                    <a:pt x="567274" y="1387065"/>
                  </a:lnTo>
                  <a:lnTo>
                    <a:pt x="572828" y="1384292"/>
                  </a:lnTo>
                  <a:lnTo>
                    <a:pt x="576001" y="1382707"/>
                  </a:lnTo>
                  <a:lnTo>
                    <a:pt x="576795" y="1381518"/>
                  </a:lnTo>
                  <a:lnTo>
                    <a:pt x="576795" y="1381122"/>
                  </a:lnTo>
                  <a:lnTo>
                    <a:pt x="589092" y="1379933"/>
                  </a:lnTo>
                  <a:lnTo>
                    <a:pt x="601390" y="1379537"/>
                  </a:lnTo>
                  <a:close/>
                  <a:moveTo>
                    <a:pt x="2169443" y="1366837"/>
                  </a:moveTo>
                  <a:lnTo>
                    <a:pt x="2181741" y="1366837"/>
                  </a:lnTo>
                  <a:lnTo>
                    <a:pt x="2194435" y="1367631"/>
                  </a:lnTo>
                  <a:lnTo>
                    <a:pt x="2207129" y="1369219"/>
                  </a:lnTo>
                  <a:lnTo>
                    <a:pt x="2219824" y="1370808"/>
                  </a:lnTo>
                  <a:lnTo>
                    <a:pt x="2232518" y="1373190"/>
                  </a:lnTo>
                  <a:lnTo>
                    <a:pt x="2245212" y="1376367"/>
                  </a:lnTo>
                  <a:lnTo>
                    <a:pt x="2257510" y="1379544"/>
                  </a:lnTo>
                  <a:lnTo>
                    <a:pt x="2269807" y="1383515"/>
                  </a:lnTo>
                  <a:lnTo>
                    <a:pt x="2282105" y="1387089"/>
                  </a:lnTo>
                  <a:lnTo>
                    <a:pt x="2294402" y="1391854"/>
                  </a:lnTo>
                  <a:lnTo>
                    <a:pt x="2306303" y="1396619"/>
                  </a:lnTo>
                  <a:lnTo>
                    <a:pt x="2317807" y="1401384"/>
                  </a:lnTo>
                  <a:lnTo>
                    <a:pt x="2328915" y="1406943"/>
                  </a:lnTo>
                  <a:lnTo>
                    <a:pt x="2340022" y="1412503"/>
                  </a:lnTo>
                  <a:lnTo>
                    <a:pt x="2350733" y="1418459"/>
                  </a:lnTo>
                  <a:lnTo>
                    <a:pt x="2361047" y="1424415"/>
                  </a:lnTo>
                  <a:lnTo>
                    <a:pt x="2370568" y="1430769"/>
                  </a:lnTo>
                  <a:lnTo>
                    <a:pt x="2380089" y="1436725"/>
                  </a:lnTo>
                  <a:lnTo>
                    <a:pt x="2388816" y="1443079"/>
                  </a:lnTo>
                  <a:lnTo>
                    <a:pt x="2397147" y="1449035"/>
                  </a:lnTo>
                  <a:lnTo>
                    <a:pt x="2404684" y="1455389"/>
                  </a:lnTo>
                  <a:lnTo>
                    <a:pt x="2411428" y="1461742"/>
                  </a:lnTo>
                  <a:lnTo>
                    <a:pt x="2417775" y="1468096"/>
                  </a:lnTo>
                  <a:lnTo>
                    <a:pt x="2423725" y="1474052"/>
                  </a:lnTo>
                  <a:lnTo>
                    <a:pt x="2428882" y="1480008"/>
                  </a:lnTo>
                  <a:lnTo>
                    <a:pt x="2432849" y="1485965"/>
                  </a:lnTo>
                  <a:lnTo>
                    <a:pt x="2436419" y="1491524"/>
                  </a:lnTo>
                  <a:lnTo>
                    <a:pt x="2438800" y="1497083"/>
                  </a:lnTo>
                  <a:lnTo>
                    <a:pt x="2440386" y="1502246"/>
                  </a:lnTo>
                  <a:lnTo>
                    <a:pt x="2441180" y="1507011"/>
                  </a:lnTo>
                  <a:lnTo>
                    <a:pt x="2442370" y="1514158"/>
                  </a:lnTo>
                  <a:lnTo>
                    <a:pt x="2442766" y="1521703"/>
                  </a:lnTo>
                  <a:lnTo>
                    <a:pt x="2443163" y="1529645"/>
                  </a:lnTo>
                  <a:lnTo>
                    <a:pt x="2443163" y="1537984"/>
                  </a:lnTo>
                  <a:lnTo>
                    <a:pt x="2442766" y="1546323"/>
                  </a:lnTo>
                  <a:lnTo>
                    <a:pt x="2441973" y="1554662"/>
                  </a:lnTo>
                  <a:lnTo>
                    <a:pt x="2440386" y="1563795"/>
                  </a:lnTo>
                  <a:lnTo>
                    <a:pt x="2439196" y="1573325"/>
                  </a:lnTo>
                  <a:lnTo>
                    <a:pt x="2436023" y="1592386"/>
                  </a:lnTo>
                  <a:lnTo>
                    <a:pt x="2431659" y="1612240"/>
                  </a:lnTo>
                  <a:lnTo>
                    <a:pt x="2426105" y="1632889"/>
                  </a:lnTo>
                  <a:lnTo>
                    <a:pt x="2419758" y="1653935"/>
                  </a:lnTo>
                  <a:lnTo>
                    <a:pt x="2413014" y="1675775"/>
                  </a:lnTo>
                  <a:lnTo>
                    <a:pt x="2405477" y="1698012"/>
                  </a:lnTo>
                  <a:lnTo>
                    <a:pt x="2397543" y="1720647"/>
                  </a:lnTo>
                  <a:lnTo>
                    <a:pt x="2389609" y="1742884"/>
                  </a:lnTo>
                  <a:lnTo>
                    <a:pt x="2372155" y="1788550"/>
                  </a:lnTo>
                  <a:lnTo>
                    <a:pt x="2354700" y="1833024"/>
                  </a:lnTo>
                  <a:lnTo>
                    <a:pt x="2333279" y="1895765"/>
                  </a:lnTo>
                  <a:lnTo>
                    <a:pt x="2265840" y="1881866"/>
                  </a:lnTo>
                  <a:lnTo>
                    <a:pt x="2262270" y="1932297"/>
                  </a:lnTo>
                  <a:lnTo>
                    <a:pt x="2252749" y="2035938"/>
                  </a:lnTo>
                  <a:lnTo>
                    <a:pt x="2247196" y="2090737"/>
                  </a:lnTo>
                  <a:lnTo>
                    <a:pt x="1748153" y="2090737"/>
                  </a:lnTo>
                  <a:lnTo>
                    <a:pt x="1741409" y="2021643"/>
                  </a:lnTo>
                  <a:lnTo>
                    <a:pt x="1735459" y="1961682"/>
                  </a:lnTo>
                  <a:lnTo>
                    <a:pt x="1729112" y="1889014"/>
                  </a:lnTo>
                  <a:lnTo>
                    <a:pt x="1714831" y="1892985"/>
                  </a:lnTo>
                  <a:lnTo>
                    <a:pt x="1700550" y="1896956"/>
                  </a:lnTo>
                  <a:lnTo>
                    <a:pt x="1685872" y="1899736"/>
                  </a:lnTo>
                  <a:lnTo>
                    <a:pt x="1671591" y="1901721"/>
                  </a:lnTo>
                  <a:lnTo>
                    <a:pt x="1664450" y="1902118"/>
                  </a:lnTo>
                  <a:lnTo>
                    <a:pt x="1657707" y="1902515"/>
                  </a:lnTo>
                  <a:lnTo>
                    <a:pt x="1651359" y="1902515"/>
                  </a:lnTo>
                  <a:lnTo>
                    <a:pt x="1645012" y="1902118"/>
                  </a:lnTo>
                  <a:lnTo>
                    <a:pt x="1639062" y="1901324"/>
                  </a:lnTo>
                  <a:lnTo>
                    <a:pt x="1633111" y="1900133"/>
                  </a:lnTo>
                  <a:lnTo>
                    <a:pt x="1627954" y="1898544"/>
                  </a:lnTo>
                  <a:lnTo>
                    <a:pt x="1623591" y="1895765"/>
                  </a:lnTo>
                  <a:lnTo>
                    <a:pt x="1615260" y="1854070"/>
                  </a:lnTo>
                  <a:lnTo>
                    <a:pt x="1605739" y="1802448"/>
                  </a:lnTo>
                  <a:lnTo>
                    <a:pt x="1595822" y="1744869"/>
                  </a:lnTo>
                  <a:lnTo>
                    <a:pt x="1585905" y="1685305"/>
                  </a:lnTo>
                  <a:lnTo>
                    <a:pt x="1581938" y="1656715"/>
                  </a:lnTo>
                  <a:lnTo>
                    <a:pt x="1577574" y="1628918"/>
                  </a:lnTo>
                  <a:lnTo>
                    <a:pt x="1574004" y="1602710"/>
                  </a:lnTo>
                  <a:lnTo>
                    <a:pt x="1571624" y="1578885"/>
                  </a:lnTo>
                  <a:lnTo>
                    <a:pt x="1569640" y="1557442"/>
                  </a:lnTo>
                  <a:lnTo>
                    <a:pt x="1568450" y="1539969"/>
                  </a:lnTo>
                  <a:lnTo>
                    <a:pt x="1568450" y="1525674"/>
                  </a:lnTo>
                  <a:lnTo>
                    <a:pt x="1568847" y="1520115"/>
                  </a:lnTo>
                  <a:lnTo>
                    <a:pt x="1569244" y="1515747"/>
                  </a:lnTo>
                  <a:lnTo>
                    <a:pt x="1570037" y="1507805"/>
                  </a:lnTo>
                  <a:lnTo>
                    <a:pt x="1571624" y="1500260"/>
                  </a:lnTo>
                  <a:lnTo>
                    <a:pt x="1574004" y="1492715"/>
                  </a:lnTo>
                  <a:lnTo>
                    <a:pt x="1577574" y="1485568"/>
                  </a:lnTo>
                  <a:lnTo>
                    <a:pt x="1581938" y="1478420"/>
                  </a:lnTo>
                  <a:lnTo>
                    <a:pt x="1586698" y="1471669"/>
                  </a:lnTo>
                  <a:lnTo>
                    <a:pt x="1592649" y="1465316"/>
                  </a:lnTo>
                  <a:lnTo>
                    <a:pt x="1598996" y="1458962"/>
                  </a:lnTo>
                  <a:lnTo>
                    <a:pt x="1605739" y="1452609"/>
                  </a:lnTo>
                  <a:lnTo>
                    <a:pt x="1613277" y="1447050"/>
                  </a:lnTo>
                  <a:lnTo>
                    <a:pt x="1622004" y="1441093"/>
                  </a:lnTo>
                  <a:lnTo>
                    <a:pt x="1630335" y="1435534"/>
                  </a:lnTo>
                  <a:lnTo>
                    <a:pt x="1639459" y="1430769"/>
                  </a:lnTo>
                  <a:lnTo>
                    <a:pt x="1649376" y="1425607"/>
                  </a:lnTo>
                  <a:lnTo>
                    <a:pt x="1659293" y="1420842"/>
                  </a:lnTo>
                  <a:lnTo>
                    <a:pt x="1670004" y="1416474"/>
                  </a:lnTo>
                  <a:lnTo>
                    <a:pt x="1680715" y="1412106"/>
                  </a:lnTo>
                  <a:lnTo>
                    <a:pt x="1692219" y="1407737"/>
                  </a:lnTo>
                  <a:lnTo>
                    <a:pt x="1703723" y="1404164"/>
                  </a:lnTo>
                  <a:lnTo>
                    <a:pt x="1715227" y="1400193"/>
                  </a:lnTo>
                  <a:lnTo>
                    <a:pt x="1739426" y="1393045"/>
                  </a:lnTo>
                  <a:lnTo>
                    <a:pt x="1764418" y="1386692"/>
                  </a:lnTo>
                  <a:lnTo>
                    <a:pt x="1789409" y="1381132"/>
                  </a:lnTo>
                  <a:lnTo>
                    <a:pt x="1814798" y="1376764"/>
                  </a:lnTo>
                  <a:lnTo>
                    <a:pt x="1840186" y="1372396"/>
                  </a:lnTo>
                  <a:lnTo>
                    <a:pt x="1864781" y="1368822"/>
                  </a:lnTo>
                  <a:lnTo>
                    <a:pt x="1870335" y="1368425"/>
                  </a:lnTo>
                  <a:lnTo>
                    <a:pt x="1876286" y="1368822"/>
                  </a:lnTo>
                  <a:lnTo>
                    <a:pt x="1956815" y="1653538"/>
                  </a:lnTo>
                  <a:lnTo>
                    <a:pt x="1958402" y="1642419"/>
                  </a:lnTo>
                  <a:lnTo>
                    <a:pt x="1986170" y="1446653"/>
                  </a:lnTo>
                  <a:lnTo>
                    <a:pt x="1978236" y="1427195"/>
                  </a:lnTo>
                  <a:lnTo>
                    <a:pt x="1993707" y="1401781"/>
                  </a:lnTo>
                  <a:lnTo>
                    <a:pt x="2029013" y="1401384"/>
                  </a:lnTo>
                  <a:lnTo>
                    <a:pt x="2043691" y="1427195"/>
                  </a:lnTo>
                  <a:lnTo>
                    <a:pt x="2036947" y="1450226"/>
                  </a:lnTo>
                  <a:lnTo>
                    <a:pt x="2061939" y="1656715"/>
                  </a:lnTo>
                  <a:lnTo>
                    <a:pt x="2127790" y="1377558"/>
                  </a:lnTo>
                  <a:lnTo>
                    <a:pt x="2134931" y="1374382"/>
                  </a:lnTo>
                  <a:lnTo>
                    <a:pt x="2140881" y="1371602"/>
                  </a:lnTo>
                  <a:lnTo>
                    <a:pt x="2144452" y="1369617"/>
                  </a:lnTo>
                  <a:lnTo>
                    <a:pt x="2144848" y="1369219"/>
                  </a:lnTo>
                  <a:lnTo>
                    <a:pt x="2145245" y="1368822"/>
                  </a:lnTo>
                  <a:lnTo>
                    <a:pt x="2157146" y="1367234"/>
                  </a:lnTo>
                  <a:lnTo>
                    <a:pt x="2169443" y="1366837"/>
                  </a:lnTo>
                  <a:close/>
                  <a:moveTo>
                    <a:pt x="457200" y="911225"/>
                  </a:moveTo>
                  <a:lnTo>
                    <a:pt x="471091" y="912017"/>
                  </a:lnTo>
                  <a:lnTo>
                    <a:pt x="484188" y="913204"/>
                  </a:lnTo>
                  <a:lnTo>
                    <a:pt x="496888" y="914788"/>
                  </a:lnTo>
                  <a:lnTo>
                    <a:pt x="509191" y="917163"/>
                  </a:lnTo>
                  <a:lnTo>
                    <a:pt x="520700" y="919934"/>
                  </a:lnTo>
                  <a:lnTo>
                    <a:pt x="532210" y="923497"/>
                  </a:lnTo>
                  <a:lnTo>
                    <a:pt x="542529" y="926664"/>
                  </a:lnTo>
                  <a:lnTo>
                    <a:pt x="552847" y="930623"/>
                  </a:lnTo>
                  <a:lnTo>
                    <a:pt x="561975" y="934582"/>
                  </a:lnTo>
                  <a:lnTo>
                    <a:pt x="570707" y="938936"/>
                  </a:lnTo>
                  <a:lnTo>
                    <a:pt x="579041" y="943291"/>
                  </a:lnTo>
                  <a:lnTo>
                    <a:pt x="586979" y="947646"/>
                  </a:lnTo>
                  <a:lnTo>
                    <a:pt x="593725" y="952000"/>
                  </a:lnTo>
                  <a:lnTo>
                    <a:pt x="606029" y="959918"/>
                  </a:lnTo>
                  <a:lnTo>
                    <a:pt x="615554" y="967440"/>
                  </a:lnTo>
                  <a:lnTo>
                    <a:pt x="622300" y="973378"/>
                  </a:lnTo>
                  <a:lnTo>
                    <a:pt x="627857" y="978524"/>
                  </a:lnTo>
                  <a:lnTo>
                    <a:pt x="625872" y="982483"/>
                  </a:lnTo>
                  <a:lnTo>
                    <a:pt x="623491" y="986838"/>
                  </a:lnTo>
                  <a:lnTo>
                    <a:pt x="620316" y="992380"/>
                  </a:lnTo>
                  <a:lnTo>
                    <a:pt x="615950" y="999110"/>
                  </a:lnTo>
                  <a:lnTo>
                    <a:pt x="609997" y="1005840"/>
                  </a:lnTo>
                  <a:lnTo>
                    <a:pt x="603647" y="1012966"/>
                  </a:lnTo>
                  <a:lnTo>
                    <a:pt x="600075" y="1016133"/>
                  </a:lnTo>
                  <a:lnTo>
                    <a:pt x="595710" y="1019696"/>
                  </a:lnTo>
                  <a:lnTo>
                    <a:pt x="591344" y="1022467"/>
                  </a:lnTo>
                  <a:lnTo>
                    <a:pt x="586979" y="1026030"/>
                  </a:lnTo>
                  <a:lnTo>
                    <a:pt x="581819" y="1028405"/>
                  </a:lnTo>
                  <a:lnTo>
                    <a:pt x="576660" y="1031176"/>
                  </a:lnTo>
                  <a:lnTo>
                    <a:pt x="571104" y="1033156"/>
                  </a:lnTo>
                  <a:lnTo>
                    <a:pt x="565547" y="1035135"/>
                  </a:lnTo>
                  <a:lnTo>
                    <a:pt x="559594" y="1036323"/>
                  </a:lnTo>
                  <a:lnTo>
                    <a:pt x="552847" y="1037510"/>
                  </a:lnTo>
                  <a:lnTo>
                    <a:pt x="546100" y="1038302"/>
                  </a:lnTo>
                  <a:lnTo>
                    <a:pt x="538957" y="1038302"/>
                  </a:lnTo>
                  <a:lnTo>
                    <a:pt x="531813" y="1037510"/>
                  </a:lnTo>
                  <a:lnTo>
                    <a:pt x="523479" y="1035927"/>
                  </a:lnTo>
                  <a:lnTo>
                    <a:pt x="515541" y="1034343"/>
                  </a:lnTo>
                  <a:lnTo>
                    <a:pt x="507207" y="1031572"/>
                  </a:lnTo>
                  <a:lnTo>
                    <a:pt x="498872" y="1028009"/>
                  </a:lnTo>
                  <a:lnTo>
                    <a:pt x="489347" y="1024446"/>
                  </a:lnTo>
                  <a:lnTo>
                    <a:pt x="479029" y="1019300"/>
                  </a:lnTo>
                  <a:lnTo>
                    <a:pt x="467916" y="1014945"/>
                  </a:lnTo>
                  <a:lnTo>
                    <a:pt x="511969" y="1034739"/>
                  </a:lnTo>
                  <a:lnTo>
                    <a:pt x="532210" y="1043844"/>
                  </a:lnTo>
                  <a:lnTo>
                    <a:pt x="541735" y="1047803"/>
                  </a:lnTo>
                  <a:lnTo>
                    <a:pt x="551260" y="1050970"/>
                  </a:lnTo>
                  <a:lnTo>
                    <a:pt x="560785" y="1053741"/>
                  </a:lnTo>
                  <a:lnTo>
                    <a:pt x="569119" y="1055721"/>
                  </a:lnTo>
                  <a:lnTo>
                    <a:pt x="577454" y="1056908"/>
                  </a:lnTo>
                  <a:lnTo>
                    <a:pt x="585788" y="1057700"/>
                  </a:lnTo>
                  <a:lnTo>
                    <a:pt x="592932" y="1056908"/>
                  </a:lnTo>
                  <a:lnTo>
                    <a:pt x="596504" y="1056512"/>
                  </a:lnTo>
                  <a:lnTo>
                    <a:pt x="600075" y="1055721"/>
                  </a:lnTo>
                  <a:lnTo>
                    <a:pt x="602854" y="1054533"/>
                  </a:lnTo>
                  <a:lnTo>
                    <a:pt x="606425" y="1053345"/>
                  </a:lnTo>
                  <a:lnTo>
                    <a:pt x="609204" y="1051762"/>
                  </a:lnTo>
                  <a:lnTo>
                    <a:pt x="611585" y="1049387"/>
                  </a:lnTo>
                  <a:lnTo>
                    <a:pt x="613569" y="1063638"/>
                  </a:lnTo>
                  <a:lnTo>
                    <a:pt x="613966" y="1076702"/>
                  </a:lnTo>
                  <a:lnTo>
                    <a:pt x="613966" y="1088974"/>
                  </a:lnTo>
                  <a:lnTo>
                    <a:pt x="613172" y="1100851"/>
                  </a:lnTo>
                  <a:lnTo>
                    <a:pt x="615554" y="1098871"/>
                  </a:lnTo>
                  <a:lnTo>
                    <a:pt x="616347" y="1098476"/>
                  </a:lnTo>
                  <a:lnTo>
                    <a:pt x="617538" y="1098080"/>
                  </a:lnTo>
                  <a:lnTo>
                    <a:pt x="619522" y="1098476"/>
                  </a:lnTo>
                  <a:lnTo>
                    <a:pt x="621110" y="1099267"/>
                  </a:lnTo>
                  <a:lnTo>
                    <a:pt x="622300" y="1100851"/>
                  </a:lnTo>
                  <a:lnTo>
                    <a:pt x="623888" y="1102434"/>
                  </a:lnTo>
                  <a:lnTo>
                    <a:pt x="625079" y="1105601"/>
                  </a:lnTo>
                  <a:lnTo>
                    <a:pt x="626666" y="1108373"/>
                  </a:lnTo>
                  <a:lnTo>
                    <a:pt x="628650" y="1115498"/>
                  </a:lnTo>
                  <a:lnTo>
                    <a:pt x="630635" y="1124999"/>
                  </a:lnTo>
                  <a:lnTo>
                    <a:pt x="631825" y="1134896"/>
                  </a:lnTo>
                  <a:lnTo>
                    <a:pt x="632619" y="1146377"/>
                  </a:lnTo>
                  <a:lnTo>
                    <a:pt x="633413" y="1158649"/>
                  </a:lnTo>
                  <a:lnTo>
                    <a:pt x="632619" y="1170525"/>
                  </a:lnTo>
                  <a:lnTo>
                    <a:pt x="631825" y="1182006"/>
                  </a:lnTo>
                  <a:lnTo>
                    <a:pt x="630635" y="1191903"/>
                  </a:lnTo>
                  <a:lnTo>
                    <a:pt x="628650" y="1201404"/>
                  </a:lnTo>
                  <a:lnTo>
                    <a:pt x="626666" y="1208530"/>
                  </a:lnTo>
                  <a:lnTo>
                    <a:pt x="625079" y="1211301"/>
                  </a:lnTo>
                  <a:lnTo>
                    <a:pt x="623888" y="1214072"/>
                  </a:lnTo>
                  <a:lnTo>
                    <a:pt x="622300" y="1216051"/>
                  </a:lnTo>
                  <a:lnTo>
                    <a:pt x="621110" y="1217635"/>
                  </a:lnTo>
                  <a:lnTo>
                    <a:pt x="619522" y="1218427"/>
                  </a:lnTo>
                  <a:lnTo>
                    <a:pt x="617538" y="1218823"/>
                  </a:lnTo>
                  <a:lnTo>
                    <a:pt x="615950" y="1218427"/>
                  </a:lnTo>
                  <a:lnTo>
                    <a:pt x="614760" y="1217239"/>
                  </a:lnTo>
                  <a:lnTo>
                    <a:pt x="613172" y="1216051"/>
                  </a:lnTo>
                  <a:lnTo>
                    <a:pt x="611585" y="1213676"/>
                  </a:lnTo>
                  <a:lnTo>
                    <a:pt x="609997" y="1210905"/>
                  </a:lnTo>
                  <a:lnTo>
                    <a:pt x="608807" y="1207738"/>
                  </a:lnTo>
                  <a:lnTo>
                    <a:pt x="606822" y="1199820"/>
                  </a:lnTo>
                  <a:lnTo>
                    <a:pt x="604838" y="1210113"/>
                  </a:lnTo>
                  <a:lnTo>
                    <a:pt x="603250" y="1220802"/>
                  </a:lnTo>
                  <a:lnTo>
                    <a:pt x="600869" y="1230303"/>
                  </a:lnTo>
                  <a:lnTo>
                    <a:pt x="598091" y="1240596"/>
                  </a:lnTo>
                  <a:lnTo>
                    <a:pt x="595313" y="1249701"/>
                  </a:lnTo>
                  <a:lnTo>
                    <a:pt x="591741" y="1258806"/>
                  </a:lnTo>
                  <a:lnTo>
                    <a:pt x="588169" y="1267912"/>
                  </a:lnTo>
                  <a:lnTo>
                    <a:pt x="584200" y="1276621"/>
                  </a:lnTo>
                  <a:lnTo>
                    <a:pt x="579835" y="1284934"/>
                  </a:lnTo>
                  <a:lnTo>
                    <a:pt x="575072" y="1292852"/>
                  </a:lnTo>
                  <a:lnTo>
                    <a:pt x="570310" y="1300770"/>
                  </a:lnTo>
                  <a:lnTo>
                    <a:pt x="565547" y="1308291"/>
                  </a:lnTo>
                  <a:lnTo>
                    <a:pt x="559991" y="1315417"/>
                  </a:lnTo>
                  <a:lnTo>
                    <a:pt x="554435" y="1322147"/>
                  </a:lnTo>
                  <a:lnTo>
                    <a:pt x="548482" y="1328481"/>
                  </a:lnTo>
                  <a:lnTo>
                    <a:pt x="542529" y="1334815"/>
                  </a:lnTo>
                  <a:lnTo>
                    <a:pt x="536575" y="1340357"/>
                  </a:lnTo>
                  <a:lnTo>
                    <a:pt x="530225" y="1345900"/>
                  </a:lnTo>
                  <a:lnTo>
                    <a:pt x="523875" y="1351046"/>
                  </a:lnTo>
                  <a:lnTo>
                    <a:pt x="517922" y="1356193"/>
                  </a:lnTo>
                  <a:lnTo>
                    <a:pt x="511572" y="1360151"/>
                  </a:lnTo>
                  <a:lnTo>
                    <a:pt x="504825" y="1364506"/>
                  </a:lnTo>
                  <a:lnTo>
                    <a:pt x="498475" y="1368465"/>
                  </a:lnTo>
                  <a:lnTo>
                    <a:pt x="491729" y="1371632"/>
                  </a:lnTo>
                  <a:lnTo>
                    <a:pt x="485379" y="1374799"/>
                  </a:lnTo>
                  <a:lnTo>
                    <a:pt x="478632" y="1377174"/>
                  </a:lnTo>
                  <a:lnTo>
                    <a:pt x="471885" y="1379153"/>
                  </a:lnTo>
                  <a:lnTo>
                    <a:pt x="465535" y="1380737"/>
                  </a:lnTo>
                  <a:lnTo>
                    <a:pt x="459185" y="1382716"/>
                  </a:lnTo>
                  <a:lnTo>
                    <a:pt x="452835" y="1383508"/>
                  </a:lnTo>
                  <a:lnTo>
                    <a:pt x="446485" y="1384300"/>
                  </a:lnTo>
                  <a:lnTo>
                    <a:pt x="440532" y="1384300"/>
                  </a:lnTo>
                  <a:lnTo>
                    <a:pt x="435372" y="1384300"/>
                  </a:lnTo>
                  <a:lnTo>
                    <a:pt x="430610" y="1383508"/>
                  </a:lnTo>
                  <a:lnTo>
                    <a:pt x="425054" y="1382716"/>
                  </a:lnTo>
                  <a:lnTo>
                    <a:pt x="419497" y="1380737"/>
                  </a:lnTo>
                  <a:lnTo>
                    <a:pt x="413544" y="1378758"/>
                  </a:lnTo>
                  <a:lnTo>
                    <a:pt x="407591" y="1376778"/>
                  </a:lnTo>
                  <a:lnTo>
                    <a:pt x="401638" y="1374007"/>
                  </a:lnTo>
                  <a:lnTo>
                    <a:pt x="395288" y="1370840"/>
                  </a:lnTo>
                  <a:lnTo>
                    <a:pt x="389732" y="1367277"/>
                  </a:lnTo>
                  <a:lnTo>
                    <a:pt x="383382" y="1363714"/>
                  </a:lnTo>
                  <a:lnTo>
                    <a:pt x="377032" y="1359360"/>
                  </a:lnTo>
                  <a:lnTo>
                    <a:pt x="370682" y="1355005"/>
                  </a:lnTo>
                  <a:lnTo>
                    <a:pt x="364332" y="1350254"/>
                  </a:lnTo>
                  <a:lnTo>
                    <a:pt x="357982" y="1345108"/>
                  </a:lnTo>
                  <a:lnTo>
                    <a:pt x="351632" y="1339566"/>
                  </a:lnTo>
                  <a:lnTo>
                    <a:pt x="345282" y="1333627"/>
                  </a:lnTo>
                  <a:lnTo>
                    <a:pt x="339329" y="1327689"/>
                  </a:lnTo>
                  <a:lnTo>
                    <a:pt x="332979" y="1321355"/>
                  </a:lnTo>
                  <a:lnTo>
                    <a:pt x="327025" y="1314625"/>
                  </a:lnTo>
                  <a:lnTo>
                    <a:pt x="321072" y="1307895"/>
                  </a:lnTo>
                  <a:lnTo>
                    <a:pt x="315913" y="1300770"/>
                  </a:lnTo>
                  <a:lnTo>
                    <a:pt x="310357" y="1292852"/>
                  </a:lnTo>
                  <a:lnTo>
                    <a:pt x="304800" y="1285330"/>
                  </a:lnTo>
                  <a:lnTo>
                    <a:pt x="299641" y="1277413"/>
                  </a:lnTo>
                  <a:lnTo>
                    <a:pt x="294879" y="1269099"/>
                  </a:lnTo>
                  <a:lnTo>
                    <a:pt x="290116" y="1260786"/>
                  </a:lnTo>
                  <a:lnTo>
                    <a:pt x="285750" y="1252076"/>
                  </a:lnTo>
                  <a:lnTo>
                    <a:pt x="281782" y="1243367"/>
                  </a:lnTo>
                  <a:lnTo>
                    <a:pt x="277813" y="1234658"/>
                  </a:lnTo>
                  <a:lnTo>
                    <a:pt x="274638" y="1225157"/>
                  </a:lnTo>
                  <a:lnTo>
                    <a:pt x="271066" y="1216051"/>
                  </a:lnTo>
                  <a:lnTo>
                    <a:pt x="268685" y="1206550"/>
                  </a:lnTo>
                  <a:lnTo>
                    <a:pt x="266304" y="1212884"/>
                  </a:lnTo>
                  <a:lnTo>
                    <a:pt x="263922" y="1217635"/>
                  </a:lnTo>
                  <a:lnTo>
                    <a:pt x="262732" y="1219614"/>
                  </a:lnTo>
                  <a:lnTo>
                    <a:pt x="261541" y="1220802"/>
                  </a:lnTo>
                  <a:lnTo>
                    <a:pt x="259557" y="1221594"/>
                  </a:lnTo>
                  <a:lnTo>
                    <a:pt x="258366" y="1221990"/>
                  </a:lnTo>
                  <a:lnTo>
                    <a:pt x="256779" y="1221594"/>
                  </a:lnTo>
                  <a:lnTo>
                    <a:pt x="255191" y="1220802"/>
                  </a:lnTo>
                  <a:lnTo>
                    <a:pt x="254000" y="1218823"/>
                  </a:lnTo>
                  <a:lnTo>
                    <a:pt x="252016" y="1216843"/>
                  </a:lnTo>
                  <a:lnTo>
                    <a:pt x="250825" y="1214468"/>
                  </a:lnTo>
                  <a:lnTo>
                    <a:pt x="249635" y="1211301"/>
                  </a:lnTo>
                  <a:lnTo>
                    <a:pt x="247650" y="1203779"/>
                  </a:lnTo>
                  <a:lnTo>
                    <a:pt x="245269" y="1195070"/>
                  </a:lnTo>
                  <a:lnTo>
                    <a:pt x="244079" y="1184777"/>
                  </a:lnTo>
                  <a:lnTo>
                    <a:pt x="243285" y="1173692"/>
                  </a:lnTo>
                  <a:lnTo>
                    <a:pt x="242888" y="1161420"/>
                  </a:lnTo>
                  <a:lnTo>
                    <a:pt x="243285" y="1149148"/>
                  </a:lnTo>
                  <a:lnTo>
                    <a:pt x="244079" y="1137668"/>
                  </a:lnTo>
                  <a:lnTo>
                    <a:pt x="245269" y="1127375"/>
                  </a:lnTo>
                  <a:lnTo>
                    <a:pt x="247650" y="1118665"/>
                  </a:lnTo>
                  <a:lnTo>
                    <a:pt x="249635" y="1111540"/>
                  </a:lnTo>
                  <a:lnTo>
                    <a:pt x="250825" y="1107977"/>
                  </a:lnTo>
                  <a:lnTo>
                    <a:pt x="252016" y="1105601"/>
                  </a:lnTo>
                  <a:lnTo>
                    <a:pt x="254000" y="1103622"/>
                  </a:lnTo>
                  <a:lnTo>
                    <a:pt x="255191" y="1102038"/>
                  </a:lnTo>
                  <a:lnTo>
                    <a:pt x="256779" y="1101247"/>
                  </a:lnTo>
                  <a:lnTo>
                    <a:pt x="258366" y="1100851"/>
                  </a:lnTo>
                  <a:lnTo>
                    <a:pt x="259160" y="1101247"/>
                  </a:lnTo>
                  <a:lnTo>
                    <a:pt x="259954" y="1101643"/>
                  </a:lnTo>
                  <a:lnTo>
                    <a:pt x="260747" y="1093725"/>
                  </a:lnTo>
                  <a:lnTo>
                    <a:pt x="261144" y="1085807"/>
                  </a:lnTo>
                  <a:lnTo>
                    <a:pt x="261938" y="1078682"/>
                  </a:lnTo>
                  <a:lnTo>
                    <a:pt x="263129" y="1071952"/>
                  </a:lnTo>
                  <a:lnTo>
                    <a:pt x="262732" y="1063242"/>
                  </a:lnTo>
                  <a:lnTo>
                    <a:pt x="262335" y="1055325"/>
                  </a:lnTo>
                  <a:lnTo>
                    <a:pt x="262335" y="1047803"/>
                  </a:lnTo>
                  <a:lnTo>
                    <a:pt x="262335" y="1040677"/>
                  </a:lnTo>
                  <a:lnTo>
                    <a:pt x="263129" y="1033947"/>
                  </a:lnTo>
                  <a:lnTo>
                    <a:pt x="263922" y="1028009"/>
                  </a:lnTo>
                  <a:lnTo>
                    <a:pt x="265510" y="1022071"/>
                  </a:lnTo>
                  <a:lnTo>
                    <a:pt x="267494" y="1016925"/>
                  </a:lnTo>
                  <a:lnTo>
                    <a:pt x="269082" y="1011778"/>
                  </a:lnTo>
                  <a:lnTo>
                    <a:pt x="271463" y="1007028"/>
                  </a:lnTo>
                  <a:lnTo>
                    <a:pt x="274241" y="1002277"/>
                  </a:lnTo>
                  <a:lnTo>
                    <a:pt x="277019" y="998714"/>
                  </a:lnTo>
                  <a:lnTo>
                    <a:pt x="279797" y="995151"/>
                  </a:lnTo>
                  <a:lnTo>
                    <a:pt x="283369" y="991984"/>
                  </a:lnTo>
                  <a:lnTo>
                    <a:pt x="286544" y="988817"/>
                  </a:lnTo>
                  <a:lnTo>
                    <a:pt x="290910" y="986442"/>
                  </a:lnTo>
                  <a:lnTo>
                    <a:pt x="273447" y="986442"/>
                  </a:lnTo>
                  <a:lnTo>
                    <a:pt x="259954" y="986838"/>
                  </a:lnTo>
                  <a:lnTo>
                    <a:pt x="248841" y="987630"/>
                  </a:lnTo>
                  <a:lnTo>
                    <a:pt x="256779" y="983671"/>
                  </a:lnTo>
                  <a:lnTo>
                    <a:pt x="264716" y="978524"/>
                  </a:lnTo>
                  <a:lnTo>
                    <a:pt x="273050" y="972982"/>
                  </a:lnTo>
                  <a:lnTo>
                    <a:pt x="281385" y="967044"/>
                  </a:lnTo>
                  <a:lnTo>
                    <a:pt x="296863" y="956355"/>
                  </a:lnTo>
                  <a:lnTo>
                    <a:pt x="304007" y="951209"/>
                  </a:lnTo>
                  <a:lnTo>
                    <a:pt x="310754" y="947250"/>
                  </a:lnTo>
                  <a:lnTo>
                    <a:pt x="329010" y="938936"/>
                  </a:lnTo>
                  <a:lnTo>
                    <a:pt x="346472" y="931811"/>
                  </a:lnTo>
                  <a:lnTo>
                    <a:pt x="363935" y="925872"/>
                  </a:lnTo>
                  <a:lnTo>
                    <a:pt x="380207" y="921122"/>
                  </a:lnTo>
                  <a:lnTo>
                    <a:pt x="396875" y="917163"/>
                  </a:lnTo>
                  <a:lnTo>
                    <a:pt x="412354" y="914392"/>
                  </a:lnTo>
                  <a:lnTo>
                    <a:pt x="427832" y="912413"/>
                  </a:lnTo>
                  <a:lnTo>
                    <a:pt x="442516" y="911621"/>
                  </a:lnTo>
                  <a:lnTo>
                    <a:pt x="457200" y="911225"/>
                  </a:lnTo>
                  <a:close/>
                  <a:moveTo>
                    <a:pt x="2025471" y="898525"/>
                  </a:moveTo>
                  <a:lnTo>
                    <a:pt x="2038979" y="899319"/>
                  </a:lnTo>
                  <a:lnTo>
                    <a:pt x="2052486" y="900114"/>
                  </a:lnTo>
                  <a:lnTo>
                    <a:pt x="2065199" y="902497"/>
                  </a:lnTo>
                  <a:lnTo>
                    <a:pt x="2077515" y="904483"/>
                  </a:lnTo>
                  <a:lnTo>
                    <a:pt x="2089433" y="907264"/>
                  </a:lnTo>
                  <a:lnTo>
                    <a:pt x="2100160" y="910838"/>
                  </a:lnTo>
                  <a:lnTo>
                    <a:pt x="2110886" y="914016"/>
                  </a:lnTo>
                  <a:lnTo>
                    <a:pt x="2120818" y="917988"/>
                  </a:lnTo>
                  <a:lnTo>
                    <a:pt x="2130750" y="922357"/>
                  </a:lnTo>
                  <a:lnTo>
                    <a:pt x="2139490" y="926329"/>
                  </a:lnTo>
                  <a:lnTo>
                    <a:pt x="2147436" y="930699"/>
                  </a:lnTo>
                  <a:lnTo>
                    <a:pt x="2154984" y="934671"/>
                  </a:lnTo>
                  <a:lnTo>
                    <a:pt x="2162135" y="939437"/>
                  </a:lnTo>
                  <a:lnTo>
                    <a:pt x="2174451" y="947381"/>
                  </a:lnTo>
                  <a:lnTo>
                    <a:pt x="2183588" y="954928"/>
                  </a:lnTo>
                  <a:lnTo>
                    <a:pt x="2191137" y="960489"/>
                  </a:lnTo>
                  <a:lnTo>
                    <a:pt x="2196301" y="966050"/>
                  </a:lnTo>
                  <a:lnTo>
                    <a:pt x="2194712" y="970022"/>
                  </a:lnTo>
                  <a:lnTo>
                    <a:pt x="2192328" y="974392"/>
                  </a:lnTo>
                  <a:lnTo>
                    <a:pt x="2188753" y="979952"/>
                  </a:lnTo>
                  <a:lnTo>
                    <a:pt x="2184383" y="986308"/>
                  </a:lnTo>
                  <a:lnTo>
                    <a:pt x="2178821" y="993458"/>
                  </a:lnTo>
                  <a:lnTo>
                    <a:pt x="2172067" y="1000210"/>
                  </a:lnTo>
                  <a:lnTo>
                    <a:pt x="2168094" y="1004182"/>
                  </a:lnTo>
                  <a:lnTo>
                    <a:pt x="2164519" y="1007360"/>
                  </a:lnTo>
                  <a:lnTo>
                    <a:pt x="2160149" y="1010537"/>
                  </a:lnTo>
                  <a:lnTo>
                    <a:pt x="2155382" y="1013318"/>
                  </a:lnTo>
                  <a:lnTo>
                    <a:pt x="2150614" y="1016496"/>
                  </a:lnTo>
                  <a:lnTo>
                    <a:pt x="2145450" y="1018879"/>
                  </a:lnTo>
                  <a:lnTo>
                    <a:pt x="2139888" y="1020865"/>
                  </a:lnTo>
                  <a:lnTo>
                    <a:pt x="2133928" y="1023248"/>
                  </a:lnTo>
                  <a:lnTo>
                    <a:pt x="2127572" y="1024440"/>
                  </a:lnTo>
                  <a:lnTo>
                    <a:pt x="2121216" y="1025234"/>
                  </a:lnTo>
                  <a:lnTo>
                    <a:pt x="2114462" y="1025631"/>
                  </a:lnTo>
                  <a:lnTo>
                    <a:pt x="2107311" y="1025631"/>
                  </a:lnTo>
                  <a:lnTo>
                    <a:pt x="2099763" y="1025234"/>
                  </a:lnTo>
                  <a:lnTo>
                    <a:pt x="2092214" y="1024043"/>
                  </a:lnTo>
                  <a:lnTo>
                    <a:pt x="2084269" y="1021659"/>
                  </a:lnTo>
                  <a:lnTo>
                    <a:pt x="2075926" y="1019276"/>
                  </a:lnTo>
                  <a:lnTo>
                    <a:pt x="2066788" y="1015701"/>
                  </a:lnTo>
                  <a:lnTo>
                    <a:pt x="2058048" y="1011729"/>
                  </a:lnTo>
                  <a:lnTo>
                    <a:pt x="2047322" y="1006963"/>
                  </a:lnTo>
                  <a:lnTo>
                    <a:pt x="2036595" y="1002196"/>
                  </a:lnTo>
                  <a:lnTo>
                    <a:pt x="2079899" y="1022454"/>
                  </a:lnTo>
                  <a:lnTo>
                    <a:pt x="2100557" y="1031589"/>
                  </a:lnTo>
                  <a:lnTo>
                    <a:pt x="2110489" y="1035164"/>
                  </a:lnTo>
                  <a:lnTo>
                    <a:pt x="2119626" y="1038739"/>
                  </a:lnTo>
                  <a:lnTo>
                    <a:pt x="2128764" y="1041520"/>
                  </a:lnTo>
                  <a:lnTo>
                    <a:pt x="2137901" y="1043903"/>
                  </a:lnTo>
                  <a:lnTo>
                    <a:pt x="2146244" y="1045095"/>
                  </a:lnTo>
                  <a:lnTo>
                    <a:pt x="2153792" y="1045492"/>
                  </a:lnTo>
                  <a:lnTo>
                    <a:pt x="2161341" y="1045095"/>
                  </a:lnTo>
                  <a:lnTo>
                    <a:pt x="2164916" y="1044697"/>
                  </a:lnTo>
                  <a:lnTo>
                    <a:pt x="2168094" y="1043903"/>
                  </a:lnTo>
                  <a:lnTo>
                    <a:pt x="2171670" y="1042314"/>
                  </a:lnTo>
                  <a:lnTo>
                    <a:pt x="2174451" y="1041122"/>
                  </a:lnTo>
                  <a:lnTo>
                    <a:pt x="2177629" y="1039534"/>
                  </a:lnTo>
                  <a:lnTo>
                    <a:pt x="2180410" y="1037548"/>
                  </a:lnTo>
                  <a:lnTo>
                    <a:pt x="2181602" y="1051450"/>
                  </a:lnTo>
                  <a:lnTo>
                    <a:pt x="2182396" y="1064955"/>
                  </a:lnTo>
                  <a:lnTo>
                    <a:pt x="2181999" y="1076871"/>
                  </a:lnTo>
                  <a:lnTo>
                    <a:pt x="2181602" y="1088787"/>
                  </a:lnTo>
                  <a:lnTo>
                    <a:pt x="2183588" y="1086801"/>
                  </a:lnTo>
                  <a:lnTo>
                    <a:pt x="2185177" y="1086404"/>
                  </a:lnTo>
                  <a:lnTo>
                    <a:pt x="2186369" y="1086007"/>
                  </a:lnTo>
                  <a:lnTo>
                    <a:pt x="2187958" y="1086404"/>
                  </a:lnTo>
                  <a:lnTo>
                    <a:pt x="2189150" y="1087199"/>
                  </a:lnTo>
                  <a:lnTo>
                    <a:pt x="2191137" y="1088390"/>
                  </a:lnTo>
                  <a:lnTo>
                    <a:pt x="2192328" y="1090376"/>
                  </a:lnTo>
                  <a:lnTo>
                    <a:pt x="2193520" y="1093157"/>
                  </a:lnTo>
                  <a:lnTo>
                    <a:pt x="2194712" y="1096334"/>
                  </a:lnTo>
                  <a:lnTo>
                    <a:pt x="2197096" y="1103484"/>
                  </a:lnTo>
                  <a:lnTo>
                    <a:pt x="2199082" y="1112620"/>
                  </a:lnTo>
                  <a:lnTo>
                    <a:pt x="2200671" y="1122947"/>
                  </a:lnTo>
                  <a:lnTo>
                    <a:pt x="2201466" y="1134466"/>
                  </a:lnTo>
                  <a:lnTo>
                    <a:pt x="2201863" y="1146780"/>
                  </a:lnTo>
                  <a:lnTo>
                    <a:pt x="2201466" y="1159093"/>
                  </a:lnTo>
                  <a:lnTo>
                    <a:pt x="2200671" y="1170215"/>
                  </a:lnTo>
                  <a:lnTo>
                    <a:pt x="2199082" y="1180542"/>
                  </a:lnTo>
                  <a:lnTo>
                    <a:pt x="2197096" y="1189281"/>
                  </a:lnTo>
                  <a:lnTo>
                    <a:pt x="2194712" y="1196828"/>
                  </a:lnTo>
                  <a:lnTo>
                    <a:pt x="2193520" y="1200005"/>
                  </a:lnTo>
                  <a:lnTo>
                    <a:pt x="2192328" y="1202389"/>
                  </a:lnTo>
                  <a:lnTo>
                    <a:pt x="2191137" y="1204375"/>
                  </a:lnTo>
                  <a:lnTo>
                    <a:pt x="2189150" y="1206361"/>
                  </a:lnTo>
                  <a:lnTo>
                    <a:pt x="2187958" y="1207155"/>
                  </a:lnTo>
                  <a:lnTo>
                    <a:pt x="2186369" y="1207155"/>
                  </a:lnTo>
                  <a:lnTo>
                    <a:pt x="2184780" y="1207155"/>
                  </a:lnTo>
                  <a:lnTo>
                    <a:pt x="2182794" y="1205566"/>
                  </a:lnTo>
                  <a:lnTo>
                    <a:pt x="2181602" y="1203978"/>
                  </a:lnTo>
                  <a:lnTo>
                    <a:pt x="2180013" y="1201991"/>
                  </a:lnTo>
                  <a:lnTo>
                    <a:pt x="2178821" y="1199608"/>
                  </a:lnTo>
                  <a:lnTo>
                    <a:pt x="2177629" y="1196033"/>
                  </a:lnTo>
                  <a:lnTo>
                    <a:pt x="2174848" y="1188089"/>
                  </a:lnTo>
                  <a:lnTo>
                    <a:pt x="2173656" y="1198417"/>
                  </a:lnTo>
                  <a:lnTo>
                    <a:pt x="2171670" y="1208744"/>
                  </a:lnTo>
                  <a:lnTo>
                    <a:pt x="2169286" y="1218674"/>
                  </a:lnTo>
                  <a:lnTo>
                    <a:pt x="2166903" y="1228604"/>
                  </a:lnTo>
                  <a:lnTo>
                    <a:pt x="2163724" y="1238137"/>
                  </a:lnTo>
                  <a:lnTo>
                    <a:pt x="2160149" y="1247670"/>
                  </a:lnTo>
                  <a:lnTo>
                    <a:pt x="2156971" y="1256409"/>
                  </a:lnTo>
                  <a:lnTo>
                    <a:pt x="2152601" y="1265147"/>
                  </a:lnTo>
                  <a:lnTo>
                    <a:pt x="2148231" y="1273092"/>
                  </a:lnTo>
                  <a:lnTo>
                    <a:pt x="2143860" y="1281830"/>
                  </a:lnTo>
                  <a:lnTo>
                    <a:pt x="2138696" y="1289377"/>
                  </a:lnTo>
                  <a:lnTo>
                    <a:pt x="2133531" y="1296924"/>
                  </a:lnTo>
                  <a:lnTo>
                    <a:pt x="2128367" y="1304074"/>
                  </a:lnTo>
                  <a:lnTo>
                    <a:pt x="2122407" y="1310826"/>
                  </a:lnTo>
                  <a:lnTo>
                    <a:pt x="2117243" y="1317182"/>
                  </a:lnTo>
                  <a:lnTo>
                    <a:pt x="2111284" y="1323537"/>
                  </a:lnTo>
                  <a:lnTo>
                    <a:pt x="2105324" y="1329495"/>
                  </a:lnTo>
                  <a:lnTo>
                    <a:pt x="2098968" y="1335056"/>
                  </a:lnTo>
                  <a:lnTo>
                    <a:pt x="2092611" y="1339822"/>
                  </a:lnTo>
                  <a:lnTo>
                    <a:pt x="2086255" y="1344589"/>
                  </a:lnTo>
                  <a:lnTo>
                    <a:pt x="2079899" y="1349355"/>
                  </a:lnTo>
                  <a:lnTo>
                    <a:pt x="2073145" y="1353328"/>
                  </a:lnTo>
                  <a:lnTo>
                    <a:pt x="2066391" y="1356902"/>
                  </a:lnTo>
                  <a:lnTo>
                    <a:pt x="2060035" y="1360080"/>
                  </a:lnTo>
                  <a:lnTo>
                    <a:pt x="2053281" y="1363258"/>
                  </a:lnTo>
                  <a:lnTo>
                    <a:pt x="2046924" y="1366038"/>
                  </a:lnTo>
                  <a:lnTo>
                    <a:pt x="2040171" y="1368024"/>
                  </a:lnTo>
                  <a:lnTo>
                    <a:pt x="2033814" y="1370010"/>
                  </a:lnTo>
                  <a:lnTo>
                    <a:pt x="2027458" y="1371599"/>
                  </a:lnTo>
                  <a:lnTo>
                    <a:pt x="2020704" y="1372394"/>
                  </a:lnTo>
                  <a:lnTo>
                    <a:pt x="2015142" y="1372791"/>
                  </a:lnTo>
                  <a:lnTo>
                    <a:pt x="2008786" y="1373188"/>
                  </a:lnTo>
                  <a:lnTo>
                    <a:pt x="2003621" y="1372791"/>
                  </a:lnTo>
                  <a:lnTo>
                    <a:pt x="1998456" y="1372394"/>
                  </a:lnTo>
                  <a:lnTo>
                    <a:pt x="1992895" y="1371202"/>
                  </a:lnTo>
                  <a:lnTo>
                    <a:pt x="1987730" y="1370010"/>
                  </a:lnTo>
                  <a:lnTo>
                    <a:pt x="1982168" y="1367627"/>
                  </a:lnTo>
                  <a:lnTo>
                    <a:pt x="1976209" y="1365641"/>
                  </a:lnTo>
                  <a:lnTo>
                    <a:pt x="1969852" y="1362861"/>
                  </a:lnTo>
                  <a:lnTo>
                    <a:pt x="1963893" y="1359683"/>
                  </a:lnTo>
                  <a:lnTo>
                    <a:pt x="1957537" y="1356505"/>
                  </a:lnTo>
                  <a:lnTo>
                    <a:pt x="1951578" y="1352533"/>
                  </a:lnTo>
                  <a:lnTo>
                    <a:pt x="1945221" y="1348561"/>
                  </a:lnTo>
                  <a:lnTo>
                    <a:pt x="1938865" y="1343795"/>
                  </a:lnTo>
                  <a:lnTo>
                    <a:pt x="1932508" y="1339028"/>
                  </a:lnTo>
                  <a:lnTo>
                    <a:pt x="1926549" y="1333467"/>
                  </a:lnTo>
                  <a:lnTo>
                    <a:pt x="1920193" y="1328303"/>
                  </a:lnTo>
                  <a:lnTo>
                    <a:pt x="1913836" y="1322743"/>
                  </a:lnTo>
                  <a:lnTo>
                    <a:pt x="1907480" y="1316387"/>
                  </a:lnTo>
                  <a:lnTo>
                    <a:pt x="1901520" y="1310032"/>
                  </a:lnTo>
                  <a:lnTo>
                    <a:pt x="1895561" y="1303279"/>
                  </a:lnTo>
                  <a:lnTo>
                    <a:pt x="1889602" y="1296527"/>
                  </a:lnTo>
                  <a:lnTo>
                    <a:pt x="1884040" y="1288980"/>
                  </a:lnTo>
                  <a:lnTo>
                    <a:pt x="1878081" y="1281830"/>
                  </a:lnTo>
                  <a:lnTo>
                    <a:pt x="1873314" y="1273886"/>
                  </a:lnTo>
                  <a:lnTo>
                    <a:pt x="1868149" y="1265942"/>
                  </a:lnTo>
                  <a:lnTo>
                    <a:pt x="1862984" y="1257601"/>
                  </a:lnTo>
                  <a:lnTo>
                    <a:pt x="1858614" y="1249259"/>
                  </a:lnTo>
                  <a:lnTo>
                    <a:pt x="1854244" y="1240918"/>
                  </a:lnTo>
                  <a:lnTo>
                    <a:pt x="1849874" y="1231782"/>
                  </a:lnTo>
                  <a:lnTo>
                    <a:pt x="1846299" y="1223043"/>
                  </a:lnTo>
                  <a:lnTo>
                    <a:pt x="1842326" y="1213908"/>
                  </a:lnTo>
                  <a:lnTo>
                    <a:pt x="1839545" y="1204375"/>
                  </a:lnTo>
                  <a:lnTo>
                    <a:pt x="1836367" y="1194842"/>
                  </a:lnTo>
                  <a:lnTo>
                    <a:pt x="1834380" y="1201197"/>
                  </a:lnTo>
                  <a:lnTo>
                    <a:pt x="1831997" y="1206361"/>
                  </a:lnTo>
                  <a:lnTo>
                    <a:pt x="1830408" y="1207950"/>
                  </a:lnTo>
                  <a:lnTo>
                    <a:pt x="1829216" y="1209141"/>
                  </a:lnTo>
                  <a:lnTo>
                    <a:pt x="1828024" y="1209936"/>
                  </a:lnTo>
                  <a:lnTo>
                    <a:pt x="1826435" y="1209936"/>
                  </a:lnTo>
                  <a:lnTo>
                    <a:pt x="1825243" y="1209936"/>
                  </a:lnTo>
                  <a:lnTo>
                    <a:pt x="1823256" y="1208744"/>
                  </a:lnTo>
                  <a:lnTo>
                    <a:pt x="1821667" y="1207552"/>
                  </a:lnTo>
                  <a:lnTo>
                    <a:pt x="1820476" y="1205169"/>
                  </a:lnTo>
                  <a:lnTo>
                    <a:pt x="1819284" y="1202786"/>
                  </a:lnTo>
                  <a:lnTo>
                    <a:pt x="1818092" y="1200005"/>
                  </a:lnTo>
                  <a:lnTo>
                    <a:pt x="1815311" y="1192061"/>
                  </a:lnTo>
                  <a:lnTo>
                    <a:pt x="1813722" y="1183323"/>
                  </a:lnTo>
                  <a:lnTo>
                    <a:pt x="1812133" y="1173393"/>
                  </a:lnTo>
                  <a:lnTo>
                    <a:pt x="1811338" y="1161874"/>
                  </a:lnTo>
                  <a:lnTo>
                    <a:pt x="1811338" y="1149560"/>
                  </a:lnTo>
                  <a:lnTo>
                    <a:pt x="1811338" y="1137247"/>
                  </a:lnTo>
                  <a:lnTo>
                    <a:pt x="1812133" y="1126125"/>
                  </a:lnTo>
                  <a:lnTo>
                    <a:pt x="1813722" y="1115400"/>
                  </a:lnTo>
                  <a:lnTo>
                    <a:pt x="1815311" y="1106662"/>
                  </a:lnTo>
                  <a:lnTo>
                    <a:pt x="1818092" y="1099115"/>
                  </a:lnTo>
                  <a:lnTo>
                    <a:pt x="1819284" y="1095937"/>
                  </a:lnTo>
                  <a:lnTo>
                    <a:pt x="1820476" y="1093554"/>
                  </a:lnTo>
                  <a:lnTo>
                    <a:pt x="1821667" y="1091568"/>
                  </a:lnTo>
                  <a:lnTo>
                    <a:pt x="1823256" y="1089979"/>
                  </a:lnTo>
                  <a:lnTo>
                    <a:pt x="1825243" y="1089185"/>
                  </a:lnTo>
                  <a:lnTo>
                    <a:pt x="1826435" y="1088787"/>
                  </a:lnTo>
                  <a:lnTo>
                    <a:pt x="1827627" y="1088787"/>
                  </a:lnTo>
                  <a:lnTo>
                    <a:pt x="1828421" y="1089582"/>
                  </a:lnTo>
                  <a:lnTo>
                    <a:pt x="1828421" y="1081240"/>
                  </a:lnTo>
                  <a:lnTo>
                    <a:pt x="1829216" y="1073693"/>
                  </a:lnTo>
                  <a:lnTo>
                    <a:pt x="1830010" y="1066544"/>
                  </a:lnTo>
                  <a:lnTo>
                    <a:pt x="1831599" y="1059791"/>
                  </a:lnTo>
                  <a:lnTo>
                    <a:pt x="1830408" y="1051450"/>
                  </a:lnTo>
                  <a:lnTo>
                    <a:pt x="1830010" y="1043506"/>
                  </a:lnTo>
                  <a:lnTo>
                    <a:pt x="1830010" y="1035562"/>
                  </a:lnTo>
                  <a:lnTo>
                    <a:pt x="1830408" y="1028412"/>
                  </a:lnTo>
                  <a:lnTo>
                    <a:pt x="1831599" y="1021659"/>
                  </a:lnTo>
                  <a:lnTo>
                    <a:pt x="1832394" y="1015304"/>
                  </a:lnTo>
                  <a:lnTo>
                    <a:pt x="1833586" y="1010140"/>
                  </a:lnTo>
                  <a:lnTo>
                    <a:pt x="1835175" y="1004579"/>
                  </a:lnTo>
                  <a:lnTo>
                    <a:pt x="1837161" y="999416"/>
                  </a:lnTo>
                  <a:lnTo>
                    <a:pt x="1839545" y="994649"/>
                  </a:lnTo>
                  <a:lnTo>
                    <a:pt x="1841929" y="990280"/>
                  </a:lnTo>
                  <a:lnTo>
                    <a:pt x="1845107" y="986308"/>
                  </a:lnTo>
                  <a:lnTo>
                    <a:pt x="1848285" y="982733"/>
                  </a:lnTo>
                  <a:lnTo>
                    <a:pt x="1851861" y="979555"/>
                  </a:lnTo>
                  <a:lnTo>
                    <a:pt x="1855039" y="976775"/>
                  </a:lnTo>
                  <a:lnTo>
                    <a:pt x="1859012" y="973994"/>
                  </a:lnTo>
                  <a:lnTo>
                    <a:pt x="1841531" y="973994"/>
                  </a:lnTo>
                  <a:lnTo>
                    <a:pt x="1828421" y="974392"/>
                  </a:lnTo>
                  <a:lnTo>
                    <a:pt x="1816900" y="975186"/>
                  </a:lnTo>
                  <a:lnTo>
                    <a:pt x="1824846" y="971214"/>
                  </a:lnTo>
                  <a:lnTo>
                    <a:pt x="1833188" y="966050"/>
                  </a:lnTo>
                  <a:lnTo>
                    <a:pt x="1841134" y="960489"/>
                  </a:lnTo>
                  <a:lnTo>
                    <a:pt x="1849080" y="954531"/>
                  </a:lnTo>
                  <a:lnTo>
                    <a:pt x="1865368" y="943409"/>
                  </a:lnTo>
                  <a:lnTo>
                    <a:pt x="1872519" y="938643"/>
                  </a:lnTo>
                  <a:lnTo>
                    <a:pt x="1879273" y="934671"/>
                  </a:lnTo>
                  <a:lnTo>
                    <a:pt x="1897150" y="926329"/>
                  </a:lnTo>
                  <a:lnTo>
                    <a:pt x="1914631" y="919180"/>
                  </a:lnTo>
                  <a:lnTo>
                    <a:pt x="1931714" y="913222"/>
                  </a:lnTo>
                  <a:lnTo>
                    <a:pt x="1948797" y="908455"/>
                  </a:lnTo>
                  <a:lnTo>
                    <a:pt x="1965085" y="904483"/>
                  </a:lnTo>
                  <a:lnTo>
                    <a:pt x="1980976" y="902100"/>
                  </a:lnTo>
                  <a:lnTo>
                    <a:pt x="1996073" y="899717"/>
                  </a:lnTo>
                  <a:lnTo>
                    <a:pt x="2011169" y="898922"/>
                  </a:lnTo>
                  <a:lnTo>
                    <a:pt x="2025471" y="898525"/>
                  </a:lnTo>
                  <a:close/>
                  <a:moveTo>
                    <a:pt x="1564540" y="853836"/>
                  </a:moveTo>
                  <a:lnTo>
                    <a:pt x="1518920" y="859383"/>
                  </a:lnTo>
                  <a:lnTo>
                    <a:pt x="1271382" y="889496"/>
                  </a:lnTo>
                  <a:lnTo>
                    <a:pt x="1258688" y="894251"/>
                  </a:lnTo>
                  <a:lnTo>
                    <a:pt x="1234093" y="903760"/>
                  </a:lnTo>
                  <a:lnTo>
                    <a:pt x="1190457" y="920798"/>
                  </a:lnTo>
                  <a:lnTo>
                    <a:pt x="1231713" y="916043"/>
                  </a:lnTo>
                  <a:lnTo>
                    <a:pt x="1250358" y="913666"/>
                  </a:lnTo>
                  <a:lnTo>
                    <a:pt x="1582392" y="872855"/>
                  </a:lnTo>
                  <a:lnTo>
                    <a:pt x="1578821" y="869289"/>
                  </a:lnTo>
                  <a:lnTo>
                    <a:pt x="1564540" y="853836"/>
                  </a:lnTo>
                  <a:close/>
                  <a:moveTo>
                    <a:pt x="1374127" y="811837"/>
                  </a:moveTo>
                  <a:lnTo>
                    <a:pt x="1254325" y="817780"/>
                  </a:lnTo>
                  <a:lnTo>
                    <a:pt x="1220209" y="819365"/>
                  </a:lnTo>
                  <a:lnTo>
                    <a:pt x="1201167" y="820157"/>
                  </a:lnTo>
                  <a:lnTo>
                    <a:pt x="988935" y="839176"/>
                  </a:lnTo>
                  <a:lnTo>
                    <a:pt x="977431" y="845515"/>
                  </a:lnTo>
                  <a:lnTo>
                    <a:pt x="913563" y="881968"/>
                  </a:lnTo>
                  <a:lnTo>
                    <a:pt x="1251548" y="830459"/>
                  </a:lnTo>
                  <a:lnTo>
                    <a:pt x="1289630" y="824912"/>
                  </a:lnTo>
                  <a:lnTo>
                    <a:pt x="1297961" y="823723"/>
                  </a:lnTo>
                  <a:lnTo>
                    <a:pt x="1374127" y="811837"/>
                  </a:lnTo>
                  <a:close/>
                  <a:moveTo>
                    <a:pt x="1522887" y="692574"/>
                  </a:moveTo>
                  <a:lnTo>
                    <a:pt x="1522094" y="692970"/>
                  </a:lnTo>
                  <a:lnTo>
                    <a:pt x="1521301" y="693762"/>
                  </a:lnTo>
                  <a:lnTo>
                    <a:pt x="1520110" y="694555"/>
                  </a:lnTo>
                  <a:lnTo>
                    <a:pt x="1520110" y="695347"/>
                  </a:lnTo>
                  <a:lnTo>
                    <a:pt x="1520904" y="696536"/>
                  </a:lnTo>
                  <a:lnTo>
                    <a:pt x="1521697" y="697328"/>
                  </a:lnTo>
                  <a:lnTo>
                    <a:pt x="1523681" y="700102"/>
                  </a:lnTo>
                  <a:lnTo>
                    <a:pt x="1526458" y="702083"/>
                  </a:lnTo>
                  <a:lnTo>
                    <a:pt x="1525664" y="696932"/>
                  </a:lnTo>
                  <a:lnTo>
                    <a:pt x="1525267" y="694951"/>
                  </a:lnTo>
                  <a:lnTo>
                    <a:pt x="1524474" y="693762"/>
                  </a:lnTo>
                  <a:lnTo>
                    <a:pt x="1523681" y="692970"/>
                  </a:lnTo>
                  <a:lnTo>
                    <a:pt x="1522887" y="692574"/>
                  </a:lnTo>
                  <a:close/>
                  <a:moveTo>
                    <a:pt x="1418556" y="468312"/>
                  </a:moveTo>
                  <a:lnTo>
                    <a:pt x="1430854" y="468312"/>
                  </a:lnTo>
                  <a:lnTo>
                    <a:pt x="1443548" y="469501"/>
                  </a:lnTo>
                  <a:lnTo>
                    <a:pt x="1456242" y="470689"/>
                  </a:lnTo>
                  <a:lnTo>
                    <a:pt x="1468937" y="472274"/>
                  </a:lnTo>
                  <a:lnTo>
                    <a:pt x="1481631" y="474652"/>
                  </a:lnTo>
                  <a:lnTo>
                    <a:pt x="1494325" y="477821"/>
                  </a:lnTo>
                  <a:lnTo>
                    <a:pt x="1506623" y="480991"/>
                  </a:lnTo>
                  <a:lnTo>
                    <a:pt x="1518920" y="484557"/>
                  </a:lnTo>
                  <a:lnTo>
                    <a:pt x="1531218" y="488519"/>
                  </a:lnTo>
                  <a:lnTo>
                    <a:pt x="1543515" y="493274"/>
                  </a:lnTo>
                  <a:lnTo>
                    <a:pt x="1555416" y="498029"/>
                  </a:lnTo>
                  <a:lnTo>
                    <a:pt x="1566920" y="503180"/>
                  </a:lnTo>
                  <a:lnTo>
                    <a:pt x="1578028" y="508331"/>
                  </a:lnTo>
                  <a:lnTo>
                    <a:pt x="1589135" y="513878"/>
                  </a:lnTo>
                  <a:lnTo>
                    <a:pt x="1599846" y="519821"/>
                  </a:lnTo>
                  <a:lnTo>
                    <a:pt x="1610160" y="525764"/>
                  </a:lnTo>
                  <a:lnTo>
                    <a:pt x="1619681" y="532104"/>
                  </a:lnTo>
                  <a:lnTo>
                    <a:pt x="1629202" y="538047"/>
                  </a:lnTo>
                  <a:lnTo>
                    <a:pt x="1637929" y="544387"/>
                  </a:lnTo>
                  <a:lnTo>
                    <a:pt x="1646260" y="550726"/>
                  </a:lnTo>
                  <a:lnTo>
                    <a:pt x="1653797" y="557066"/>
                  </a:lnTo>
                  <a:lnTo>
                    <a:pt x="1660541" y="563009"/>
                  </a:lnTo>
                  <a:lnTo>
                    <a:pt x="1666888" y="568953"/>
                  </a:lnTo>
                  <a:lnTo>
                    <a:pt x="1672838" y="575292"/>
                  </a:lnTo>
                  <a:lnTo>
                    <a:pt x="1677995" y="581235"/>
                  </a:lnTo>
                  <a:lnTo>
                    <a:pt x="1681962" y="587179"/>
                  </a:lnTo>
                  <a:lnTo>
                    <a:pt x="1685532" y="592726"/>
                  </a:lnTo>
                  <a:lnTo>
                    <a:pt x="1687913" y="598273"/>
                  </a:lnTo>
                  <a:lnTo>
                    <a:pt x="1689499" y="603028"/>
                  </a:lnTo>
                  <a:lnTo>
                    <a:pt x="1690293" y="608179"/>
                  </a:lnTo>
                  <a:lnTo>
                    <a:pt x="1691483" y="615311"/>
                  </a:lnTo>
                  <a:lnTo>
                    <a:pt x="1691879" y="622839"/>
                  </a:lnTo>
                  <a:lnTo>
                    <a:pt x="1692276" y="630367"/>
                  </a:lnTo>
                  <a:lnTo>
                    <a:pt x="1692276" y="639084"/>
                  </a:lnTo>
                  <a:lnTo>
                    <a:pt x="1691879" y="647405"/>
                  </a:lnTo>
                  <a:lnTo>
                    <a:pt x="1691086" y="655725"/>
                  </a:lnTo>
                  <a:lnTo>
                    <a:pt x="1689499" y="665235"/>
                  </a:lnTo>
                  <a:lnTo>
                    <a:pt x="1688309" y="673951"/>
                  </a:lnTo>
                  <a:lnTo>
                    <a:pt x="1685136" y="693366"/>
                  </a:lnTo>
                  <a:lnTo>
                    <a:pt x="1680375" y="713177"/>
                  </a:lnTo>
                  <a:lnTo>
                    <a:pt x="1675218" y="733781"/>
                  </a:lnTo>
                  <a:lnTo>
                    <a:pt x="1668871" y="754781"/>
                  </a:lnTo>
                  <a:lnTo>
                    <a:pt x="1662127" y="776573"/>
                  </a:lnTo>
                  <a:lnTo>
                    <a:pt x="1654590" y="798365"/>
                  </a:lnTo>
                  <a:lnTo>
                    <a:pt x="1646656" y="821346"/>
                  </a:lnTo>
                  <a:lnTo>
                    <a:pt x="1638722" y="843534"/>
                  </a:lnTo>
                  <a:lnTo>
                    <a:pt x="1620871" y="889100"/>
                  </a:lnTo>
                  <a:lnTo>
                    <a:pt x="1603813" y="933477"/>
                  </a:lnTo>
                  <a:lnTo>
                    <a:pt x="1582392" y="996476"/>
                  </a:lnTo>
                  <a:lnTo>
                    <a:pt x="1514953" y="981816"/>
                  </a:lnTo>
                  <a:lnTo>
                    <a:pt x="1511383" y="1032532"/>
                  </a:lnTo>
                  <a:lnTo>
                    <a:pt x="1501862" y="1135946"/>
                  </a:lnTo>
                  <a:lnTo>
                    <a:pt x="1496309" y="1190625"/>
                  </a:lnTo>
                  <a:lnTo>
                    <a:pt x="997266" y="1190625"/>
                  </a:lnTo>
                  <a:lnTo>
                    <a:pt x="990522" y="1121682"/>
                  </a:lnTo>
                  <a:lnTo>
                    <a:pt x="984572" y="1061853"/>
                  </a:lnTo>
                  <a:lnTo>
                    <a:pt x="978225" y="989740"/>
                  </a:lnTo>
                  <a:lnTo>
                    <a:pt x="963943" y="993306"/>
                  </a:lnTo>
                  <a:lnTo>
                    <a:pt x="949662" y="997268"/>
                  </a:lnTo>
                  <a:lnTo>
                    <a:pt x="934985" y="1000042"/>
                  </a:lnTo>
                  <a:lnTo>
                    <a:pt x="920704" y="1002023"/>
                  </a:lnTo>
                  <a:lnTo>
                    <a:pt x="913563" y="1002419"/>
                  </a:lnTo>
                  <a:lnTo>
                    <a:pt x="906819" y="1003212"/>
                  </a:lnTo>
                  <a:lnTo>
                    <a:pt x="900472" y="1003212"/>
                  </a:lnTo>
                  <a:lnTo>
                    <a:pt x="894125" y="1002419"/>
                  </a:lnTo>
                  <a:lnTo>
                    <a:pt x="888175" y="1001627"/>
                  </a:lnTo>
                  <a:lnTo>
                    <a:pt x="882224" y="1000438"/>
                  </a:lnTo>
                  <a:lnTo>
                    <a:pt x="877067" y="998853"/>
                  </a:lnTo>
                  <a:lnTo>
                    <a:pt x="872704" y="996476"/>
                  </a:lnTo>
                  <a:lnTo>
                    <a:pt x="864770" y="954477"/>
                  </a:lnTo>
                  <a:lnTo>
                    <a:pt x="854852" y="902968"/>
                  </a:lnTo>
                  <a:lnTo>
                    <a:pt x="844935" y="845515"/>
                  </a:lnTo>
                  <a:lnTo>
                    <a:pt x="835018" y="786082"/>
                  </a:lnTo>
                  <a:lnTo>
                    <a:pt x="831051" y="757554"/>
                  </a:lnTo>
                  <a:lnTo>
                    <a:pt x="826687" y="729819"/>
                  </a:lnTo>
                  <a:lnTo>
                    <a:pt x="823513" y="703668"/>
                  </a:lnTo>
                  <a:lnTo>
                    <a:pt x="820736" y="679895"/>
                  </a:lnTo>
                  <a:lnTo>
                    <a:pt x="818753" y="658895"/>
                  </a:lnTo>
                  <a:lnTo>
                    <a:pt x="817563" y="640669"/>
                  </a:lnTo>
                  <a:lnTo>
                    <a:pt x="817563" y="626801"/>
                  </a:lnTo>
                  <a:lnTo>
                    <a:pt x="817960" y="621254"/>
                  </a:lnTo>
                  <a:lnTo>
                    <a:pt x="818356" y="616499"/>
                  </a:lnTo>
                  <a:lnTo>
                    <a:pt x="819150" y="608971"/>
                  </a:lnTo>
                  <a:lnTo>
                    <a:pt x="820736" y="601047"/>
                  </a:lnTo>
                  <a:lnTo>
                    <a:pt x="823513" y="593914"/>
                  </a:lnTo>
                  <a:lnTo>
                    <a:pt x="826687" y="586782"/>
                  </a:lnTo>
                  <a:lnTo>
                    <a:pt x="831051" y="579651"/>
                  </a:lnTo>
                  <a:lnTo>
                    <a:pt x="835811" y="572915"/>
                  </a:lnTo>
                  <a:lnTo>
                    <a:pt x="841761" y="566575"/>
                  </a:lnTo>
                  <a:lnTo>
                    <a:pt x="848108" y="560236"/>
                  </a:lnTo>
                  <a:lnTo>
                    <a:pt x="854852" y="553896"/>
                  </a:lnTo>
                  <a:lnTo>
                    <a:pt x="862389" y="547953"/>
                  </a:lnTo>
                  <a:lnTo>
                    <a:pt x="871117" y="542406"/>
                  </a:lnTo>
                  <a:lnTo>
                    <a:pt x="879447" y="537255"/>
                  </a:lnTo>
                  <a:lnTo>
                    <a:pt x="888571" y="532104"/>
                  </a:lnTo>
                  <a:lnTo>
                    <a:pt x="898489" y="526953"/>
                  </a:lnTo>
                  <a:lnTo>
                    <a:pt x="908406" y="522198"/>
                  </a:lnTo>
                  <a:lnTo>
                    <a:pt x="919117" y="517840"/>
                  </a:lnTo>
                  <a:lnTo>
                    <a:pt x="929828" y="513481"/>
                  </a:lnTo>
                  <a:lnTo>
                    <a:pt x="941332" y="509123"/>
                  </a:lnTo>
                  <a:lnTo>
                    <a:pt x="952836" y="505161"/>
                  </a:lnTo>
                  <a:lnTo>
                    <a:pt x="964340" y="501199"/>
                  </a:lnTo>
                  <a:lnTo>
                    <a:pt x="988539" y="494463"/>
                  </a:lnTo>
                  <a:lnTo>
                    <a:pt x="1013531" y="488123"/>
                  </a:lnTo>
                  <a:lnTo>
                    <a:pt x="1038522" y="482972"/>
                  </a:lnTo>
                  <a:lnTo>
                    <a:pt x="1063911" y="477821"/>
                  </a:lnTo>
                  <a:lnTo>
                    <a:pt x="1089299" y="473463"/>
                  </a:lnTo>
                  <a:lnTo>
                    <a:pt x="1113894" y="470293"/>
                  </a:lnTo>
                  <a:lnTo>
                    <a:pt x="1119448" y="469897"/>
                  </a:lnTo>
                  <a:lnTo>
                    <a:pt x="1125399" y="470293"/>
                  </a:lnTo>
                  <a:lnTo>
                    <a:pt x="1205928" y="754384"/>
                  </a:lnTo>
                  <a:lnTo>
                    <a:pt x="1207514" y="742894"/>
                  </a:lnTo>
                  <a:lnTo>
                    <a:pt x="1235283" y="547953"/>
                  </a:lnTo>
                  <a:lnTo>
                    <a:pt x="1227349" y="528538"/>
                  </a:lnTo>
                  <a:lnTo>
                    <a:pt x="1243217" y="503576"/>
                  </a:lnTo>
                  <a:lnTo>
                    <a:pt x="1278126" y="503180"/>
                  </a:lnTo>
                  <a:lnTo>
                    <a:pt x="1292804" y="528538"/>
                  </a:lnTo>
                  <a:lnTo>
                    <a:pt x="1286060" y="551519"/>
                  </a:lnTo>
                  <a:lnTo>
                    <a:pt x="1311052" y="757554"/>
                  </a:lnTo>
                  <a:lnTo>
                    <a:pt x="1376903" y="479010"/>
                  </a:lnTo>
                  <a:lnTo>
                    <a:pt x="1384044" y="475444"/>
                  </a:lnTo>
                  <a:lnTo>
                    <a:pt x="1389994" y="473067"/>
                  </a:lnTo>
                  <a:lnTo>
                    <a:pt x="1393565" y="471086"/>
                  </a:lnTo>
                  <a:lnTo>
                    <a:pt x="1393961" y="470689"/>
                  </a:lnTo>
                  <a:lnTo>
                    <a:pt x="1394358" y="470293"/>
                  </a:lnTo>
                  <a:lnTo>
                    <a:pt x="1406259" y="468708"/>
                  </a:lnTo>
                  <a:lnTo>
                    <a:pt x="1418556" y="468312"/>
                  </a:lnTo>
                  <a:close/>
                  <a:moveTo>
                    <a:pt x="1274583" y="0"/>
                  </a:moveTo>
                  <a:lnTo>
                    <a:pt x="1288091" y="396"/>
                  </a:lnTo>
                  <a:lnTo>
                    <a:pt x="1301598" y="1980"/>
                  </a:lnTo>
                  <a:lnTo>
                    <a:pt x="1314311" y="3563"/>
                  </a:lnTo>
                  <a:lnTo>
                    <a:pt x="1326627" y="5938"/>
                  </a:lnTo>
                  <a:lnTo>
                    <a:pt x="1338545" y="9105"/>
                  </a:lnTo>
                  <a:lnTo>
                    <a:pt x="1349272" y="11876"/>
                  </a:lnTo>
                  <a:lnTo>
                    <a:pt x="1359998" y="15835"/>
                  </a:lnTo>
                  <a:lnTo>
                    <a:pt x="1369930" y="19398"/>
                  </a:lnTo>
                  <a:lnTo>
                    <a:pt x="1379862" y="23753"/>
                  </a:lnTo>
                  <a:lnTo>
                    <a:pt x="1388205" y="27712"/>
                  </a:lnTo>
                  <a:lnTo>
                    <a:pt x="1396548" y="32066"/>
                  </a:lnTo>
                  <a:lnTo>
                    <a:pt x="1404096" y="36421"/>
                  </a:lnTo>
                  <a:lnTo>
                    <a:pt x="1411247" y="40380"/>
                  </a:lnTo>
                  <a:lnTo>
                    <a:pt x="1423563" y="48693"/>
                  </a:lnTo>
                  <a:lnTo>
                    <a:pt x="1433098" y="56215"/>
                  </a:lnTo>
                  <a:lnTo>
                    <a:pt x="1440249" y="61757"/>
                  </a:lnTo>
                  <a:lnTo>
                    <a:pt x="1445413" y="67299"/>
                  </a:lnTo>
                  <a:lnTo>
                    <a:pt x="1443427" y="71258"/>
                  </a:lnTo>
                  <a:lnTo>
                    <a:pt x="1441440" y="75613"/>
                  </a:lnTo>
                  <a:lnTo>
                    <a:pt x="1437865" y="81155"/>
                  </a:lnTo>
                  <a:lnTo>
                    <a:pt x="1433495" y="87489"/>
                  </a:lnTo>
                  <a:lnTo>
                    <a:pt x="1427933" y="94615"/>
                  </a:lnTo>
                  <a:lnTo>
                    <a:pt x="1421179" y="101345"/>
                  </a:lnTo>
                  <a:lnTo>
                    <a:pt x="1417206" y="104908"/>
                  </a:lnTo>
                  <a:lnTo>
                    <a:pt x="1413631" y="108075"/>
                  </a:lnTo>
                  <a:lnTo>
                    <a:pt x="1408864" y="111638"/>
                  </a:lnTo>
                  <a:lnTo>
                    <a:pt x="1404494" y="114409"/>
                  </a:lnTo>
                  <a:lnTo>
                    <a:pt x="1399726" y="117576"/>
                  </a:lnTo>
                  <a:lnTo>
                    <a:pt x="1394562" y="119951"/>
                  </a:lnTo>
                  <a:lnTo>
                    <a:pt x="1388602" y="121931"/>
                  </a:lnTo>
                  <a:lnTo>
                    <a:pt x="1383040" y="123910"/>
                  </a:lnTo>
                  <a:lnTo>
                    <a:pt x="1376684" y="125494"/>
                  </a:lnTo>
                  <a:lnTo>
                    <a:pt x="1370328" y="126285"/>
                  </a:lnTo>
                  <a:lnTo>
                    <a:pt x="1363574" y="126681"/>
                  </a:lnTo>
                  <a:lnTo>
                    <a:pt x="1356423" y="126681"/>
                  </a:lnTo>
                  <a:lnTo>
                    <a:pt x="1348875" y="126285"/>
                  </a:lnTo>
                  <a:lnTo>
                    <a:pt x="1341326" y="125098"/>
                  </a:lnTo>
                  <a:lnTo>
                    <a:pt x="1333381" y="122722"/>
                  </a:lnTo>
                  <a:lnTo>
                    <a:pt x="1325038" y="120347"/>
                  </a:lnTo>
                  <a:lnTo>
                    <a:pt x="1315900" y="117180"/>
                  </a:lnTo>
                  <a:lnTo>
                    <a:pt x="1307160" y="112826"/>
                  </a:lnTo>
                  <a:lnTo>
                    <a:pt x="1296434" y="108075"/>
                  </a:lnTo>
                  <a:lnTo>
                    <a:pt x="1285707" y="103720"/>
                  </a:lnTo>
                  <a:lnTo>
                    <a:pt x="1329011" y="123910"/>
                  </a:lnTo>
                  <a:lnTo>
                    <a:pt x="1349669" y="132619"/>
                  </a:lnTo>
                  <a:lnTo>
                    <a:pt x="1359601" y="136182"/>
                  </a:lnTo>
                  <a:lnTo>
                    <a:pt x="1368738" y="139745"/>
                  </a:lnTo>
                  <a:lnTo>
                    <a:pt x="1377876" y="142516"/>
                  </a:lnTo>
                  <a:lnTo>
                    <a:pt x="1387013" y="144892"/>
                  </a:lnTo>
                  <a:lnTo>
                    <a:pt x="1395356" y="146079"/>
                  </a:lnTo>
                  <a:lnTo>
                    <a:pt x="1402904" y="146475"/>
                  </a:lnTo>
                  <a:lnTo>
                    <a:pt x="1410453" y="146079"/>
                  </a:lnTo>
                  <a:lnTo>
                    <a:pt x="1414028" y="145683"/>
                  </a:lnTo>
                  <a:lnTo>
                    <a:pt x="1417206" y="144892"/>
                  </a:lnTo>
                  <a:lnTo>
                    <a:pt x="1420782" y="143308"/>
                  </a:lnTo>
                  <a:lnTo>
                    <a:pt x="1423563" y="142121"/>
                  </a:lnTo>
                  <a:lnTo>
                    <a:pt x="1426741" y="140537"/>
                  </a:lnTo>
                  <a:lnTo>
                    <a:pt x="1429522" y="138558"/>
                  </a:lnTo>
                  <a:lnTo>
                    <a:pt x="1430714" y="152413"/>
                  </a:lnTo>
                  <a:lnTo>
                    <a:pt x="1431508" y="165477"/>
                  </a:lnTo>
                  <a:lnTo>
                    <a:pt x="1431111" y="178145"/>
                  </a:lnTo>
                  <a:lnTo>
                    <a:pt x="1430714" y="189626"/>
                  </a:lnTo>
                  <a:lnTo>
                    <a:pt x="1433098" y="187647"/>
                  </a:lnTo>
                  <a:lnTo>
                    <a:pt x="1434289" y="186855"/>
                  </a:lnTo>
                  <a:lnTo>
                    <a:pt x="1435481" y="186855"/>
                  </a:lnTo>
                  <a:lnTo>
                    <a:pt x="1437070" y="187251"/>
                  </a:lnTo>
                  <a:lnTo>
                    <a:pt x="1438262" y="188042"/>
                  </a:lnTo>
                  <a:lnTo>
                    <a:pt x="1440249" y="189230"/>
                  </a:lnTo>
                  <a:lnTo>
                    <a:pt x="1441440" y="191605"/>
                  </a:lnTo>
                  <a:lnTo>
                    <a:pt x="1442632" y="193981"/>
                  </a:lnTo>
                  <a:lnTo>
                    <a:pt x="1443824" y="196752"/>
                  </a:lnTo>
                  <a:lnTo>
                    <a:pt x="1446605" y="204669"/>
                  </a:lnTo>
                  <a:lnTo>
                    <a:pt x="1448194" y="213379"/>
                  </a:lnTo>
                  <a:lnTo>
                    <a:pt x="1449783" y="223672"/>
                  </a:lnTo>
                  <a:lnTo>
                    <a:pt x="1450578" y="235152"/>
                  </a:lnTo>
                  <a:lnTo>
                    <a:pt x="1450975" y="247424"/>
                  </a:lnTo>
                  <a:lnTo>
                    <a:pt x="1450578" y="259696"/>
                  </a:lnTo>
                  <a:lnTo>
                    <a:pt x="1449783" y="270781"/>
                  </a:lnTo>
                  <a:lnTo>
                    <a:pt x="1448194" y="281074"/>
                  </a:lnTo>
                  <a:lnTo>
                    <a:pt x="1446605" y="289783"/>
                  </a:lnTo>
                  <a:lnTo>
                    <a:pt x="1443824" y="297305"/>
                  </a:lnTo>
                  <a:lnTo>
                    <a:pt x="1442632" y="300472"/>
                  </a:lnTo>
                  <a:lnTo>
                    <a:pt x="1441440" y="302847"/>
                  </a:lnTo>
                  <a:lnTo>
                    <a:pt x="1440249" y="304827"/>
                  </a:lnTo>
                  <a:lnTo>
                    <a:pt x="1438262" y="306410"/>
                  </a:lnTo>
                  <a:lnTo>
                    <a:pt x="1437070" y="307598"/>
                  </a:lnTo>
                  <a:lnTo>
                    <a:pt x="1435481" y="307598"/>
                  </a:lnTo>
                  <a:lnTo>
                    <a:pt x="1433892" y="307598"/>
                  </a:lnTo>
                  <a:lnTo>
                    <a:pt x="1431906" y="306410"/>
                  </a:lnTo>
                  <a:lnTo>
                    <a:pt x="1430714" y="304431"/>
                  </a:lnTo>
                  <a:lnTo>
                    <a:pt x="1429125" y="302451"/>
                  </a:lnTo>
                  <a:lnTo>
                    <a:pt x="1427933" y="299680"/>
                  </a:lnTo>
                  <a:lnTo>
                    <a:pt x="1426741" y="296513"/>
                  </a:lnTo>
                  <a:lnTo>
                    <a:pt x="1423960" y="288596"/>
                  </a:lnTo>
                  <a:lnTo>
                    <a:pt x="1422768" y="299284"/>
                  </a:lnTo>
                  <a:lnTo>
                    <a:pt x="1420782" y="309181"/>
                  </a:lnTo>
                  <a:lnTo>
                    <a:pt x="1418398" y="319474"/>
                  </a:lnTo>
                  <a:lnTo>
                    <a:pt x="1416015" y="328975"/>
                  </a:lnTo>
                  <a:lnTo>
                    <a:pt x="1412836" y="338476"/>
                  </a:lnTo>
                  <a:lnTo>
                    <a:pt x="1409261" y="347978"/>
                  </a:lnTo>
                  <a:lnTo>
                    <a:pt x="1406083" y="356687"/>
                  </a:lnTo>
                  <a:lnTo>
                    <a:pt x="1401713" y="365000"/>
                  </a:lnTo>
                  <a:lnTo>
                    <a:pt x="1397343" y="373710"/>
                  </a:lnTo>
                  <a:lnTo>
                    <a:pt x="1392972" y="381627"/>
                  </a:lnTo>
                  <a:lnTo>
                    <a:pt x="1387808" y="389545"/>
                  </a:lnTo>
                  <a:lnTo>
                    <a:pt x="1382643" y="397066"/>
                  </a:lnTo>
                  <a:lnTo>
                    <a:pt x="1377479" y="403796"/>
                  </a:lnTo>
                  <a:lnTo>
                    <a:pt x="1371519" y="410922"/>
                  </a:lnTo>
                  <a:lnTo>
                    <a:pt x="1366355" y="417256"/>
                  </a:lnTo>
                  <a:lnTo>
                    <a:pt x="1360396" y="423590"/>
                  </a:lnTo>
                  <a:lnTo>
                    <a:pt x="1354436" y="429528"/>
                  </a:lnTo>
                  <a:lnTo>
                    <a:pt x="1348080" y="435071"/>
                  </a:lnTo>
                  <a:lnTo>
                    <a:pt x="1341723" y="439821"/>
                  </a:lnTo>
                  <a:lnTo>
                    <a:pt x="1335367" y="444572"/>
                  </a:lnTo>
                  <a:lnTo>
                    <a:pt x="1329011" y="449322"/>
                  </a:lnTo>
                  <a:lnTo>
                    <a:pt x="1322257" y="453281"/>
                  </a:lnTo>
                  <a:lnTo>
                    <a:pt x="1315503" y="456844"/>
                  </a:lnTo>
                  <a:lnTo>
                    <a:pt x="1309147" y="460011"/>
                  </a:lnTo>
                  <a:lnTo>
                    <a:pt x="1302393" y="463178"/>
                  </a:lnTo>
                  <a:lnTo>
                    <a:pt x="1296036" y="465949"/>
                  </a:lnTo>
                  <a:lnTo>
                    <a:pt x="1289283" y="468325"/>
                  </a:lnTo>
                  <a:lnTo>
                    <a:pt x="1282926" y="469908"/>
                  </a:lnTo>
                  <a:lnTo>
                    <a:pt x="1276570" y="471096"/>
                  </a:lnTo>
                  <a:lnTo>
                    <a:pt x="1269816" y="472283"/>
                  </a:lnTo>
                  <a:lnTo>
                    <a:pt x="1264254" y="472679"/>
                  </a:lnTo>
                  <a:lnTo>
                    <a:pt x="1257898" y="473075"/>
                  </a:lnTo>
                  <a:lnTo>
                    <a:pt x="1252733" y="472679"/>
                  </a:lnTo>
                  <a:lnTo>
                    <a:pt x="1247568" y="472283"/>
                  </a:lnTo>
                  <a:lnTo>
                    <a:pt x="1242006" y="471096"/>
                  </a:lnTo>
                  <a:lnTo>
                    <a:pt x="1236842" y="469908"/>
                  </a:lnTo>
                  <a:lnTo>
                    <a:pt x="1231280" y="467533"/>
                  </a:lnTo>
                  <a:lnTo>
                    <a:pt x="1225321" y="465553"/>
                  </a:lnTo>
                  <a:lnTo>
                    <a:pt x="1218964" y="462782"/>
                  </a:lnTo>
                  <a:lnTo>
                    <a:pt x="1213005" y="459615"/>
                  </a:lnTo>
                  <a:lnTo>
                    <a:pt x="1206649" y="456448"/>
                  </a:lnTo>
                  <a:lnTo>
                    <a:pt x="1200689" y="452489"/>
                  </a:lnTo>
                  <a:lnTo>
                    <a:pt x="1194333" y="448531"/>
                  </a:lnTo>
                  <a:lnTo>
                    <a:pt x="1187977" y="443780"/>
                  </a:lnTo>
                  <a:lnTo>
                    <a:pt x="1181620" y="439029"/>
                  </a:lnTo>
                  <a:lnTo>
                    <a:pt x="1175661" y="433487"/>
                  </a:lnTo>
                  <a:lnTo>
                    <a:pt x="1169304" y="428341"/>
                  </a:lnTo>
                  <a:lnTo>
                    <a:pt x="1162948" y="422402"/>
                  </a:lnTo>
                  <a:lnTo>
                    <a:pt x="1156592" y="416464"/>
                  </a:lnTo>
                  <a:lnTo>
                    <a:pt x="1150632" y="410130"/>
                  </a:lnTo>
                  <a:lnTo>
                    <a:pt x="1144673" y="403400"/>
                  </a:lnTo>
                  <a:lnTo>
                    <a:pt x="1138714" y="396275"/>
                  </a:lnTo>
                  <a:lnTo>
                    <a:pt x="1132755" y="389149"/>
                  </a:lnTo>
                  <a:lnTo>
                    <a:pt x="1127193" y="382023"/>
                  </a:lnTo>
                  <a:lnTo>
                    <a:pt x="1122426" y="374105"/>
                  </a:lnTo>
                  <a:lnTo>
                    <a:pt x="1117261" y="365792"/>
                  </a:lnTo>
                  <a:lnTo>
                    <a:pt x="1112096" y="357874"/>
                  </a:lnTo>
                  <a:lnTo>
                    <a:pt x="1107726" y="349561"/>
                  </a:lnTo>
                  <a:lnTo>
                    <a:pt x="1102959" y="341247"/>
                  </a:lnTo>
                  <a:lnTo>
                    <a:pt x="1098986" y="332142"/>
                  </a:lnTo>
                  <a:lnTo>
                    <a:pt x="1095411" y="323433"/>
                  </a:lnTo>
                  <a:lnTo>
                    <a:pt x="1091438" y="314328"/>
                  </a:lnTo>
                  <a:lnTo>
                    <a:pt x="1088657" y="304827"/>
                  </a:lnTo>
                  <a:lnTo>
                    <a:pt x="1085479" y="295325"/>
                  </a:lnTo>
                  <a:lnTo>
                    <a:pt x="1083492" y="301659"/>
                  </a:lnTo>
                  <a:lnTo>
                    <a:pt x="1081109" y="306410"/>
                  </a:lnTo>
                  <a:lnTo>
                    <a:pt x="1079519" y="308390"/>
                  </a:lnTo>
                  <a:lnTo>
                    <a:pt x="1078328" y="309577"/>
                  </a:lnTo>
                  <a:lnTo>
                    <a:pt x="1077136" y="309973"/>
                  </a:lnTo>
                  <a:lnTo>
                    <a:pt x="1075547" y="310369"/>
                  </a:lnTo>
                  <a:lnTo>
                    <a:pt x="1074355" y="309973"/>
                  </a:lnTo>
                  <a:lnTo>
                    <a:pt x="1072368" y="309181"/>
                  </a:lnTo>
                  <a:lnTo>
                    <a:pt x="1070779" y="307994"/>
                  </a:lnTo>
                  <a:lnTo>
                    <a:pt x="1069587" y="306014"/>
                  </a:lnTo>
                  <a:lnTo>
                    <a:pt x="1068396" y="303243"/>
                  </a:lnTo>
                  <a:lnTo>
                    <a:pt x="1067204" y="300472"/>
                  </a:lnTo>
                  <a:lnTo>
                    <a:pt x="1064423" y="292950"/>
                  </a:lnTo>
                  <a:lnTo>
                    <a:pt x="1062834" y="283845"/>
                  </a:lnTo>
                  <a:lnTo>
                    <a:pt x="1061245" y="273552"/>
                  </a:lnTo>
                  <a:lnTo>
                    <a:pt x="1060450" y="262072"/>
                  </a:lnTo>
                  <a:lnTo>
                    <a:pt x="1060450" y="249799"/>
                  </a:lnTo>
                  <a:lnTo>
                    <a:pt x="1060450" y="237527"/>
                  </a:lnTo>
                  <a:lnTo>
                    <a:pt x="1061245" y="226839"/>
                  </a:lnTo>
                  <a:lnTo>
                    <a:pt x="1062834" y="216150"/>
                  </a:lnTo>
                  <a:lnTo>
                    <a:pt x="1064423" y="207441"/>
                  </a:lnTo>
                  <a:lnTo>
                    <a:pt x="1067204" y="199919"/>
                  </a:lnTo>
                  <a:lnTo>
                    <a:pt x="1068396" y="196752"/>
                  </a:lnTo>
                  <a:lnTo>
                    <a:pt x="1069587" y="194376"/>
                  </a:lnTo>
                  <a:lnTo>
                    <a:pt x="1070779" y="192397"/>
                  </a:lnTo>
                  <a:lnTo>
                    <a:pt x="1072368" y="191209"/>
                  </a:lnTo>
                  <a:lnTo>
                    <a:pt x="1074355" y="189626"/>
                  </a:lnTo>
                  <a:lnTo>
                    <a:pt x="1075547" y="189626"/>
                  </a:lnTo>
                  <a:lnTo>
                    <a:pt x="1076341" y="189626"/>
                  </a:lnTo>
                  <a:lnTo>
                    <a:pt x="1077533" y="190022"/>
                  </a:lnTo>
                  <a:lnTo>
                    <a:pt x="1077533" y="182104"/>
                  </a:lnTo>
                  <a:lnTo>
                    <a:pt x="1078328" y="174583"/>
                  </a:lnTo>
                  <a:lnTo>
                    <a:pt x="1079122" y="167457"/>
                  </a:lnTo>
                  <a:lnTo>
                    <a:pt x="1080711" y="160727"/>
                  </a:lnTo>
                  <a:lnTo>
                    <a:pt x="1079519" y="152413"/>
                  </a:lnTo>
                  <a:lnTo>
                    <a:pt x="1079122" y="144496"/>
                  </a:lnTo>
                  <a:lnTo>
                    <a:pt x="1079122" y="136578"/>
                  </a:lnTo>
                  <a:lnTo>
                    <a:pt x="1079519" y="129452"/>
                  </a:lnTo>
                  <a:lnTo>
                    <a:pt x="1080711" y="122722"/>
                  </a:lnTo>
                  <a:lnTo>
                    <a:pt x="1081506" y="116784"/>
                  </a:lnTo>
                  <a:lnTo>
                    <a:pt x="1082698" y="110846"/>
                  </a:lnTo>
                  <a:lnTo>
                    <a:pt x="1084287" y="105304"/>
                  </a:lnTo>
                  <a:lnTo>
                    <a:pt x="1086273" y="100157"/>
                  </a:lnTo>
                  <a:lnTo>
                    <a:pt x="1088657" y="95407"/>
                  </a:lnTo>
                  <a:lnTo>
                    <a:pt x="1091041" y="91448"/>
                  </a:lnTo>
                  <a:lnTo>
                    <a:pt x="1094219" y="87489"/>
                  </a:lnTo>
                  <a:lnTo>
                    <a:pt x="1097000" y="83926"/>
                  </a:lnTo>
                  <a:lnTo>
                    <a:pt x="1100178" y="80759"/>
                  </a:lnTo>
                  <a:lnTo>
                    <a:pt x="1104151" y="77988"/>
                  </a:lnTo>
                  <a:lnTo>
                    <a:pt x="1108124" y="75217"/>
                  </a:lnTo>
                  <a:lnTo>
                    <a:pt x="1090643" y="75217"/>
                  </a:lnTo>
                  <a:lnTo>
                    <a:pt x="1077533" y="75613"/>
                  </a:lnTo>
                  <a:lnTo>
                    <a:pt x="1066012" y="76801"/>
                  </a:lnTo>
                  <a:lnTo>
                    <a:pt x="1073958" y="72446"/>
                  </a:lnTo>
                  <a:lnTo>
                    <a:pt x="1082300" y="67299"/>
                  </a:lnTo>
                  <a:lnTo>
                    <a:pt x="1090246" y="61757"/>
                  </a:lnTo>
                  <a:lnTo>
                    <a:pt x="1098192" y="56215"/>
                  </a:lnTo>
                  <a:lnTo>
                    <a:pt x="1114480" y="44734"/>
                  </a:lnTo>
                  <a:lnTo>
                    <a:pt x="1121631" y="39984"/>
                  </a:lnTo>
                  <a:lnTo>
                    <a:pt x="1128385" y="36421"/>
                  </a:lnTo>
                  <a:lnTo>
                    <a:pt x="1146262" y="27712"/>
                  </a:lnTo>
                  <a:lnTo>
                    <a:pt x="1163743" y="20586"/>
                  </a:lnTo>
                  <a:lnTo>
                    <a:pt x="1180826" y="14648"/>
                  </a:lnTo>
                  <a:lnTo>
                    <a:pt x="1197909" y="9897"/>
                  </a:lnTo>
                  <a:lnTo>
                    <a:pt x="1214197" y="5938"/>
                  </a:lnTo>
                  <a:lnTo>
                    <a:pt x="1230088" y="3167"/>
                  </a:lnTo>
                  <a:lnTo>
                    <a:pt x="1245185" y="1188"/>
                  </a:lnTo>
                  <a:lnTo>
                    <a:pt x="1260281" y="396"/>
                  </a:lnTo>
                  <a:lnTo>
                    <a:pt x="1274583"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47" name="KSO_Shape"/>
            <p:cNvSpPr/>
            <p:nvPr/>
          </p:nvSpPr>
          <p:spPr bwMode="auto">
            <a:xfrm>
              <a:off x="3444303" y="3614822"/>
              <a:ext cx="473196" cy="250006"/>
            </a:xfrm>
            <a:custGeom>
              <a:avLst/>
              <a:gdLst>
                <a:gd name="T0" fmla="*/ 1080063 w 2505075"/>
                <a:gd name="T1" fmla="*/ 966238 h 1325562"/>
                <a:gd name="T2" fmla="*/ 1088548 w 2505075"/>
                <a:gd name="T3" fmla="*/ 914266 h 1325562"/>
                <a:gd name="T4" fmla="*/ 445929 w 2505075"/>
                <a:gd name="T5" fmla="*/ 319311 h 1325562"/>
                <a:gd name="T6" fmla="*/ 395237 w 2505075"/>
                <a:gd name="T7" fmla="*/ 468695 h 1325562"/>
                <a:gd name="T8" fmla="*/ 512532 w 2505075"/>
                <a:gd name="T9" fmla="*/ 623196 h 1325562"/>
                <a:gd name="T10" fmla="*/ 620333 w 2505075"/>
                <a:gd name="T11" fmla="*/ 560492 h 1325562"/>
                <a:gd name="T12" fmla="*/ 663973 w 2505075"/>
                <a:gd name="T13" fmla="*/ 607742 h 1325562"/>
                <a:gd name="T14" fmla="*/ 627744 w 2505075"/>
                <a:gd name="T15" fmla="*/ 704255 h 1325562"/>
                <a:gd name="T16" fmla="*/ 757606 w 2505075"/>
                <a:gd name="T17" fmla="*/ 646073 h 1325562"/>
                <a:gd name="T18" fmla="*/ 808359 w 2505075"/>
                <a:gd name="T19" fmla="*/ 688124 h 1325562"/>
                <a:gd name="T20" fmla="*/ 784197 w 2505075"/>
                <a:gd name="T21" fmla="*/ 779867 h 1325562"/>
                <a:gd name="T22" fmla="*/ 928622 w 2505075"/>
                <a:gd name="T23" fmla="*/ 732135 h 1325562"/>
                <a:gd name="T24" fmla="*/ 906958 w 2505075"/>
                <a:gd name="T25" fmla="*/ 833145 h 1325562"/>
                <a:gd name="T26" fmla="*/ 948878 w 2505075"/>
                <a:gd name="T27" fmla="*/ 791644 h 1325562"/>
                <a:gd name="T28" fmla="*/ 967469 w 2505075"/>
                <a:gd name="T29" fmla="*/ 765403 h 1325562"/>
                <a:gd name="T30" fmla="*/ 1192310 w 2505075"/>
                <a:gd name="T31" fmla="*/ 919736 h 1325562"/>
                <a:gd name="T32" fmla="*/ 1202207 w 2505075"/>
                <a:gd name="T33" fmla="*/ 871307 h 1325562"/>
                <a:gd name="T34" fmla="*/ 973023 w 2505075"/>
                <a:gd name="T35" fmla="*/ 652581 h 1325562"/>
                <a:gd name="T36" fmla="*/ 1002109 w 2505075"/>
                <a:gd name="T37" fmla="*/ 637876 h 1325562"/>
                <a:gd name="T38" fmla="*/ 1285729 w 2505075"/>
                <a:gd name="T39" fmla="*/ 841671 h 1325562"/>
                <a:gd name="T40" fmla="*/ 1311316 w 2505075"/>
                <a:gd name="T41" fmla="*/ 796856 h 1325562"/>
                <a:gd name="T42" fmla="*/ 1092057 w 2505075"/>
                <a:gd name="T43" fmla="*/ 582941 h 1325562"/>
                <a:gd name="T44" fmla="*/ 1113371 w 2505075"/>
                <a:gd name="T45" fmla="*/ 558323 h 1325562"/>
                <a:gd name="T46" fmla="*/ 1383250 w 2505075"/>
                <a:gd name="T47" fmla="*/ 746018 h 1325562"/>
                <a:gd name="T48" fmla="*/ 1396527 w 2505075"/>
                <a:gd name="T49" fmla="*/ 680240 h 1325562"/>
                <a:gd name="T50" fmla="*/ 1184656 w 2505075"/>
                <a:gd name="T51" fmla="*/ 460782 h 1325562"/>
                <a:gd name="T52" fmla="*/ 1032502 w 2505075"/>
                <a:gd name="T53" fmla="*/ 404883 h 1325562"/>
                <a:gd name="T54" fmla="*/ 933963 w 2505075"/>
                <a:gd name="T55" fmla="*/ 481262 h 1325562"/>
                <a:gd name="T56" fmla="*/ 789778 w 2505075"/>
                <a:gd name="T57" fmla="*/ 559328 h 1325562"/>
                <a:gd name="T58" fmla="*/ 748479 w 2505075"/>
                <a:gd name="T59" fmla="*/ 508971 h 1325562"/>
                <a:gd name="T60" fmla="*/ 835666 w 2505075"/>
                <a:gd name="T61" fmla="*/ 313325 h 1325562"/>
                <a:gd name="T62" fmla="*/ 973330 w 2505075"/>
                <a:gd name="T63" fmla="*/ 213093 h 1325562"/>
                <a:gd name="T64" fmla="*/ 1302757 w 2505075"/>
                <a:gd name="T65" fmla="*/ 188035 h 1325562"/>
                <a:gd name="T66" fmla="*/ 1466747 w 2505075"/>
                <a:gd name="T67" fmla="*/ 282003 h 1325562"/>
                <a:gd name="T68" fmla="*/ 1564078 w 2505075"/>
                <a:gd name="T69" fmla="*/ 493551 h 1325562"/>
                <a:gd name="T70" fmla="*/ 1442633 w 2505075"/>
                <a:gd name="T71" fmla="*/ 704094 h 1325562"/>
                <a:gd name="T72" fmla="*/ 1413666 w 2505075"/>
                <a:gd name="T73" fmla="*/ 773726 h 1325562"/>
                <a:gd name="T74" fmla="*/ 1355490 w 2505075"/>
                <a:gd name="T75" fmla="*/ 815650 h 1325562"/>
                <a:gd name="T76" fmla="*/ 1304074 w 2505075"/>
                <a:gd name="T77" fmla="*/ 877331 h 1325562"/>
                <a:gd name="T78" fmla="*/ 1255071 w 2505075"/>
                <a:gd name="T79" fmla="*/ 922146 h 1325562"/>
                <a:gd name="T80" fmla="*/ 1195931 w 2505075"/>
                <a:gd name="T81" fmla="*/ 958287 h 1325562"/>
                <a:gd name="T82" fmla="*/ 1126169 w 2505075"/>
                <a:gd name="T83" fmla="*/ 987441 h 1325562"/>
                <a:gd name="T84" fmla="*/ 1025026 w 2505075"/>
                <a:gd name="T85" fmla="*/ 983586 h 1325562"/>
                <a:gd name="T86" fmla="*/ 943732 w 2505075"/>
                <a:gd name="T87" fmla="*/ 991771 h 1325562"/>
                <a:gd name="T88" fmla="*/ 890447 w 2505075"/>
                <a:gd name="T89" fmla="*/ 926198 h 1325562"/>
                <a:gd name="T90" fmla="*/ 804898 w 2505075"/>
                <a:gd name="T91" fmla="*/ 942109 h 1325562"/>
                <a:gd name="T92" fmla="*/ 719687 w 2505075"/>
                <a:gd name="T93" fmla="*/ 932466 h 1325562"/>
                <a:gd name="T94" fmla="*/ 719687 w 2505075"/>
                <a:gd name="T95" fmla="*/ 847609 h 1325562"/>
                <a:gd name="T96" fmla="*/ 649845 w 2505075"/>
                <a:gd name="T97" fmla="*/ 864980 h 1325562"/>
                <a:gd name="T98" fmla="*/ 564935 w 2505075"/>
                <a:gd name="T99" fmla="*/ 841431 h 1325562"/>
                <a:gd name="T100" fmla="*/ 599332 w 2505075"/>
                <a:gd name="T101" fmla="*/ 735462 h 1325562"/>
                <a:gd name="T102" fmla="*/ 525336 w 2505075"/>
                <a:gd name="T103" fmla="*/ 717912 h 1325562"/>
                <a:gd name="T104" fmla="*/ 434824 w 2505075"/>
                <a:gd name="T105" fmla="*/ 613741 h 1325562"/>
                <a:gd name="T106" fmla="*/ 356614 w 2505075"/>
                <a:gd name="T107" fmla="*/ 485079 h 1325562"/>
                <a:gd name="T108" fmla="*/ 409961 w 2505075"/>
                <a:gd name="T109" fmla="*/ 302445 h 1325562"/>
                <a:gd name="T110" fmla="*/ 585452 w 2505075"/>
                <a:gd name="T111" fmla="*/ 140292 h 1325562"/>
                <a:gd name="T112" fmla="*/ 1604643 w 2505075"/>
                <a:gd name="T113" fmla="*/ 378724 h 1325562"/>
                <a:gd name="T114" fmla="*/ 1484403 w 2505075"/>
                <a:gd name="T115" fmla="*/ 188277 h 1325562"/>
                <a:gd name="T116" fmla="*/ 490090 w 2505075"/>
                <a:gd name="T117" fmla="*/ 133795 h 1325562"/>
                <a:gd name="T118" fmla="*/ 325035 w 2505075"/>
                <a:gd name="T119" fmla="*/ 287116 h 1325562"/>
                <a:gd name="T120" fmla="*/ 274770 w 2505075"/>
                <a:gd name="T121" fmla="*/ 490340 h 13255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05075" h="1325562">
                  <a:moveTo>
                    <a:pt x="1393413" y="1171553"/>
                  </a:moveTo>
                  <a:lnTo>
                    <a:pt x="1392878" y="1173480"/>
                  </a:lnTo>
                  <a:lnTo>
                    <a:pt x="1390342" y="1178878"/>
                  </a:lnTo>
                  <a:lnTo>
                    <a:pt x="1387805" y="1184593"/>
                  </a:lnTo>
                  <a:lnTo>
                    <a:pt x="1384952" y="1190308"/>
                  </a:lnTo>
                  <a:lnTo>
                    <a:pt x="1381781" y="1196023"/>
                  </a:lnTo>
                  <a:lnTo>
                    <a:pt x="1378294" y="1201738"/>
                  </a:lnTo>
                  <a:lnTo>
                    <a:pt x="1374489" y="1207135"/>
                  </a:lnTo>
                  <a:lnTo>
                    <a:pt x="1370684" y="1212850"/>
                  </a:lnTo>
                  <a:lnTo>
                    <a:pt x="1362758" y="1223010"/>
                  </a:lnTo>
                  <a:lnTo>
                    <a:pt x="1354514" y="1233170"/>
                  </a:lnTo>
                  <a:lnTo>
                    <a:pt x="1350935" y="1237020"/>
                  </a:lnTo>
                  <a:lnTo>
                    <a:pt x="1356797" y="1240836"/>
                  </a:lnTo>
                  <a:lnTo>
                    <a:pt x="1369812" y="1248769"/>
                  </a:lnTo>
                  <a:lnTo>
                    <a:pt x="1382509" y="1256385"/>
                  </a:lnTo>
                  <a:lnTo>
                    <a:pt x="1394571" y="1262097"/>
                  </a:lnTo>
                  <a:lnTo>
                    <a:pt x="1405364" y="1267174"/>
                  </a:lnTo>
                  <a:lnTo>
                    <a:pt x="1410443" y="1269395"/>
                  </a:lnTo>
                  <a:lnTo>
                    <a:pt x="1415521" y="1271299"/>
                  </a:lnTo>
                  <a:lnTo>
                    <a:pt x="1420283" y="1272568"/>
                  </a:lnTo>
                  <a:lnTo>
                    <a:pt x="1424092" y="1273520"/>
                  </a:lnTo>
                  <a:lnTo>
                    <a:pt x="1428219" y="1274155"/>
                  </a:lnTo>
                  <a:lnTo>
                    <a:pt x="1432028" y="1274155"/>
                  </a:lnTo>
                  <a:lnTo>
                    <a:pt x="1433615" y="1274155"/>
                  </a:lnTo>
                  <a:lnTo>
                    <a:pt x="1434250" y="1274155"/>
                  </a:lnTo>
                  <a:lnTo>
                    <a:pt x="1436789" y="1272568"/>
                  </a:lnTo>
                  <a:lnTo>
                    <a:pt x="1439329" y="1270665"/>
                  </a:lnTo>
                  <a:lnTo>
                    <a:pt x="1440916" y="1268126"/>
                  </a:lnTo>
                  <a:lnTo>
                    <a:pt x="1442186" y="1265587"/>
                  </a:lnTo>
                  <a:lnTo>
                    <a:pt x="1443138" y="1261779"/>
                  </a:lnTo>
                  <a:lnTo>
                    <a:pt x="1443773" y="1258289"/>
                  </a:lnTo>
                  <a:lnTo>
                    <a:pt x="1444408" y="1253846"/>
                  </a:lnTo>
                  <a:lnTo>
                    <a:pt x="1443773" y="1250038"/>
                  </a:lnTo>
                  <a:lnTo>
                    <a:pt x="1443455" y="1245278"/>
                  </a:lnTo>
                  <a:lnTo>
                    <a:pt x="1442820" y="1240518"/>
                  </a:lnTo>
                  <a:lnTo>
                    <a:pt x="1440916" y="1231316"/>
                  </a:lnTo>
                  <a:lnTo>
                    <a:pt x="1438694" y="1222113"/>
                  </a:lnTo>
                  <a:lnTo>
                    <a:pt x="1435520" y="1213863"/>
                  </a:lnTo>
                  <a:lnTo>
                    <a:pt x="1432663" y="1206564"/>
                  </a:lnTo>
                  <a:lnTo>
                    <a:pt x="1431441" y="1204120"/>
                  </a:lnTo>
                  <a:lnTo>
                    <a:pt x="1393413" y="1171553"/>
                  </a:lnTo>
                  <a:close/>
                  <a:moveTo>
                    <a:pt x="1213954" y="208886"/>
                  </a:moveTo>
                  <a:lnTo>
                    <a:pt x="787646" y="233955"/>
                  </a:lnTo>
                  <a:lnTo>
                    <a:pt x="777171" y="240302"/>
                  </a:lnTo>
                  <a:lnTo>
                    <a:pt x="761934" y="250456"/>
                  </a:lnTo>
                  <a:lnTo>
                    <a:pt x="752411" y="256803"/>
                  </a:lnTo>
                  <a:lnTo>
                    <a:pt x="742571" y="264101"/>
                  </a:lnTo>
                  <a:lnTo>
                    <a:pt x="731778" y="272352"/>
                  </a:lnTo>
                  <a:lnTo>
                    <a:pt x="720034" y="281237"/>
                  </a:lnTo>
                  <a:lnTo>
                    <a:pt x="707971" y="291391"/>
                  </a:lnTo>
                  <a:lnTo>
                    <a:pt x="695274" y="301546"/>
                  </a:lnTo>
                  <a:lnTo>
                    <a:pt x="682577" y="312970"/>
                  </a:lnTo>
                  <a:lnTo>
                    <a:pt x="669245" y="325028"/>
                  </a:lnTo>
                  <a:lnTo>
                    <a:pt x="656230" y="337721"/>
                  </a:lnTo>
                  <a:lnTo>
                    <a:pt x="642898" y="351366"/>
                  </a:lnTo>
                  <a:lnTo>
                    <a:pt x="629884" y="365329"/>
                  </a:lnTo>
                  <a:lnTo>
                    <a:pt x="617186" y="380243"/>
                  </a:lnTo>
                  <a:lnTo>
                    <a:pt x="604489" y="396110"/>
                  </a:lnTo>
                  <a:lnTo>
                    <a:pt x="592427" y="411976"/>
                  </a:lnTo>
                  <a:lnTo>
                    <a:pt x="586396" y="420544"/>
                  </a:lnTo>
                  <a:lnTo>
                    <a:pt x="580682" y="429112"/>
                  </a:lnTo>
                  <a:lnTo>
                    <a:pt x="575286" y="437679"/>
                  </a:lnTo>
                  <a:lnTo>
                    <a:pt x="569889" y="446565"/>
                  </a:lnTo>
                  <a:lnTo>
                    <a:pt x="564811" y="455450"/>
                  </a:lnTo>
                  <a:lnTo>
                    <a:pt x="559732" y="464335"/>
                  </a:lnTo>
                  <a:lnTo>
                    <a:pt x="554970" y="473855"/>
                  </a:lnTo>
                  <a:lnTo>
                    <a:pt x="550526" y="483057"/>
                  </a:lnTo>
                  <a:lnTo>
                    <a:pt x="546400" y="492894"/>
                  </a:lnTo>
                  <a:lnTo>
                    <a:pt x="542273" y="502097"/>
                  </a:lnTo>
                  <a:lnTo>
                    <a:pt x="538464" y="512251"/>
                  </a:lnTo>
                  <a:lnTo>
                    <a:pt x="534972" y="522089"/>
                  </a:lnTo>
                  <a:lnTo>
                    <a:pt x="532115" y="532243"/>
                  </a:lnTo>
                  <a:lnTo>
                    <a:pt x="528941" y="542397"/>
                  </a:lnTo>
                  <a:lnTo>
                    <a:pt x="526719" y="552552"/>
                  </a:lnTo>
                  <a:lnTo>
                    <a:pt x="524814" y="563341"/>
                  </a:lnTo>
                  <a:lnTo>
                    <a:pt x="522592" y="573496"/>
                  </a:lnTo>
                  <a:lnTo>
                    <a:pt x="521323" y="584285"/>
                  </a:lnTo>
                  <a:lnTo>
                    <a:pt x="520370" y="595391"/>
                  </a:lnTo>
                  <a:lnTo>
                    <a:pt x="519736" y="605863"/>
                  </a:lnTo>
                  <a:lnTo>
                    <a:pt x="519736" y="617287"/>
                  </a:lnTo>
                  <a:lnTo>
                    <a:pt x="519736" y="628393"/>
                  </a:lnTo>
                  <a:lnTo>
                    <a:pt x="520370" y="639817"/>
                  </a:lnTo>
                  <a:lnTo>
                    <a:pt x="521640" y="650924"/>
                  </a:lnTo>
                  <a:lnTo>
                    <a:pt x="522910" y="662347"/>
                  </a:lnTo>
                  <a:lnTo>
                    <a:pt x="525132" y="674088"/>
                  </a:lnTo>
                  <a:lnTo>
                    <a:pt x="527671" y="685830"/>
                  </a:lnTo>
                  <a:lnTo>
                    <a:pt x="530846" y="697571"/>
                  </a:lnTo>
                  <a:lnTo>
                    <a:pt x="531798" y="700109"/>
                  </a:lnTo>
                  <a:lnTo>
                    <a:pt x="533385" y="703283"/>
                  </a:lnTo>
                  <a:lnTo>
                    <a:pt x="535607" y="706138"/>
                  </a:lnTo>
                  <a:lnTo>
                    <a:pt x="538464" y="709629"/>
                  </a:lnTo>
                  <a:lnTo>
                    <a:pt x="545130" y="717245"/>
                  </a:lnTo>
                  <a:lnTo>
                    <a:pt x="553701" y="725813"/>
                  </a:lnTo>
                  <a:lnTo>
                    <a:pt x="563858" y="735333"/>
                  </a:lnTo>
                  <a:lnTo>
                    <a:pt x="575603" y="744852"/>
                  </a:lnTo>
                  <a:lnTo>
                    <a:pt x="588300" y="755642"/>
                  </a:lnTo>
                  <a:lnTo>
                    <a:pt x="601950" y="766113"/>
                  </a:lnTo>
                  <a:lnTo>
                    <a:pt x="630836" y="788961"/>
                  </a:lnTo>
                  <a:lnTo>
                    <a:pt x="660992" y="811174"/>
                  </a:lnTo>
                  <a:lnTo>
                    <a:pt x="673980" y="820771"/>
                  </a:lnTo>
                  <a:lnTo>
                    <a:pt x="676549" y="818197"/>
                  </a:lnTo>
                  <a:lnTo>
                    <a:pt x="682891" y="811847"/>
                  </a:lnTo>
                  <a:lnTo>
                    <a:pt x="690500" y="804545"/>
                  </a:lnTo>
                  <a:lnTo>
                    <a:pt x="700329" y="795655"/>
                  </a:lnTo>
                  <a:lnTo>
                    <a:pt x="712060" y="785494"/>
                  </a:lnTo>
                  <a:lnTo>
                    <a:pt x="718401" y="780732"/>
                  </a:lnTo>
                  <a:lnTo>
                    <a:pt x="725376" y="775334"/>
                  </a:lnTo>
                  <a:lnTo>
                    <a:pt x="732352" y="770254"/>
                  </a:lnTo>
                  <a:lnTo>
                    <a:pt x="739961" y="765174"/>
                  </a:lnTo>
                  <a:lnTo>
                    <a:pt x="747570" y="760412"/>
                  </a:lnTo>
                  <a:lnTo>
                    <a:pt x="755497" y="755649"/>
                  </a:lnTo>
                  <a:lnTo>
                    <a:pt x="763423" y="751522"/>
                  </a:lnTo>
                  <a:lnTo>
                    <a:pt x="771350" y="747712"/>
                  </a:lnTo>
                  <a:lnTo>
                    <a:pt x="779593" y="744537"/>
                  </a:lnTo>
                  <a:lnTo>
                    <a:pt x="787837" y="741997"/>
                  </a:lnTo>
                  <a:lnTo>
                    <a:pt x="796080" y="739774"/>
                  </a:lnTo>
                  <a:lnTo>
                    <a:pt x="804007" y="738504"/>
                  </a:lnTo>
                  <a:lnTo>
                    <a:pt x="808128" y="738187"/>
                  </a:lnTo>
                  <a:lnTo>
                    <a:pt x="811933" y="738187"/>
                  </a:lnTo>
                  <a:lnTo>
                    <a:pt x="815738" y="738187"/>
                  </a:lnTo>
                  <a:lnTo>
                    <a:pt x="819859" y="738504"/>
                  </a:lnTo>
                  <a:lnTo>
                    <a:pt x="823347" y="739139"/>
                  </a:lnTo>
                  <a:lnTo>
                    <a:pt x="827469" y="740092"/>
                  </a:lnTo>
                  <a:lnTo>
                    <a:pt x="830956" y="741362"/>
                  </a:lnTo>
                  <a:lnTo>
                    <a:pt x="834444" y="742949"/>
                  </a:lnTo>
                  <a:lnTo>
                    <a:pt x="837932" y="744537"/>
                  </a:lnTo>
                  <a:lnTo>
                    <a:pt x="841419" y="746442"/>
                  </a:lnTo>
                  <a:lnTo>
                    <a:pt x="845224" y="748982"/>
                  </a:lnTo>
                  <a:lnTo>
                    <a:pt x="848077" y="751522"/>
                  </a:lnTo>
                  <a:lnTo>
                    <a:pt x="851565" y="754697"/>
                  </a:lnTo>
                  <a:lnTo>
                    <a:pt x="854419" y="757554"/>
                  </a:lnTo>
                  <a:lnTo>
                    <a:pt x="857272" y="761364"/>
                  </a:lnTo>
                  <a:lnTo>
                    <a:pt x="860443" y="765174"/>
                  </a:lnTo>
                  <a:lnTo>
                    <a:pt x="862979" y="769937"/>
                  </a:lnTo>
                  <a:lnTo>
                    <a:pt x="865833" y="774699"/>
                  </a:lnTo>
                  <a:lnTo>
                    <a:pt x="868052" y="779779"/>
                  </a:lnTo>
                  <a:lnTo>
                    <a:pt x="870589" y="785177"/>
                  </a:lnTo>
                  <a:lnTo>
                    <a:pt x="872174" y="789939"/>
                  </a:lnTo>
                  <a:lnTo>
                    <a:pt x="872808" y="795337"/>
                  </a:lnTo>
                  <a:lnTo>
                    <a:pt x="873125" y="800417"/>
                  </a:lnTo>
                  <a:lnTo>
                    <a:pt x="872808" y="805815"/>
                  </a:lnTo>
                  <a:lnTo>
                    <a:pt x="872174" y="810895"/>
                  </a:lnTo>
                  <a:lnTo>
                    <a:pt x="870906" y="816610"/>
                  </a:lnTo>
                  <a:lnTo>
                    <a:pt x="868686" y="822325"/>
                  </a:lnTo>
                  <a:lnTo>
                    <a:pt x="866784" y="828040"/>
                  </a:lnTo>
                  <a:lnTo>
                    <a:pt x="864247" y="833755"/>
                  </a:lnTo>
                  <a:lnTo>
                    <a:pt x="861077" y="839470"/>
                  </a:lnTo>
                  <a:lnTo>
                    <a:pt x="858223" y="844867"/>
                  </a:lnTo>
                  <a:lnTo>
                    <a:pt x="854419" y="850582"/>
                  </a:lnTo>
                  <a:lnTo>
                    <a:pt x="850614" y="855980"/>
                  </a:lnTo>
                  <a:lnTo>
                    <a:pt x="846809" y="861377"/>
                  </a:lnTo>
                  <a:lnTo>
                    <a:pt x="838883" y="872172"/>
                  </a:lnTo>
                  <a:lnTo>
                    <a:pt x="830322" y="882015"/>
                  </a:lnTo>
                  <a:lnTo>
                    <a:pt x="822079" y="891222"/>
                  </a:lnTo>
                  <a:lnTo>
                    <a:pt x="814469" y="899477"/>
                  </a:lnTo>
                  <a:lnTo>
                    <a:pt x="807177" y="906780"/>
                  </a:lnTo>
                  <a:lnTo>
                    <a:pt x="801280" y="912179"/>
                  </a:lnTo>
                  <a:lnTo>
                    <a:pt x="807327" y="916209"/>
                  </a:lnTo>
                  <a:lnTo>
                    <a:pt x="820976" y="924777"/>
                  </a:lnTo>
                  <a:lnTo>
                    <a:pt x="825483" y="927528"/>
                  </a:lnTo>
                  <a:lnTo>
                    <a:pt x="830507" y="922740"/>
                  </a:lnTo>
                  <a:lnTo>
                    <a:pt x="837466" y="916726"/>
                  </a:lnTo>
                  <a:lnTo>
                    <a:pt x="844425" y="910397"/>
                  </a:lnTo>
                  <a:lnTo>
                    <a:pt x="852332" y="904384"/>
                  </a:lnTo>
                  <a:lnTo>
                    <a:pt x="859924" y="898687"/>
                  </a:lnTo>
                  <a:lnTo>
                    <a:pt x="867831" y="893307"/>
                  </a:lnTo>
                  <a:lnTo>
                    <a:pt x="875739" y="887927"/>
                  </a:lnTo>
                  <a:lnTo>
                    <a:pt x="884596" y="882864"/>
                  </a:lnTo>
                  <a:lnTo>
                    <a:pt x="893136" y="878117"/>
                  </a:lnTo>
                  <a:lnTo>
                    <a:pt x="902309" y="873686"/>
                  </a:lnTo>
                  <a:lnTo>
                    <a:pt x="911798" y="869572"/>
                  </a:lnTo>
                  <a:lnTo>
                    <a:pt x="921287" y="865774"/>
                  </a:lnTo>
                  <a:lnTo>
                    <a:pt x="931409" y="862293"/>
                  </a:lnTo>
                  <a:lnTo>
                    <a:pt x="941847" y="859445"/>
                  </a:lnTo>
                  <a:lnTo>
                    <a:pt x="952285" y="856596"/>
                  </a:lnTo>
                  <a:lnTo>
                    <a:pt x="963356" y="854698"/>
                  </a:lnTo>
                  <a:lnTo>
                    <a:pt x="972212" y="853432"/>
                  </a:lnTo>
                  <a:lnTo>
                    <a:pt x="980753" y="852166"/>
                  </a:lnTo>
                  <a:lnTo>
                    <a:pt x="988660" y="851533"/>
                  </a:lnTo>
                  <a:lnTo>
                    <a:pt x="996252" y="850900"/>
                  </a:lnTo>
                  <a:lnTo>
                    <a:pt x="1003527" y="850900"/>
                  </a:lnTo>
                  <a:lnTo>
                    <a:pt x="1010169" y="851533"/>
                  </a:lnTo>
                  <a:lnTo>
                    <a:pt x="1016812" y="852166"/>
                  </a:lnTo>
                  <a:lnTo>
                    <a:pt x="1022505" y="853115"/>
                  </a:lnTo>
                  <a:lnTo>
                    <a:pt x="1028199" y="854381"/>
                  </a:lnTo>
                  <a:lnTo>
                    <a:pt x="1033260" y="855963"/>
                  </a:lnTo>
                  <a:lnTo>
                    <a:pt x="1038004" y="858179"/>
                  </a:lnTo>
                  <a:lnTo>
                    <a:pt x="1042116" y="860394"/>
                  </a:lnTo>
                  <a:lnTo>
                    <a:pt x="1046228" y="862609"/>
                  </a:lnTo>
                  <a:lnTo>
                    <a:pt x="1049391" y="865458"/>
                  </a:lnTo>
                  <a:lnTo>
                    <a:pt x="1052871" y="868306"/>
                  </a:lnTo>
                  <a:lnTo>
                    <a:pt x="1055401" y="871787"/>
                  </a:lnTo>
                  <a:lnTo>
                    <a:pt x="1057931" y="875268"/>
                  </a:lnTo>
                  <a:lnTo>
                    <a:pt x="1059513" y="879066"/>
                  </a:lnTo>
                  <a:lnTo>
                    <a:pt x="1061095" y="882864"/>
                  </a:lnTo>
                  <a:lnTo>
                    <a:pt x="1062043" y="887294"/>
                  </a:lnTo>
                  <a:lnTo>
                    <a:pt x="1062992" y="891725"/>
                  </a:lnTo>
                  <a:lnTo>
                    <a:pt x="1063625" y="896472"/>
                  </a:lnTo>
                  <a:lnTo>
                    <a:pt x="1063625" y="901219"/>
                  </a:lnTo>
                  <a:lnTo>
                    <a:pt x="1062992" y="906283"/>
                  </a:lnTo>
                  <a:lnTo>
                    <a:pt x="1062360" y="911663"/>
                  </a:lnTo>
                  <a:lnTo>
                    <a:pt x="1061411" y="917043"/>
                  </a:lnTo>
                  <a:lnTo>
                    <a:pt x="1060146" y="922740"/>
                  </a:lnTo>
                  <a:lnTo>
                    <a:pt x="1058564" y="928436"/>
                  </a:lnTo>
                  <a:lnTo>
                    <a:pt x="1056350" y="934133"/>
                  </a:lnTo>
                  <a:lnTo>
                    <a:pt x="1054136" y="940146"/>
                  </a:lnTo>
                  <a:lnTo>
                    <a:pt x="1051605" y="946475"/>
                  </a:lnTo>
                  <a:lnTo>
                    <a:pt x="1048442" y="952805"/>
                  </a:lnTo>
                  <a:lnTo>
                    <a:pt x="1044963" y="959134"/>
                  </a:lnTo>
                  <a:lnTo>
                    <a:pt x="1041167" y="966096"/>
                  </a:lnTo>
                  <a:lnTo>
                    <a:pt x="1036739" y="973375"/>
                  </a:lnTo>
                  <a:lnTo>
                    <a:pt x="1031994" y="980654"/>
                  </a:lnTo>
                  <a:lnTo>
                    <a:pt x="1026933" y="988250"/>
                  </a:lnTo>
                  <a:lnTo>
                    <a:pt x="1021240" y="995845"/>
                  </a:lnTo>
                  <a:lnTo>
                    <a:pt x="1008904" y="1011353"/>
                  </a:lnTo>
                  <a:lnTo>
                    <a:pt x="997613" y="1025070"/>
                  </a:lnTo>
                  <a:lnTo>
                    <a:pt x="998737" y="1025688"/>
                  </a:lnTo>
                  <a:lnTo>
                    <a:pt x="1020087" y="1037234"/>
                  </a:lnTo>
                  <a:lnTo>
                    <a:pt x="1021090" y="1036320"/>
                  </a:lnTo>
                  <a:lnTo>
                    <a:pt x="1031219" y="1027112"/>
                  </a:lnTo>
                  <a:lnTo>
                    <a:pt x="1052110" y="1009332"/>
                  </a:lnTo>
                  <a:lnTo>
                    <a:pt x="1071419" y="993774"/>
                  </a:lnTo>
                  <a:lnTo>
                    <a:pt x="1088828" y="979804"/>
                  </a:lnTo>
                  <a:lnTo>
                    <a:pt x="1104021" y="968374"/>
                  </a:lnTo>
                  <a:lnTo>
                    <a:pt x="1116050" y="959802"/>
                  </a:lnTo>
                  <a:lnTo>
                    <a:pt x="1125862" y="952182"/>
                  </a:lnTo>
                  <a:lnTo>
                    <a:pt x="1136624" y="950277"/>
                  </a:lnTo>
                  <a:lnTo>
                    <a:pt x="1146437" y="949007"/>
                  </a:lnTo>
                  <a:lnTo>
                    <a:pt x="1156249" y="948372"/>
                  </a:lnTo>
                  <a:lnTo>
                    <a:pt x="1164795" y="947737"/>
                  </a:lnTo>
                  <a:lnTo>
                    <a:pt x="1172709" y="947737"/>
                  </a:lnTo>
                  <a:lnTo>
                    <a:pt x="1180622" y="948372"/>
                  </a:lnTo>
                  <a:lnTo>
                    <a:pt x="1187586" y="949007"/>
                  </a:lnTo>
                  <a:lnTo>
                    <a:pt x="1193916" y="949959"/>
                  </a:lnTo>
                  <a:lnTo>
                    <a:pt x="1199930" y="951547"/>
                  </a:lnTo>
                  <a:lnTo>
                    <a:pt x="1204995" y="953452"/>
                  </a:lnTo>
                  <a:lnTo>
                    <a:pt x="1209743" y="955674"/>
                  </a:lnTo>
                  <a:lnTo>
                    <a:pt x="1214174" y="958214"/>
                  </a:lnTo>
                  <a:lnTo>
                    <a:pt x="1217656" y="961072"/>
                  </a:lnTo>
                  <a:lnTo>
                    <a:pt x="1221138" y="964247"/>
                  </a:lnTo>
                  <a:lnTo>
                    <a:pt x="1223670" y="967739"/>
                  </a:lnTo>
                  <a:lnTo>
                    <a:pt x="1226202" y="971232"/>
                  </a:lnTo>
                  <a:lnTo>
                    <a:pt x="1228102" y="975359"/>
                  </a:lnTo>
                  <a:lnTo>
                    <a:pt x="1229684" y="979804"/>
                  </a:lnTo>
                  <a:lnTo>
                    <a:pt x="1230634" y="983932"/>
                  </a:lnTo>
                  <a:lnTo>
                    <a:pt x="1231583" y="988694"/>
                  </a:lnTo>
                  <a:lnTo>
                    <a:pt x="1231900" y="993774"/>
                  </a:lnTo>
                  <a:lnTo>
                    <a:pt x="1231900" y="998854"/>
                  </a:lnTo>
                  <a:lnTo>
                    <a:pt x="1231267" y="1003934"/>
                  </a:lnTo>
                  <a:lnTo>
                    <a:pt x="1230317" y="1009650"/>
                  </a:lnTo>
                  <a:lnTo>
                    <a:pt x="1229368" y="1015365"/>
                  </a:lnTo>
                  <a:lnTo>
                    <a:pt x="1228102" y="1021080"/>
                  </a:lnTo>
                  <a:lnTo>
                    <a:pt x="1226519" y="1027112"/>
                  </a:lnTo>
                  <a:lnTo>
                    <a:pt x="1224303" y="1033145"/>
                  </a:lnTo>
                  <a:lnTo>
                    <a:pt x="1222088" y="1039177"/>
                  </a:lnTo>
                  <a:lnTo>
                    <a:pt x="1219872" y="1045527"/>
                  </a:lnTo>
                  <a:lnTo>
                    <a:pt x="1214174" y="1058227"/>
                  </a:lnTo>
                  <a:lnTo>
                    <a:pt x="1207527" y="1070927"/>
                  </a:lnTo>
                  <a:lnTo>
                    <a:pt x="1200563" y="1084262"/>
                  </a:lnTo>
                  <a:lnTo>
                    <a:pt x="1192650" y="1097280"/>
                  </a:lnTo>
                  <a:lnTo>
                    <a:pt x="1184104" y="1110297"/>
                  </a:lnTo>
                  <a:lnTo>
                    <a:pt x="1177556" y="1120028"/>
                  </a:lnTo>
                  <a:lnTo>
                    <a:pt x="1226114" y="1144685"/>
                  </a:lnTo>
                  <a:lnTo>
                    <a:pt x="1235618" y="1136968"/>
                  </a:lnTo>
                  <a:lnTo>
                    <a:pt x="1241959" y="1131570"/>
                  </a:lnTo>
                  <a:lnTo>
                    <a:pt x="1248934" y="1126173"/>
                  </a:lnTo>
                  <a:lnTo>
                    <a:pt x="1256227" y="1121093"/>
                  </a:lnTo>
                  <a:lnTo>
                    <a:pt x="1263836" y="1116330"/>
                  </a:lnTo>
                  <a:lnTo>
                    <a:pt x="1271445" y="1111250"/>
                  </a:lnTo>
                  <a:lnTo>
                    <a:pt x="1279055" y="1106488"/>
                  </a:lnTo>
                  <a:lnTo>
                    <a:pt x="1286981" y="1102678"/>
                  </a:lnTo>
                  <a:lnTo>
                    <a:pt x="1295542" y="1098868"/>
                  </a:lnTo>
                  <a:lnTo>
                    <a:pt x="1303468" y="1095375"/>
                  </a:lnTo>
                  <a:lnTo>
                    <a:pt x="1304197" y="1095150"/>
                  </a:lnTo>
                  <a:lnTo>
                    <a:pt x="1255077" y="1053085"/>
                  </a:lnTo>
                  <a:lnTo>
                    <a:pt x="1253172" y="1051499"/>
                  </a:lnTo>
                  <a:lnTo>
                    <a:pt x="1251585" y="1049280"/>
                  </a:lnTo>
                  <a:lnTo>
                    <a:pt x="1249997" y="1047378"/>
                  </a:lnTo>
                  <a:lnTo>
                    <a:pt x="1248727" y="1045158"/>
                  </a:lnTo>
                  <a:lnTo>
                    <a:pt x="1247775" y="1042622"/>
                  </a:lnTo>
                  <a:lnTo>
                    <a:pt x="1247140" y="1040402"/>
                  </a:lnTo>
                  <a:lnTo>
                    <a:pt x="1246505" y="1038183"/>
                  </a:lnTo>
                  <a:lnTo>
                    <a:pt x="1246187" y="1035646"/>
                  </a:lnTo>
                  <a:lnTo>
                    <a:pt x="1246187" y="1033110"/>
                  </a:lnTo>
                  <a:lnTo>
                    <a:pt x="1246505" y="1030890"/>
                  </a:lnTo>
                  <a:lnTo>
                    <a:pt x="1246822" y="1028354"/>
                  </a:lnTo>
                  <a:lnTo>
                    <a:pt x="1247457" y="1026135"/>
                  </a:lnTo>
                  <a:lnTo>
                    <a:pt x="1248092" y="1023281"/>
                  </a:lnTo>
                  <a:lnTo>
                    <a:pt x="1249362" y="1021379"/>
                  </a:lnTo>
                  <a:lnTo>
                    <a:pt x="1250632" y="1019159"/>
                  </a:lnTo>
                  <a:lnTo>
                    <a:pt x="1252537" y="1016940"/>
                  </a:lnTo>
                  <a:lnTo>
                    <a:pt x="1254125" y="1015037"/>
                  </a:lnTo>
                  <a:lnTo>
                    <a:pt x="1256030" y="1013452"/>
                  </a:lnTo>
                  <a:lnTo>
                    <a:pt x="1258252" y="1012184"/>
                  </a:lnTo>
                  <a:lnTo>
                    <a:pt x="1260475" y="1010599"/>
                  </a:lnTo>
                  <a:lnTo>
                    <a:pt x="1262380" y="1009647"/>
                  </a:lnTo>
                  <a:lnTo>
                    <a:pt x="1264920" y="1009013"/>
                  </a:lnTo>
                  <a:lnTo>
                    <a:pt x="1267460" y="1008379"/>
                  </a:lnTo>
                  <a:lnTo>
                    <a:pt x="1269682" y="1008062"/>
                  </a:lnTo>
                  <a:lnTo>
                    <a:pt x="1272222" y="1008062"/>
                  </a:lnTo>
                  <a:lnTo>
                    <a:pt x="1274762" y="1008062"/>
                  </a:lnTo>
                  <a:lnTo>
                    <a:pt x="1277302" y="1008696"/>
                  </a:lnTo>
                  <a:lnTo>
                    <a:pt x="1279525" y="1009013"/>
                  </a:lnTo>
                  <a:lnTo>
                    <a:pt x="1281747" y="1009964"/>
                  </a:lnTo>
                  <a:lnTo>
                    <a:pt x="1284287" y="1010916"/>
                  </a:lnTo>
                  <a:lnTo>
                    <a:pt x="1286510" y="1012818"/>
                  </a:lnTo>
                  <a:lnTo>
                    <a:pt x="1288415" y="1014086"/>
                  </a:lnTo>
                  <a:lnTo>
                    <a:pt x="1476735" y="1175116"/>
                  </a:lnTo>
                  <a:lnTo>
                    <a:pt x="1485356" y="1180861"/>
                  </a:lnTo>
                  <a:lnTo>
                    <a:pt x="1496783" y="1187525"/>
                  </a:lnTo>
                  <a:lnTo>
                    <a:pt x="1503132" y="1191015"/>
                  </a:lnTo>
                  <a:lnTo>
                    <a:pt x="1509798" y="1194506"/>
                  </a:lnTo>
                  <a:lnTo>
                    <a:pt x="1516781" y="1197679"/>
                  </a:lnTo>
                  <a:lnTo>
                    <a:pt x="1523765" y="1200852"/>
                  </a:lnTo>
                  <a:lnTo>
                    <a:pt x="1531066" y="1203708"/>
                  </a:lnTo>
                  <a:lnTo>
                    <a:pt x="1538367" y="1206247"/>
                  </a:lnTo>
                  <a:lnTo>
                    <a:pt x="1545668" y="1208151"/>
                  </a:lnTo>
                  <a:lnTo>
                    <a:pt x="1552969" y="1209738"/>
                  </a:lnTo>
                  <a:lnTo>
                    <a:pt x="1560587" y="1210690"/>
                  </a:lnTo>
                  <a:lnTo>
                    <a:pt x="1567888" y="1211324"/>
                  </a:lnTo>
                  <a:lnTo>
                    <a:pt x="1572649" y="1210690"/>
                  </a:lnTo>
                  <a:lnTo>
                    <a:pt x="1577411" y="1210372"/>
                  </a:lnTo>
                  <a:lnTo>
                    <a:pt x="1581855" y="1209420"/>
                  </a:lnTo>
                  <a:lnTo>
                    <a:pt x="1586299" y="1208151"/>
                  </a:lnTo>
                  <a:lnTo>
                    <a:pt x="1590108" y="1206564"/>
                  </a:lnTo>
                  <a:lnTo>
                    <a:pt x="1593917" y="1204026"/>
                  </a:lnTo>
                  <a:lnTo>
                    <a:pt x="1597409" y="1201804"/>
                  </a:lnTo>
                  <a:lnTo>
                    <a:pt x="1600900" y="1198948"/>
                  </a:lnTo>
                  <a:lnTo>
                    <a:pt x="1601535" y="1197996"/>
                  </a:lnTo>
                  <a:lnTo>
                    <a:pt x="1601853" y="1197362"/>
                  </a:lnTo>
                  <a:lnTo>
                    <a:pt x="1602170" y="1195141"/>
                  </a:lnTo>
                  <a:lnTo>
                    <a:pt x="1602170" y="1191967"/>
                  </a:lnTo>
                  <a:lnTo>
                    <a:pt x="1601218" y="1188159"/>
                  </a:lnTo>
                  <a:lnTo>
                    <a:pt x="1599948" y="1183717"/>
                  </a:lnTo>
                  <a:lnTo>
                    <a:pt x="1597726" y="1178640"/>
                  </a:lnTo>
                  <a:lnTo>
                    <a:pt x="1595504" y="1173245"/>
                  </a:lnTo>
                  <a:lnTo>
                    <a:pt x="1592647" y="1167533"/>
                  </a:lnTo>
                  <a:lnTo>
                    <a:pt x="1589155" y="1161186"/>
                  </a:lnTo>
                  <a:lnTo>
                    <a:pt x="1585029" y="1154523"/>
                  </a:lnTo>
                  <a:lnTo>
                    <a:pt x="1580902" y="1147541"/>
                  </a:lnTo>
                  <a:lnTo>
                    <a:pt x="1576141" y="1140560"/>
                  </a:lnTo>
                  <a:lnTo>
                    <a:pt x="1570745" y="1132944"/>
                  </a:lnTo>
                  <a:lnTo>
                    <a:pt x="1565031" y="1125646"/>
                  </a:lnTo>
                  <a:lnTo>
                    <a:pt x="1559000" y="1118347"/>
                  </a:lnTo>
                  <a:lnTo>
                    <a:pt x="1552334" y="1111049"/>
                  </a:lnTo>
                  <a:lnTo>
                    <a:pt x="1550747" y="1109145"/>
                  </a:lnTo>
                  <a:lnTo>
                    <a:pt x="1549477" y="1106923"/>
                  </a:lnTo>
                  <a:lnTo>
                    <a:pt x="1548525" y="1105020"/>
                  </a:lnTo>
                  <a:lnTo>
                    <a:pt x="1548518" y="1105002"/>
                  </a:lnTo>
                  <a:lnTo>
                    <a:pt x="1288131" y="881697"/>
                  </a:lnTo>
                  <a:lnTo>
                    <a:pt x="1286218" y="880109"/>
                  </a:lnTo>
                  <a:lnTo>
                    <a:pt x="1284625" y="878204"/>
                  </a:lnTo>
                  <a:lnTo>
                    <a:pt x="1283350" y="875982"/>
                  </a:lnTo>
                  <a:lnTo>
                    <a:pt x="1282394" y="873759"/>
                  </a:lnTo>
                  <a:lnTo>
                    <a:pt x="1281119" y="871854"/>
                  </a:lnTo>
                  <a:lnTo>
                    <a:pt x="1280162" y="869314"/>
                  </a:lnTo>
                  <a:lnTo>
                    <a:pt x="1279844" y="866774"/>
                  </a:lnTo>
                  <a:lnTo>
                    <a:pt x="1279525" y="864552"/>
                  </a:lnTo>
                  <a:lnTo>
                    <a:pt x="1279525" y="862012"/>
                  </a:lnTo>
                  <a:lnTo>
                    <a:pt x="1279525" y="859472"/>
                  </a:lnTo>
                  <a:lnTo>
                    <a:pt x="1279844" y="857249"/>
                  </a:lnTo>
                  <a:lnTo>
                    <a:pt x="1280481" y="854709"/>
                  </a:lnTo>
                  <a:lnTo>
                    <a:pt x="1281437" y="852487"/>
                  </a:lnTo>
                  <a:lnTo>
                    <a:pt x="1282712" y="849947"/>
                  </a:lnTo>
                  <a:lnTo>
                    <a:pt x="1283987" y="847724"/>
                  </a:lnTo>
                  <a:lnTo>
                    <a:pt x="1285581" y="845819"/>
                  </a:lnTo>
                  <a:lnTo>
                    <a:pt x="1287493" y="843597"/>
                  </a:lnTo>
                  <a:lnTo>
                    <a:pt x="1289406" y="842009"/>
                  </a:lnTo>
                  <a:lnTo>
                    <a:pt x="1291637" y="840739"/>
                  </a:lnTo>
                  <a:lnTo>
                    <a:pt x="1293549" y="839469"/>
                  </a:lnTo>
                  <a:lnTo>
                    <a:pt x="1296099" y="838517"/>
                  </a:lnTo>
                  <a:lnTo>
                    <a:pt x="1298330" y="837882"/>
                  </a:lnTo>
                  <a:lnTo>
                    <a:pt x="1300561" y="837247"/>
                  </a:lnTo>
                  <a:lnTo>
                    <a:pt x="1303430" y="836929"/>
                  </a:lnTo>
                  <a:lnTo>
                    <a:pt x="1305661" y="836612"/>
                  </a:lnTo>
                  <a:lnTo>
                    <a:pt x="1308211" y="836929"/>
                  </a:lnTo>
                  <a:lnTo>
                    <a:pt x="1310761" y="837247"/>
                  </a:lnTo>
                  <a:lnTo>
                    <a:pt x="1312992" y="838199"/>
                  </a:lnTo>
                  <a:lnTo>
                    <a:pt x="1315542" y="839152"/>
                  </a:lnTo>
                  <a:lnTo>
                    <a:pt x="1317773" y="840104"/>
                  </a:lnTo>
                  <a:lnTo>
                    <a:pt x="1319685" y="841374"/>
                  </a:lnTo>
                  <a:lnTo>
                    <a:pt x="1322235" y="842962"/>
                  </a:lnTo>
                  <a:lnTo>
                    <a:pt x="1599213" y="1080452"/>
                  </a:lnTo>
                  <a:lnTo>
                    <a:pt x="1601126" y="1082675"/>
                  </a:lnTo>
                  <a:lnTo>
                    <a:pt x="1602720" y="1084262"/>
                  </a:lnTo>
                  <a:lnTo>
                    <a:pt x="1603369" y="1085394"/>
                  </a:lnTo>
                  <a:lnTo>
                    <a:pt x="1603757" y="1085663"/>
                  </a:lnTo>
                  <a:lnTo>
                    <a:pt x="1609153" y="1089153"/>
                  </a:lnTo>
                  <a:lnTo>
                    <a:pt x="1614867" y="1092326"/>
                  </a:lnTo>
                  <a:lnTo>
                    <a:pt x="1621216" y="1095500"/>
                  </a:lnTo>
                  <a:lnTo>
                    <a:pt x="1627882" y="1098673"/>
                  </a:lnTo>
                  <a:lnTo>
                    <a:pt x="1634865" y="1101529"/>
                  </a:lnTo>
                  <a:lnTo>
                    <a:pt x="1642484" y="1104385"/>
                  </a:lnTo>
                  <a:lnTo>
                    <a:pt x="1650737" y="1106289"/>
                  </a:lnTo>
                  <a:lnTo>
                    <a:pt x="1658673" y="1107875"/>
                  </a:lnTo>
                  <a:lnTo>
                    <a:pt x="1667243" y="1109462"/>
                  </a:lnTo>
                  <a:lnTo>
                    <a:pt x="1676131" y="1109779"/>
                  </a:lnTo>
                  <a:lnTo>
                    <a:pt x="1680893" y="1109462"/>
                  </a:lnTo>
                  <a:lnTo>
                    <a:pt x="1685654" y="1109145"/>
                  </a:lnTo>
                  <a:lnTo>
                    <a:pt x="1690733" y="1108510"/>
                  </a:lnTo>
                  <a:lnTo>
                    <a:pt x="1695494" y="1107241"/>
                  </a:lnTo>
                  <a:lnTo>
                    <a:pt x="1700256" y="1105971"/>
                  </a:lnTo>
                  <a:lnTo>
                    <a:pt x="1705017" y="1104702"/>
                  </a:lnTo>
                  <a:lnTo>
                    <a:pt x="1709461" y="1102798"/>
                  </a:lnTo>
                  <a:lnTo>
                    <a:pt x="1713905" y="1100577"/>
                  </a:lnTo>
                  <a:lnTo>
                    <a:pt x="1718349" y="1098356"/>
                  </a:lnTo>
                  <a:lnTo>
                    <a:pt x="1722158" y="1095817"/>
                  </a:lnTo>
                  <a:lnTo>
                    <a:pt x="1725015" y="1092961"/>
                  </a:lnTo>
                  <a:lnTo>
                    <a:pt x="1726920" y="1090740"/>
                  </a:lnTo>
                  <a:lnTo>
                    <a:pt x="1728824" y="1088201"/>
                  </a:lnTo>
                  <a:lnTo>
                    <a:pt x="1729777" y="1085980"/>
                  </a:lnTo>
                  <a:lnTo>
                    <a:pt x="1730411" y="1083759"/>
                  </a:lnTo>
                  <a:lnTo>
                    <a:pt x="1730729" y="1081220"/>
                  </a:lnTo>
                  <a:lnTo>
                    <a:pt x="1731046" y="1078681"/>
                  </a:lnTo>
                  <a:lnTo>
                    <a:pt x="1731364" y="1075508"/>
                  </a:lnTo>
                  <a:lnTo>
                    <a:pt x="1731046" y="1072652"/>
                  </a:lnTo>
                  <a:lnTo>
                    <a:pt x="1730729" y="1069796"/>
                  </a:lnTo>
                  <a:lnTo>
                    <a:pt x="1729459" y="1063450"/>
                  </a:lnTo>
                  <a:lnTo>
                    <a:pt x="1727237" y="1056468"/>
                  </a:lnTo>
                  <a:lnTo>
                    <a:pt x="1724380" y="1049487"/>
                  </a:lnTo>
                  <a:lnTo>
                    <a:pt x="1721523" y="1042506"/>
                  </a:lnTo>
                  <a:lnTo>
                    <a:pt x="1717397" y="1035525"/>
                  </a:lnTo>
                  <a:lnTo>
                    <a:pt x="1713270" y="1028226"/>
                  </a:lnTo>
                  <a:lnTo>
                    <a:pt x="1708826" y="1021245"/>
                  </a:lnTo>
                  <a:lnTo>
                    <a:pt x="1704065" y="1014581"/>
                  </a:lnTo>
                  <a:lnTo>
                    <a:pt x="1699303" y="1008235"/>
                  </a:lnTo>
                  <a:lnTo>
                    <a:pt x="1694542" y="1001888"/>
                  </a:lnTo>
                  <a:lnTo>
                    <a:pt x="1685337" y="990781"/>
                  </a:lnTo>
                  <a:lnTo>
                    <a:pt x="1677083" y="982213"/>
                  </a:lnTo>
                  <a:lnTo>
                    <a:pt x="1675496" y="980309"/>
                  </a:lnTo>
                  <a:lnTo>
                    <a:pt x="1674227" y="978406"/>
                  </a:lnTo>
                  <a:lnTo>
                    <a:pt x="1672005" y="974598"/>
                  </a:lnTo>
                  <a:lnTo>
                    <a:pt x="1671927" y="974324"/>
                  </a:lnTo>
                  <a:lnTo>
                    <a:pt x="1444336" y="780150"/>
                  </a:lnTo>
                  <a:lnTo>
                    <a:pt x="1442107" y="778243"/>
                  </a:lnTo>
                  <a:lnTo>
                    <a:pt x="1440514" y="776336"/>
                  </a:lnTo>
                  <a:lnTo>
                    <a:pt x="1439240" y="774429"/>
                  </a:lnTo>
                  <a:lnTo>
                    <a:pt x="1437966" y="771886"/>
                  </a:lnTo>
                  <a:lnTo>
                    <a:pt x="1436692" y="769978"/>
                  </a:lnTo>
                  <a:lnTo>
                    <a:pt x="1436055" y="767753"/>
                  </a:lnTo>
                  <a:lnTo>
                    <a:pt x="1435418" y="764892"/>
                  </a:lnTo>
                  <a:lnTo>
                    <a:pt x="1435100" y="762667"/>
                  </a:lnTo>
                  <a:lnTo>
                    <a:pt x="1435100" y="760442"/>
                  </a:lnTo>
                  <a:lnTo>
                    <a:pt x="1435418" y="757581"/>
                  </a:lnTo>
                  <a:lnTo>
                    <a:pt x="1435737" y="755356"/>
                  </a:lnTo>
                  <a:lnTo>
                    <a:pt x="1436374" y="752813"/>
                  </a:lnTo>
                  <a:lnTo>
                    <a:pt x="1437329" y="750588"/>
                  </a:lnTo>
                  <a:lnTo>
                    <a:pt x="1438603" y="748363"/>
                  </a:lnTo>
                  <a:lnTo>
                    <a:pt x="1439877" y="745820"/>
                  </a:lnTo>
                  <a:lnTo>
                    <a:pt x="1441470" y="743912"/>
                  </a:lnTo>
                  <a:lnTo>
                    <a:pt x="1443062" y="742005"/>
                  </a:lnTo>
                  <a:lnTo>
                    <a:pt x="1445292" y="740098"/>
                  </a:lnTo>
                  <a:lnTo>
                    <a:pt x="1447203" y="738826"/>
                  </a:lnTo>
                  <a:lnTo>
                    <a:pt x="1449114" y="737555"/>
                  </a:lnTo>
                  <a:lnTo>
                    <a:pt x="1451662" y="736601"/>
                  </a:lnTo>
                  <a:lnTo>
                    <a:pt x="1453891" y="735966"/>
                  </a:lnTo>
                  <a:lnTo>
                    <a:pt x="1456120" y="735330"/>
                  </a:lnTo>
                  <a:lnTo>
                    <a:pt x="1458987" y="735012"/>
                  </a:lnTo>
                  <a:lnTo>
                    <a:pt x="1461216" y="735012"/>
                  </a:lnTo>
                  <a:lnTo>
                    <a:pt x="1464083" y="735330"/>
                  </a:lnTo>
                  <a:lnTo>
                    <a:pt x="1466312" y="735648"/>
                  </a:lnTo>
                  <a:lnTo>
                    <a:pt x="1468542" y="736283"/>
                  </a:lnTo>
                  <a:lnTo>
                    <a:pt x="1471089" y="736919"/>
                  </a:lnTo>
                  <a:lnTo>
                    <a:pt x="1473319" y="738191"/>
                  </a:lnTo>
                  <a:lnTo>
                    <a:pt x="1475548" y="739462"/>
                  </a:lnTo>
                  <a:lnTo>
                    <a:pt x="1477778" y="741369"/>
                  </a:lnTo>
                  <a:lnTo>
                    <a:pt x="1720261" y="947946"/>
                  </a:lnTo>
                  <a:lnTo>
                    <a:pt x="1725967" y="950798"/>
                  </a:lnTo>
                  <a:lnTo>
                    <a:pt x="1748505" y="962222"/>
                  </a:lnTo>
                  <a:lnTo>
                    <a:pt x="1760250" y="967934"/>
                  </a:lnTo>
                  <a:lnTo>
                    <a:pt x="1771043" y="972694"/>
                  </a:lnTo>
                  <a:lnTo>
                    <a:pt x="1782153" y="976819"/>
                  </a:lnTo>
                  <a:lnTo>
                    <a:pt x="1787549" y="978723"/>
                  </a:lnTo>
                  <a:lnTo>
                    <a:pt x="1792628" y="980309"/>
                  </a:lnTo>
                  <a:lnTo>
                    <a:pt x="1797389" y="981579"/>
                  </a:lnTo>
                  <a:lnTo>
                    <a:pt x="1802468" y="982531"/>
                  </a:lnTo>
                  <a:lnTo>
                    <a:pt x="1806912" y="982848"/>
                  </a:lnTo>
                  <a:lnTo>
                    <a:pt x="1811673" y="983165"/>
                  </a:lnTo>
                  <a:lnTo>
                    <a:pt x="1814848" y="983165"/>
                  </a:lnTo>
                  <a:lnTo>
                    <a:pt x="1818974" y="982531"/>
                  </a:lnTo>
                  <a:lnTo>
                    <a:pt x="1820879" y="981896"/>
                  </a:lnTo>
                  <a:lnTo>
                    <a:pt x="1823101" y="981261"/>
                  </a:lnTo>
                  <a:lnTo>
                    <a:pt x="1825640" y="979992"/>
                  </a:lnTo>
                  <a:lnTo>
                    <a:pt x="1827862" y="977771"/>
                  </a:lnTo>
                  <a:lnTo>
                    <a:pt x="1829767" y="975867"/>
                  </a:lnTo>
                  <a:lnTo>
                    <a:pt x="1832306" y="973328"/>
                  </a:lnTo>
                  <a:lnTo>
                    <a:pt x="1834528" y="969838"/>
                  </a:lnTo>
                  <a:lnTo>
                    <a:pt x="1836433" y="965395"/>
                  </a:lnTo>
                  <a:lnTo>
                    <a:pt x="1838972" y="960953"/>
                  </a:lnTo>
                  <a:lnTo>
                    <a:pt x="1840559" y="955558"/>
                  </a:lnTo>
                  <a:lnTo>
                    <a:pt x="1842464" y="948894"/>
                  </a:lnTo>
                  <a:lnTo>
                    <a:pt x="1844369" y="941596"/>
                  </a:lnTo>
                  <a:lnTo>
                    <a:pt x="1845321" y="935884"/>
                  </a:lnTo>
                  <a:lnTo>
                    <a:pt x="1845638" y="929854"/>
                  </a:lnTo>
                  <a:lnTo>
                    <a:pt x="1845321" y="924143"/>
                  </a:lnTo>
                  <a:lnTo>
                    <a:pt x="1844686" y="918113"/>
                  </a:lnTo>
                  <a:lnTo>
                    <a:pt x="1843099" y="912401"/>
                  </a:lnTo>
                  <a:lnTo>
                    <a:pt x="1841194" y="906689"/>
                  </a:lnTo>
                  <a:lnTo>
                    <a:pt x="1839290" y="901295"/>
                  </a:lnTo>
                  <a:lnTo>
                    <a:pt x="1836433" y="895900"/>
                  </a:lnTo>
                  <a:lnTo>
                    <a:pt x="1833576" y="890188"/>
                  </a:lnTo>
                  <a:lnTo>
                    <a:pt x="1830719" y="884794"/>
                  </a:lnTo>
                  <a:lnTo>
                    <a:pt x="1823101" y="874005"/>
                  </a:lnTo>
                  <a:lnTo>
                    <a:pt x="1815483" y="863216"/>
                  </a:lnTo>
                  <a:lnTo>
                    <a:pt x="1807864" y="852744"/>
                  </a:lnTo>
                  <a:lnTo>
                    <a:pt x="1798976" y="841320"/>
                  </a:lnTo>
                  <a:lnTo>
                    <a:pt x="1794850" y="835608"/>
                  </a:lnTo>
                  <a:lnTo>
                    <a:pt x="1791041" y="829896"/>
                  </a:lnTo>
                  <a:lnTo>
                    <a:pt x="1783105" y="817520"/>
                  </a:lnTo>
                  <a:lnTo>
                    <a:pt x="1775487" y="804510"/>
                  </a:lnTo>
                  <a:lnTo>
                    <a:pt x="1772927" y="799925"/>
                  </a:lnTo>
                  <a:lnTo>
                    <a:pt x="1762353" y="789648"/>
                  </a:lnTo>
                  <a:lnTo>
                    <a:pt x="1738534" y="767435"/>
                  </a:lnTo>
                  <a:lnTo>
                    <a:pt x="1711856" y="742048"/>
                  </a:lnTo>
                  <a:lnTo>
                    <a:pt x="1682955" y="714758"/>
                  </a:lnTo>
                  <a:lnTo>
                    <a:pt x="1652148" y="686833"/>
                  </a:lnTo>
                  <a:lnTo>
                    <a:pt x="1620389" y="659225"/>
                  </a:lnTo>
                  <a:lnTo>
                    <a:pt x="1588630" y="631935"/>
                  </a:lnTo>
                  <a:lnTo>
                    <a:pt x="1573385" y="619242"/>
                  </a:lnTo>
                  <a:lnTo>
                    <a:pt x="1557823" y="606866"/>
                  </a:lnTo>
                  <a:lnTo>
                    <a:pt x="1542896" y="595125"/>
                  </a:lnTo>
                  <a:lnTo>
                    <a:pt x="1528605" y="584018"/>
                  </a:lnTo>
                  <a:lnTo>
                    <a:pt x="1514948" y="574181"/>
                  </a:lnTo>
                  <a:lnTo>
                    <a:pt x="1501609" y="564661"/>
                  </a:lnTo>
                  <a:lnTo>
                    <a:pt x="1489223" y="557045"/>
                  </a:lnTo>
                  <a:lnTo>
                    <a:pt x="1477790" y="550064"/>
                  </a:lnTo>
                  <a:lnTo>
                    <a:pt x="1466992" y="544669"/>
                  </a:lnTo>
                  <a:lnTo>
                    <a:pt x="1462228" y="542448"/>
                  </a:lnTo>
                  <a:lnTo>
                    <a:pt x="1457781" y="540544"/>
                  </a:lnTo>
                  <a:lnTo>
                    <a:pt x="1453335" y="538957"/>
                  </a:lnTo>
                  <a:lnTo>
                    <a:pt x="1449206" y="538005"/>
                  </a:lnTo>
                  <a:lnTo>
                    <a:pt x="1445713" y="537371"/>
                  </a:lnTo>
                  <a:lnTo>
                    <a:pt x="1442219" y="537371"/>
                  </a:lnTo>
                  <a:lnTo>
                    <a:pt x="1429516" y="537053"/>
                  </a:lnTo>
                  <a:lnTo>
                    <a:pt x="1417129" y="536101"/>
                  </a:lnTo>
                  <a:lnTo>
                    <a:pt x="1393310" y="533563"/>
                  </a:lnTo>
                  <a:lnTo>
                    <a:pt x="1381559" y="532928"/>
                  </a:lnTo>
                  <a:lnTo>
                    <a:pt x="1369808" y="532611"/>
                  </a:lnTo>
                  <a:lnTo>
                    <a:pt x="1363774" y="532928"/>
                  </a:lnTo>
                  <a:lnTo>
                    <a:pt x="1357740" y="533245"/>
                  </a:lnTo>
                  <a:lnTo>
                    <a:pt x="1351705" y="533880"/>
                  </a:lnTo>
                  <a:lnTo>
                    <a:pt x="1345671" y="535149"/>
                  </a:lnTo>
                  <a:lnTo>
                    <a:pt x="1339637" y="536419"/>
                  </a:lnTo>
                  <a:lnTo>
                    <a:pt x="1333920" y="538323"/>
                  </a:lnTo>
                  <a:lnTo>
                    <a:pt x="1327568" y="540227"/>
                  </a:lnTo>
                  <a:lnTo>
                    <a:pt x="1321534" y="543083"/>
                  </a:lnTo>
                  <a:lnTo>
                    <a:pt x="1315182" y="546256"/>
                  </a:lnTo>
                  <a:lnTo>
                    <a:pt x="1308830" y="549746"/>
                  </a:lnTo>
                  <a:lnTo>
                    <a:pt x="1302161" y="553872"/>
                  </a:lnTo>
                  <a:lnTo>
                    <a:pt x="1295491" y="558949"/>
                  </a:lnTo>
                  <a:lnTo>
                    <a:pt x="1288822" y="564344"/>
                  </a:lnTo>
                  <a:lnTo>
                    <a:pt x="1281517" y="570373"/>
                  </a:lnTo>
                  <a:lnTo>
                    <a:pt x="1274530" y="577037"/>
                  </a:lnTo>
                  <a:lnTo>
                    <a:pt x="1267225" y="584653"/>
                  </a:lnTo>
                  <a:lnTo>
                    <a:pt x="1259921" y="593221"/>
                  </a:lnTo>
                  <a:lnTo>
                    <a:pt x="1252616" y="602106"/>
                  </a:lnTo>
                  <a:lnTo>
                    <a:pt x="1244676" y="612260"/>
                  </a:lnTo>
                  <a:lnTo>
                    <a:pt x="1236737" y="622732"/>
                  </a:lnTo>
                  <a:lnTo>
                    <a:pt x="1232608" y="628444"/>
                  </a:lnTo>
                  <a:lnTo>
                    <a:pt x="1228162" y="633839"/>
                  </a:lnTo>
                  <a:lnTo>
                    <a:pt x="1219269" y="644628"/>
                  </a:lnTo>
                  <a:lnTo>
                    <a:pt x="1209424" y="654783"/>
                  </a:lnTo>
                  <a:lnTo>
                    <a:pt x="1199261" y="664937"/>
                  </a:lnTo>
                  <a:lnTo>
                    <a:pt x="1188145" y="674140"/>
                  </a:lnTo>
                  <a:lnTo>
                    <a:pt x="1177029" y="683342"/>
                  </a:lnTo>
                  <a:lnTo>
                    <a:pt x="1165278" y="691593"/>
                  </a:lnTo>
                  <a:lnTo>
                    <a:pt x="1153845" y="699526"/>
                  </a:lnTo>
                  <a:lnTo>
                    <a:pt x="1141776" y="706508"/>
                  </a:lnTo>
                  <a:lnTo>
                    <a:pt x="1129390" y="713171"/>
                  </a:lnTo>
                  <a:lnTo>
                    <a:pt x="1117322" y="718883"/>
                  </a:lnTo>
                  <a:lnTo>
                    <a:pt x="1105253" y="724278"/>
                  </a:lnTo>
                  <a:lnTo>
                    <a:pt x="1093184" y="728403"/>
                  </a:lnTo>
                  <a:lnTo>
                    <a:pt x="1081433" y="731894"/>
                  </a:lnTo>
                  <a:lnTo>
                    <a:pt x="1070318" y="734433"/>
                  </a:lnTo>
                  <a:lnTo>
                    <a:pt x="1064601" y="735385"/>
                  </a:lnTo>
                  <a:lnTo>
                    <a:pt x="1059202" y="736019"/>
                  </a:lnTo>
                  <a:lnTo>
                    <a:pt x="1053803" y="736654"/>
                  </a:lnTo>
                  <a:lnTo>
                    <a:pt x="1048404" y="736971"/>
                  </a:lnTo>
                  <a:lnTo>
                    <a:pt x="1043322" y="736971"/>
                  </a:lnTo>
                  <a:lnTo>
                    <a:pt x="1038558" y="736654"/>
                  </a:lnTo>
                  <a:lnTo>
                    <a:pt x="1033795" y="736019"/>
                  </a:lnTo>
                  <a:lnTo>
                    <a:pt x="1029031" y="735385"/>
                  </a:lnTo>
                  <a:lnTo>
                    <a:pt x="1024267" y="734433"/>
                  </a:lnTo>
                  <a:lnTo>
                    <a:pt x="1020138" y="732846"/>
                  </a:lnTo>
                  <a:lnTo>
                    <a:pt x="1016009" y="731259"/>
                  </a:lnTo>
                  <a:lnTo>
                    <a:pt x="1012198" y="729355"/>
                  </a:lnTo>
                  <a:lnTo>
                    <a:pt x="1008387" y="727134"/>
                  </a:lnTo>
                  <a:lnTo>
                    <a:pt x="1004894" y="724595"/>
                  </a:lnTo>
                  <a:lnTo>
                    <a:pt x="1001718" y="722057"/>
                  </a:lnTo>
                  <a:lnTo>
                    <a:pt x="998542" y="718883"/>
                  </a:lnTo>
                  <a:lnTo>
                    <a:pt x="996001" y="715710"/>
                  </a:lnTo>
                  <a:lnTo>
                    <a:pt x="993778" y="711902"/>
                  </a:lnTo>
                  <a:lnTo>
                    <a:pt x="991237" y="707777"/>
                  </a:lnTo>
                  <a:lnTo>
                    <a:pt x="989331" y="703652"/>
                  </a:lnTo>
                  <a:lnTo>
                    <a:pt x="987744" y="698892"/>
                  </a:lnTo>
                  <a:lnTo>
                    <a:pt x="986473" y="693814"/>
                  </a:lnTo>
                  <a:lnTo>
                    <a:pt x="985203" y="688420"/>
                  </a:lnTo>
                  <a:lnTo>
                    <a:pt x="984568" y="683025"/>
                  </a:lnTo>
                  <a:lnTo>
                    <a:pt x="984250" y="676678"/>
                  </a:lnTo>
                  <a:lnTo>
                    <a:pt x="984250" y="670332"/>
                  </a:lnTo>
                  <a:lnTo>
                    <a:pt x="984250" y="663668"/>
                  </a:lnTo>
                  <a:lnTo>
                    <a:pt x="984885" y="656369"/>
                  </a:lnTo>
                  <a:lnTo>
                    <a:pt x="986156" y="648753"/>
                  </a:lnTo>
                  <a:lnTo>
                    <a:pt x="987744" y="641138"/>
                  </a:lnTo>
                  <a:lnTo>
                    <a:pt x="989331" y="632887"/>
                  </a:lnTo>
                  <a:lnTo>
                    <a:pt x="991237" y="624002"/>
                  </a:lnTo>
                  <a:lnTo>
                    <a:pt x="994095" y="615116"/>
                  </a:lnTo>
                  <a:lnTo>
                    <a:pt x="996954" y="605914"/>
                  </a:lnTo>
                  <a:lnTo>
                    <a:pt x="1002035" y="594173"/>
                  </a:lnTo>
                  <a:lnTo>
                    <a:pt x="1007752" y="580845"/>
                  </a:lnTo>
                  <a:lnTo>
                    <a:pt x="1015692" y="563074"/>
                  </a:lnTo>
                  <a:lnTo>
                    <a:pt x="1025855" y="542131"/>
                  </a:lnTo>
                  <a:lnTo>
                    <a:pt x="1037606" y="518648"/>
                  </a:lnTo>
                  <a:lnTo>
                    <a:pt x="1050627" y="492944"/>
                  </a:lnTo>
                  <a:lnTo>
                    <a:pt x="1057932" y="479934"/>
                  </a:lnTo>
                  <a:lnTo>
                    <a:pt x="1065554" y="466606"/>
                  </a:lnTo>
                  <a:lnTo>
                    <a:pt x="1073176" y="452961"/>
                  </a:lnTo>
                  <a:lnTo>
                    <a:pt x="1081433" y="439316"/>
                  </a:lnTo>
                  <a:lnTo>
                    <a:pt x="1090326" y="425988"/>
                  </a:lnTo>
                  <a:lnTo>
                    <a:pt x="1098901" y="412660"/>
                  </a:lnTo>
                  <a:lnTo>
                    <a:pt x="1107794" y="399015"/>
                  </a:lnTo>
                  <a:lnTo>
                    <a:pt x="1117322" y="386321"/>
                  </a:lnTo>
                  <a:lnTo>
                    <a:pt x="1126532" y="374263"/>
                  </a:lnTo>
                  <a:lnTo>
                    <a:pt x="1136695" y="362522"/>
                  </a:lnTo>
                  <a:lnTo>
                    <a:pt x="1146223" y="351098"/>
                  </a:lnTo>
                  <a:lnTo>
                    <a:pt x="1156703" y="340626"/>
                  </a:lnTo>
                  <a:lnTo>
                    <a:pt x="1166866" y="331106"/>
                  </a:lnTo>
                  <a:lnTo>
                    <a:pt x="1177029" y="322538"/>
                  </a:lnTo>
                  <a:lnTo>
                    <a:pt x="1182428" y="318095"/>
                  </a:lnTo>
                  <a:lnTo>
                    <a:pt x="1187827" y="314287"/>
                  </a:lnTo>
                  <a:lnTo>
                    <a:pt x="1193226" y="311114"/>
                  </a:lnTo>
                  <a:lnTo>
                    <a:pt x="1197990" y="307624"/>
                  </a:lnTo>
                  <a:lnTo>
                    <a:pt x="1203389" y="304768"/>
                  </a:lnTo>
                  <a:lnTo>
                    <a:pt x="1208788" y="301912"/>
                  </a:lnTo>
                  <a:lnTo>
                    <a:pt x="1214187" y="299690"/>
                  </a:lnTo>
                  <a:lnTo>
                    <a:pt x="1219587" y="297786"/>
                  </a:lnTo>
                  <a:lnTo>
                    <a:pt x="1233878" y="293026"/>
                  </a:lnTo>
                  <a:lnTo>
                    <a:pt x="1248805" y="288584"/>
                  </a:lnTo>
                  <a:lnTo>
                    <a:pt x="1264367" y="284458"/>
                  </a:lnTo>
                  <a:lnTo>
                    <a:pt x="1279929" y="280651"/>
                  </a:lnTo>
                  <a:lnTo>
                    <a:pt x="1296126" y="276843"/>
                  </a:lnTo>
                  <a:lnTo>
                    <a:pt x="1312324" y="273352"/>
                  </a:lnTo>
                  <a:lnTo>
                    <a:pt x="1329156" y="270179"/>
                  </a:lnTo>
                  <a:lnTo>
                    <a:pt x="1345989" y="267323"/>
                  </a:lnTo>
                  <a:lnTo>
                    <a:pt x="1363456" y="264784"/>
                  </a:lnTo>
                  <a:lnTo>
                    <a:pt x="1380606" y="261928"/>
                  </a:lnTo>
                  <a:lnTo>
                    <a:pt x="1398391" y="259707"/>
                  </a:lnTo>
                  <a:lnTo>
                    <a:pt x="1402962" y="259030"/>
                  </a:lnTo>
                  <a:lnTo>
                    <a:pt x="1213954" y="208886"/>
                  </a:lnTo>
                  <a:close/>
                  <a:moveTo>
                    <a:pt x="1214906" y="157162"/>
                  </a:moveTo>
                  <a:lnTo>
                    <a:pt x="1219033" y="157479"/>
                  </a:lnTo>
                  <a:lnTo>
                    <a:pt x="1222842" y="158114"/>
                  </a:lnTo>
                  <a:lnTo>
                    <a:pt x="1555169" y="246562"/>
                  </a:lnTo>
                  <a:lnTo>
                    <a:pt x="1581643" y="245744"/>
                  </a:lnTo>
                  <a:lnTo>
                    <a:pt x="1610544" y="244792"/>
                  </a:lnTo>
                  <a:lnTo>
                    <a:pt x="1637221" y="244475"/>
                  </a:lnTo>
                  <a:lnTo>
                    <a:pt x="1661041" y="244792"/>
                  </a:lnTo>
                  <a:lnTo>
                    <a:pt x="1682002" y="245744"/>
                  </a:lnTo>
                  <a:lnTo>
                    <a:pt x="1698835" y="246379"/>
                  </a:lnTo>
                  <a:lnTo>
                    <a:pt x="1713126" y="247648"/>
                  </a:lnTo>
                  <a:lnTo>
                    <a:pt x="1727418" y="249552"/>
                  </a:lnTo>
                  <a:lnTo>
                    <a:pt x="1740757" y="252091"/>
                  </a:lnTo>
                  <a:lnTo>
                    <a:pt x="1754096" y="254947"/>
                  </a:lnTo>
                  <a:lnTo>
                    <a:pt x="1766799" y="258755"/>
                  </a:lnTo>
                  <a:lnTo>
                    <a:pt x="1779503" y="262563"/>
                  </a:lnTo>
                  <a:lnTo>
                    <a:pt x="1791572" y="267323"/>
                  </a:lnTo>
                  <a:lnTo>
                    <a:pt x="1803323" y="272400"/>
                  </a:lnTo>
                  <a:lnTo>
                    <a:pt x="1814756" y="277795"/>
                  </a:lnTo>
                  <a:lnTo>
                    <a:pt x="1826189" y="283506"/>
                  </a:lnTo>
                  <a:lnTo>
                    <a:pt x="1836988" y="289853"/>
                  </a:lnTo>
                  <a:lnTo>
                    <a:pt x="1847468" y="296834"/>
                  </a:lnTo>
                  <a:lnTo>
                    <a:pt x="1857631" y="303816"/>
                  </a:lnTo>
                  <a:lnTo>
                    <a:pt x="1867477" y="311114"/>
                  </a:lnTo>
                  <a:lnTo>
                    <a:pt x="1877322" y="318730"/>
                  </a:lnTo>
                  <a:lnTo>
                    <a:pt x="1886532" y="326981"/>
                  </a:lnTo>
                  <a:lnTo>
                    <a:pt x="1895742" y="335549"/>
                  </a:lnTo>
                  <a:lnTo>
                    <a:pt x="1904317" y="344117"/>
                  </a:lnTo>
                  <a:lnTo>
                    <a:pt x="1912575" y="352684"/>
                  </a:lnTo>
                  <a:lnTo>
                    <a:pt x="1921150" y="362204"/>
                  </a:lnTo>
                  <a:lnTo>
                    <a:pt x="1928772" y="371407"/>
                  </a:lnTo>
                  <a:lnTo>
                    <a:pt x="1936394" y="380927"/>
                  </a:lnTo>
                  <a:lnTo>
                    <a:pt x="1943699" y="390764"/>
                  </a:lnTo>
                  <a:lnTo>
                    <a:pt x="1951003" y="400601"/>
                  </a:lnTo>
                  <a:lnTo>
                    <a:pt x="1957673" y="410439"/>
                  </a:lnTo>
                  <a:lnTo>
                    <a:pt x="1964342" y="420910"/>
                  </a:lnTo>
                  <a:lnTo>
                    <a:pt x="1970694" y="431065"/>
                  </a:lnTo>
                  <a:lnTo>
                    <a:pt x="1976729" y="441537"/>
                  </a:lnTo>
                  <a:lnTo>
                    <a:pt x="1982445" y="452009"/>
                  </a:lnTo>
                  <a:lnTo>
                    <a:pt x="1988162" y="462163"/>
                  </a:lnTo>
                  <a:lnTo>
                    <a:pt x="1993561" y="472635"/>
                  </a:lnTo>
                  <a:lnTo>
                    <a:pt x="1998643" y="483424"/>
                  </a:lnTo>
                  <a:lnTo>
                    <a:pt x="2008170" y="504051"/>
                  </a:lnTo>
                  <a:lnTo>
                    <a:pt x="2017063" y="524677"/>
                  </a:lnTo>
                  <a:lnTo>
                    <a:pt x="2025003" y="544986"/>
                  </a:lnTo>
                  <a:lnTo>
                    <a:pt x="2031990" y="564661"/>
                  </a:lnTo>
                  <a:lnTo>
                    <a:pt x="2038342" y="584018"/>
                  </a:lnTo>
                  <a:lnTo>
                    <a:pt x="2044058" y="602106"/>
                  </a:lnTo>
                  <a:lnTo>
                    <a:pt x="2048505" y="619559"/>
                  </a:lnTo>
                  <a:lnTo>
                    <a:pt x="2052951" y="635426"/>
                  </a:lnTo>
                  <a:lnTo>
                    <a:pt x="2056762" y="650023"/>
                  </a:lnTo>
                  <a:lnTo>
                    <a:pt x="2059620" y="663668"/>
                  </a:lnTo>
                  <a:lnTo>
                    <a:pt x="2064067" y="685246"/>
                  </a:lnTo>
                  <a:lnTo>
                    <a:pt x="2066290" y="699209"/>
                  </a:lnTo>
                  <a:lnTo>
                    <a:pt x="2066925" y="703969"/>
                  </a:lnTo>
                  <a:lnTo>
                    <a:pt x="1845974" y="818319"/>
                  </a:lnTo>
                  <a:lnTo>
                    <a:pt x="1848495" y="821646"/>
                  </a:lnTo>
                  <a:lnTo>
                    <a:pt x="1858018" y="834339"/>
                  </a:lnTo>
                  <a:lnTo>
                    <a:pt x="1862462" y="841003"/>
                  </a:lnTo>
                  <a:lnTo>
                    <a:pt x="1867541" y="847667"/>
                  </a:lnTo>
                  <a:lnTo>
                    <a:pt x="1872303" y="854965"/>
                  </a:lnTo>
                  <a:lnTo>
                    <a:pt x="1877064" y="862264"/>
                  </a:lnTo>
                  <a:lnTo>
                    <a:pt x="1880873" y="870514"/>
                  </a:lnTo>
                  <a:lnTo>
                    <a:pt x="1885000" y="878447"/>
                  </a:lnTo>
                  <a:lnTo>
                    <a:pt x="1888174" y="886698"/>
                  </a:lnTo>
                  <a:lnTo>
                    <a:pt x="1891348" y="894948"/>
                  </a:lnTo>
                  <a:lnTo>
                    <a:pt x="1893888" y="904151"/>
                  </a:lnTo>
                  <a:lnTo>
                    <a:pt x="1895792" y="913036"/>
                  </a:lnTo>
                  <a:lnTo>
                    <a:pt x="1896427" y="917796"/>
                  </a:lnTo>
                  <a:lnTo>
                    <a:pt x="1896745" y="922556"/>
                  </a:lnTo>
                  <a:lnTo>
                    <a:pt x="1897062" y="927316"/>
                  </a:lnTo>
                  <a:lnTo>
                    <a:pt x="1897062" y="932076"/>
                  </a:lnTo>
                  <a:lnTo>
                    <a:pt x="1896745" y="937153"/>
                  </a:lnTo>
                  <a:lnTo>
                    <a:pt x="1896427" y="942230"/>
                  </a:lnTo>
                  <a:lnTo>
                    <a:pt x="1895475" y="946990"/>
                  </a:lnTo>
                  <a:lnTo>
                    <a:pt x="1894523" y="952067"/>
                  </a:lnTo>
                  <a:lnTo>
                    <a:pt x="1892935" y="958414"/>
                  </a:lnTo>
                  <a:lnTo>
                    <a:pt x="1891666" y="964443"/>
                  </a:lnTo>
                  <a:lnTo>
                    <a:pt x="1890079" y="969838"/>
                  </a:lnTo>
                  <a:lnTo>
                    <a:pt x="1887857" y="975232"/>
                  </a:lnTo>
                  <a:lnTo>
                    <a:pt x="1886269" y="980309"/>
                  </a:lnTo>
                  <a:lnTo>
                    <a:pt x="1884047" y="985069"/>
                  </a:lnTo>
                  <a:lnTo>
                    <a:pt x="1881825" y="989512"/>
                  </a:lnTo>
                  <a:lnTo>
                    <a:pt x="1879603" y="993955"/>
                  </a:lnTo>
                  <a:lnTo>
                    <a:pt x="1877381" y="997762"/>
                  </a:lnTo>
                  <a:lnTo>
                    <a:pt x="1874842" y="1001570"/>
                  </a:lnTo>
                  <a:lnTo>
                    <a:pt x="1872620" y="1004744"/>
                  </a:lnTo>
                  <a:lnTo>
                    <a:pt x="1870081" y="1008235"/>
                  </a:lnTo>
                  <a:lnTo>
                    <a:pt x="1867224" y="1011091"/>
                  </a:lnTo>
                  <a:lnTo>
                    <a:pt x="1864684" y="1013947"/>
                  </a:lnTo>
                  <a:lnTo>
                    <a:pt x="1858971" y="1019024"/>
                  </a:lnTo>
                  <a:lnTo>
                    <a:pt x="1852939" y="1022832"/>
                  </a:lnTo>
                  <a:lnTo>
                    <a:pt x="1847226" y="1026640"/>
                  </a:lnTo>
                  <a:lnTo>
                    <a:pt x="1841194" y="1029178"/>
                  </a:lnTo>
                  <a:lnTo>
                    <a:pt x="1834846" y="1031400"/>
                  </a:lnTo>
                  <a:lnTo>
                    <a:pt x="1828815" y="1032986"/>
                  </a:lnTo>
                  <a:lnTo>
                    <a:pt x="1822783" y="1033938"/>
                  </a:lnTo>
                  <a:lnTo>
                    <a:pt x="1817070" y="1034255"/>
                  </a:lnTo>
                  <a:lnTo>
                    <a:pt x="1811673" y="1034573"/>
                  </a:lnTo>
                  <a:lnTo>
                    <a:pt x="1806595" y="1034255"/>
                  </a:lnTo>
                  <a:lnTo>
                    <a:pt x="1801516" y="1033938"/>
                  </a:lnTo>
                  <a:lnTo>
                    <a:pt x="1796119" y="1033303"/>
                  </a:lnTo>
                  <a:lnTo>
                    <a:pt x="1791041" y="1032669"/>
                  </a:lnTo>
                  <a:lnTo>
                    <a:pt x="1781200" y="1030130"/>
                  </a:lnTo>
                  <a:lnTo>
                    <a:pt x="1770725" y="1027274"/>
                  </a:lnTo>
                  <a:lnTo>
                    <a:pt x="1773899" y="1034890"/>
                  </a:lnTo>
                  <a:lnTo>
                    <a:pt x="1776756" y="1042506"/>
                  </a:lnTo>
                  <a:lnTo>
                    <a:pt x="1778661" y="1050757"/>
                  </a:lnTo>
                  <a:lnTo>
                    <a:pt x="1780883" y="1058372"/>
                  </a:lnTo>
                  <a:lnTo>
                    <a:pt x="1781835" y="1066306"/>
                  </a:lnTo>
                  <a:lnTo>
                    <a:pt x="1782470" y="1074239"/>
                  </a:lnTo>
                  <a:lnTo>
                    <a:pt x="1782470" y="1081855"/>
                  </a:lnTo>
                  <a:lnTo>
                    <a:pt x="1781518" y="1090105"/>
                  </a:lnTo>
                  <a:lnTo>
                    <a:pt x="1780248" y="1096769"/>
                  </a:lnTo>
                  <a:lnTo>
                    <a:pt x="1779296" y="1099942"/>
                  </a:lnTo>
                  <a:lnTo>
                    <a:pt x="1777709" y="1103750"/>
                  </a:lnTo>
                  <a:lnTo>
                    <a:pt x="1776439" y="1107241"/>
                  </a:lnTo>
                  <a:lnTo>
                    <a:pt x="1774534" y="1111049"/>
                  </a:lnTo>
                  <a:lnTo>
                    <a:pt x="1772312" y="1115174"/>
                  </a:lnTo>
                  <a:lnTo>
                    <a:pt x="1770090" y="1118665"/>
                  </a:lnTo>
                  <a:lnTo>
                    <a:pt x="1767551" y="1122473"/>
                  </a:lnTo>
                  <a:lnTo>
                    <a:pt x="1764059" y="1125963"/>
                  </a:lnTo>
                  <a:lnTo>
                    <a:pt x="1760885" y="1129771"/>
                  </a:lnTo>
                  <a:lnTo>
                    <a:pt x="1756758" y="1133262"/>
                  </a:lnTo>
                  <a:lnTo>
                    <a:pt x="1752632" y="1137070"/>
                  </a:lnTo>
                  <a:lnTo>
                    <a:pt x="1747870" y="1140560"/>
                  </a:lnTo>
                  <a:lnTo>
                    <a:pt x="1742791" y="1143416"/>
                  </a:lnTo>
                  <a:lnTo>
                    <a:pt x="1737077" y="1146907"/>
                  </a:lnTo>
                  <a:lnTo>
                    <a:pt x="1729777" y="1150080"/>
                  </a:lnTo>
                  <a:lnTo>
                    <a:pt x="1722476" y="1152619"/>
                  </a:lnTo>
                  <a:lnTo>
                    <a:pt x="1714857" y="1155475"/>
                  </a:lnTo>
                  <a:lnTo>
                    <a:pt x="1707239" y="1157379"/>
                  </a:lnTo>
                  <a:lnTo>
                    <a:pt x="1699621" y="1158965"/>
                  </a:lnTo>
                  <a:lnTo>
                    <a:pt x="1691685" y="1160235"/>
                  </a:lnTo>
                  <a:lnTo>
                    <a:pt x="1683749" y="1160869"/>
                  </a:lnTo>
                  <a:lnTo>
                    <a:pt x="1676131" y="1161186"/>
                  </a:lnTo>
                  <a:lnTo>
                    <a:pt x="1667878" y="1160869"/>
                  </a:lnTo>
                  <a:lnTo>
                    <a:pt x="1659942" y="1160235"/>
                  </a:lnTo>
                  <a:lnTo>
                    <a:pt x="1652324" y="1158965"/>
                  </a:lnTo>
                  <a:lnTo>
                    <a:pt x="1644706" y="1157696"/>
                  </a:lnTo>
                  <a:lnTo>
                    <a:pt x="1646928" y="1163090"/>
                  </a:lnTo>
                  <a:lnTo>
                    <a:pt x="1648515" y="1168485"/>
                  </a:lnTo>
                  <a:lnTo>
                    <a:pt x="1650419" y="1173880"/>
                  </a:lnTo>
                  <a:lnTo>
                    <a:pt x="1651372" y="1179274"/>
                  </a:lnTo>
                  <a:lnTo>
                    <a:pt x="1652324" y="1184034"/>
                  </a:lnTo>
                  <a:lnTo>
                    <a:pt x="1652959" y="1189429"/>
                  </a:lnTo>
                  <a:lnTo>
                    <a:pt x="1653276" y="1194823"/>
                  </a:lnTo>
                  <a:lnTo>
                    <a:pt x="1653276" y="1199900"/>
                  </a:lnTo>
                  <a:lnTo>
                    <a:pt x="1652641" y="1204978"/>
                  </a:lnTo>
                  <a:lnTo>
                    <a:pt x="1651689" y="1209738"/>
                  </a:lnTo>
                  <a:lnTo>
                    <a:pt x="1650419" y="1214498"/>
                  </a:lnTo>
                  <a:lnTo>
                    <a:pt x="1648515" y="1219257"/>
                  </a:lnTo>
                  <a:lnTo>
                    <a:pt x="1646293" y="1223700"/>
                  </a:lnTo>
                  <a:lnTo>
                    <a:pt x="1643118" y="1228143"/>
                  </a:lnTo>
                  <a:lnTo>
                    <a:pt x="1639944" y="1232585"/>
                  </a:lnTo>
                  <a:lnTo>
                    <a:pt x="1635817" y="1236393"/>
                  </a:lnTo>
                  <a:lnTo>
                    <a:pt x="1632643" y="1239566"/>
                  </a:lnTo>
                  <a:lnTo>
                    <a:pt x="1628834" y="1242422"/>
                  </a:lnTo>
                  <a:lnTo>
                    <a:pt x="1625342" y="1245278"/>
                  </a:lnTo>
                  <a:lnTo>
                    <a:pt x="1621216" y="1247817"/>
                  </a:lnTo>
                  <a:lnTo>
                    <a:pt x="1617089" y="1250356"/>
                  </a:lnTo>
                  <a:lnTo>
                    <a:pt x="1613280" y="1252260"/>
                  </a:lnTo>
                  <a:lnTo>
                    <a:pt x="1609153" y="1254163"/>
                  </a:lnTo>
                  <a:lnTo>
                    <a:pt x="1604709" y="1255750"/>
                  </a:lnTo>
                  <a:lnTo>
                    <a:pt x="1600583" y="1257654"/>
                  </a:lnTo>
                  <a:lnTo>
                    <a:pt x="1596139" y="1258923"/>
                  </a:lnTo>
                  <a:lnTo>
                    <a:pt x="1591377" y="1259875"/>
                  </a:lnTo>
                  <a:lnTo>
                    <a:pt x="1587251" y="1260827"/>
                  </a:lnTo>
                  <a:lnTo>
                    <a:pt x="1582489" y="1261462"/>
                  </a:lnTo>
                  <a:lnTo>
                    <a:pt x="1577411" y="1261779"/>
                  </a:lnTo>
                  <a:lnTo>
                    <a:pt x="1572649" y="1262097"/>
                  </a:lnTo>
                  <a:lnTo>
                    <a:pt x="1567888" y="1262414"/>
                  </a:lnTo>
                  <a:lnTo>
                    <a:pt x="1558047" y="1261779"/>
                  </a:lnTo>
                  <a:lnTo>
                    <a:pt x="1548842" y="1260827"/>
                  </a:lnTo>
                  <a:lnTo>
                    <a:pt x="1539319" y="1259241"/>
                  </a:lnTo>
                  <a:lnTo>
                    <a:pt x="1530113" y="1257337"/>
                  </a:lnTo>
                  <a:lnTo>
                    <a:pt x="1520591" y="1254481"/>
                  </a:lnTo>
                  <a:lnTo>
                    <a:pt x="1512020" y="1251308"/>
                  </a:lnTo>
                  <a:lnTo>
                    <a:pt x="1503449" y="1247817"/>
                  </a:lnTo>
                  <a:lnTo>
                    <a:pt x="1494879" y="1244326"/>
                  </a:lnTo>
                  <a:lnTo>
                    <a:pt x="1495196" y="1249086"/>
                  </a:lnTo>
                  <a:lnTo>
                    <a:pt x="1495196" y="1253846"/>
                  </a:lnTo>
                  <a:lnTo>
                    <a:pt x="1495196" y="1258923"/>
                  </a:lnTo>
                  <a:lnTo>
                    <a:pt x="1494879" y="1264001"/>
                  </a:lnTo>
                  <a:lnTo>
                    <a:pt x="1494244" y="1268443"/>
                  </a:lnTo>
                  <a:lnTo>
                    <a:pt x="1493292" y="1273520"/>
                  </a:lnTo>
                  <a:lnTo>
                    <a:pt x="1492022" y="1278280"/>
                  </a:lnTo>
                  <a:lnTo>
                    <a:pt x="1490752" y="1283040"/>
                  </a:lnTo>
                  <a:lnTo>
                    <a:pt x="1487895" y="1289387"/>
                  </a:lnTo>
                  <a:lnTo>
                    <a:pt x="1484721" y="1295099"/>
                  </a:lnTo>
                  <a:lnTo>
                    <a:pt x="1480912" y="1300493"/>
                  </a:lnTo>
                  <a:lnTo>
                    <a:pt x="1477103" y="1305571"/>
                  </a:lnTo>
                  <a:lnTo>
                    <a:pt x="1472024" y="1310330"/>
                  </a:lnTo>
                  <a:lnTo>
                    <a:pt x="1466945" y="1314456"/>
                  </a:lnTo>
                  <a:lnTo>
                    <a:pt x="1460914" y="1317946"/>
                  </a:lnTo>
                  <a:lnTo>
                    <a:pt x="1454883" y="1321120"/>
                  </a:lnTo>
                  <a:lnTo>
                    <a:pt x="1449486" y="1323024"/>
                  </a:lnTo>
                  <a:lnTo>
                    <a:pt x="1443773" y="1324293"/>
                  </a:lnTo>
                  <a:lnTo>
                    <a:pt x="1438059" y="1325245"/>
                  </a:lnTo>
                  <a:lnTo>
                    <a:pt x="1432028" y="1325562"/>
                  </a:lnTo>
                  <a:lnTo>
                    <a:pt x="1425679" y="1325245"/>
                  </a:lnTo>
                  <a:lnTo>
                    <a:pt x="1418696" y="1324293"/>
                  </a:lnTo>
                  <a:lnTo>
                    <a:pt x="1411395" y="1323024"/>
                  </a:lnTo>
                  <a:lnTo>
                    <a:pt x="1404094" y="1321120"/>
                  </a:lnTo>
                  <a:lnTo>
                    <a:pt x="1396793" y="1318581"/>
                  </a:lnTo>
                  <a:lnTo>
                    <a:pt x="1389175" y="1315725"/>
                  </a:lnTo>
                  <a:lnTo>
                    <a:pt x="1381239" y="1312234"/>
                  </a:lnTo>
                  <a:lnTo>
                    <a:pt x="1372669" y="1308744"/>
                  </a:lnTo>
                  <a:lnTo>
                    <a:pt x="1364733" y="1304619"/>
                  </a:lnTo>
                  <a:lnTo>
                    <a:pt x="1356480" y="1299859"/>
                  </a:lnTo>
                  <a:lnTo>
                    <a:pt x="1347909" y="1295416"/>
                  </a:lnTo>
                  <a:lnTo>
                    <a:pt x="1339338" y="1290656"/>
                  </a:lnTo>
                  <a:lnTo>
                    <a:pt x="1322515" y="1279867"/>
                  </a:lnTo>
                  <a:lnTo>
                    <a:pt x="1313888" y="1274172"/>
                  </a:lnTo>
                  <a:lnTo>
                    <a:pt x="1313614" y="1274446"/>
                  </a:lnTo>
                  <a:lnTo>
                    <a:pt x="1311077" y="1277303"/>
                  </a:lnTo>
                  <a:lnTo>
                    <a:pt x="1307590" y="1280796"/>
                  </a:lnTo>
                  <a:lnTo>
                    <a:pt x="1303151" y="1284923"/>
                  </a:lnTo>
                  <a:lnTo>
                    <a:pt x="1297761" y="1289368"/>
                  </a:lnTo>
                  <a:lnTo>
                    <a:pt x="1291737" y="1293496"/>
                  </a:lnTo>
                  <a:lnTo>
                    <a:pt x="1285079" y="1297623"/>
                  </a:lnTo>
                  <a:lnTo>
                    <a:pt x="1280957" y="1299211"/>
                  </a:lnTo>
                  <a:lnTo>
                    <a:pt x="1277469" y="1301116"/>
                  </a:lnTo>
                  <a:lnTo>
                    <a:pt x="1273348" y="1302703"/>
                  </a:lnTo>
                  <a:lnTo>
                    <a:pt x="1268909" y="1303973"/>
                  </a:lnTo>
                  <a:lnTo>
                    <a:pt x="1264787" y="1305243"/>
                  </a:lnTo>
                  <a:lnTo>
                    <a:pt x="1260348" y="1305878"/>
                  </a:lnTo>
                  <a:lnTo>
                    <a:pt x="1255592" y="1306513"/>
                  </a:lnTo>
                  <a:lnTo>
                    <a:pt x="1251154" y="1306513"/>
                  </a:lnTo>
                  <a:lnTo>
                    <a:pt x="1246081" y="1306513"/>
                  </a:lnTo>
                  <a:lnTo>
                    <a:pt x="1241008" y="1306196"/>
                  </a:lnTo>
                  <a:lnTo>
                    <a:pt x="1235935" y="1305243"/>
                  </a:lnTo>
                  <a:lnTo>
                    <a:pt x="1230545" y="1303973"/>
                  </a:lnTo>
                  <a:lnTo>
                    <a:pt x="1225472" y="1302068"/>
                  </a:lnTo>
                  <a:lnTo>
                    <a:pt x="1220082" y="1299528"/>
                  </a:lnTo>
                  <a:lnTo>
                    <a:pt x="1214692" y="1296671"/>
                  </a:lnTo>
                  <a:lnTo>
                    <a:pt x="1208985" y="1293178"/>
                  </a:lnTo>
                  <a:lnTo>
                    <a:pt x="1201693" y="1287781"/>
                  </a:lnTo>
                  <a:lnTo>
                    <a:pt x="1195352" y="1283018"/>
                  </a:lnTo>
                  <a:lnTo>
                    <a:pt x="1189645" y="1277621"/>
                  </a:lnTo>
                  <a:lnTo>
                    <a:pt x="1184889" y="1272223"/>
                  </a:lnTo>
                  <a:lnTo>
                    <a:pt x="1180767" y="1266508"/>
                  </a:lnTo>
                  <a:lnTo>
                    <a:pt x="1177279" y="1261111"/>
                  </a:lnTo>
                  <a:lnTo>
                    <a:pt x="1174743" y="1255713"/>
                  </a:lnTo>
                  <a:lnTo>
                    <a:pt x="1172523" y="1250633"/>
                  </a:lnTo>
                  <a:lnTo>
                    <a:pt x="1171255" y="1245235"/>
                  </a:lnTo>
                  <a:lnTo>
                    <a:pt x="1170304" y="1239838"/>
                  </a:lnTo>
                  <a:lnTo>
                    <a:pt x="1169987" y="1234758"/>
                  </a:lnTo>
                  <a:lnTo>
                    <a:pt x="1169987" y="1229678"/>
                  </a:lnTo>
                  <a:lnTo>
                    <a:pt x="1170304" y="1224915"/>
                  </a:lnTo>
                  <a:lnTo>
                    <a:pt x="1170938" y="1219835"/>
                  </a:lnTo>
                  <a:lnTo>
                    <a:pt x="1172206" y="1215073"/>
                  </a:lnTo>
                  <a:lnTo>
                    <a:pt x="1173792" y="1210310"/>
                  </a:lnTo>
                  <a:lnTo>
                    <a:pt x="1175377" y="1206183"/>
                  </a:lnTo>
                  <a:lnTo>
                    <a:pt x="1177279" y="1201738"/>
                  </a:lnTo>
                  <a:lnTo>
                    <a:pt x="1179182" y="1197610"/>
                  </a:lnTo>
                  <a:lnTo>
                    <a:pt x="1181401" y="1193800"/>
                  </a:lnTo>
                  <a:lnTo>
                    <a:pt x="1185523" y="1186815"/>
                  </a:lnTo>
                  <a:lnTo>
                    <a:pt x="1188434" y="1183124"/>
                  </a:lnTo>
                  <a:lnTo>
                    <a:pt x="1179671" y="1178640"/>
                  </a:lnTo>
                  <a:lnTo>
                    <a:pt x="1146133" y="1161542"/>
                  </a:lnTo>
                  <a:lnTo>
                    <a:pt x="1139156" y="1169987"/>
                  </a:lnTo>
                  <a:lnTo>
                    <a:pt x="1130294" y="1180465"/>
                  </a:lnTo>
                  <a:lnTo>
                    <a:pt x="1122064" y="1189990"/>
                  </a:lnTo>
                  <a:lnTo>
                    <a:pt x="1113517" y="1198563"/>
                  </a:lnTo>
                  <a:lnTo>
                    <a:pt x="1105921" y="1206183"/>
                  </a:lnTo>
                  <a:lnTo>
                    <a:pt x="1098957" y="1212533"/>
                  </a:lnTo>
                  <a:lnTo>
                    <a:pt x="1092943" y="1217930"/>
                  </a:lnTo>
                  <a:lnTo>
                    <a:pt x="1087562" y="1221740"/>
                  </a:lnTo>
                  <a:lnTo>
                    <a:pt x="1068253" y="1234440"/>
                  </a:lnTo>
                  <a:lnTo>
                    <a:pt x="1058441" y="1240790"/>
                  </a:lnTo>
                  <a:lnTo>
                    <a:pt x="1048629" y="1246505"/>
                  </a:lnTo>
                  <a:lnTo>
                    <a:pt x="1038816" y="1251585"/>
                  </a:lnTo>
                  <a:lnTo>
                    <a:pt x="1033752" y="1253808"/>
                  </a:lnTo>
                  <a:lnTo>
                    <a:pt x="1028371" y="1256030"/>
                  </a:lnTo>
                  <a:lnTo>
                    <a:pt x="1023306" y="1257300"/>
                  </a:lnTo>
                  <a:lnTo>
                    <a:pt x="1018242" y="1258570"/>
                  </a:lnTo>
                  <a:lnTo>
                    <a:pt x="1013494" y="1259523"/>
                  </a:lnTo>
                  <a:lnTo>
                    <a:pt x="1008429" y="1260158"/>
                  </a:lnTo>
                  <a:lnTo>
                    <a:pt x="1003048" y="1260475"/>
                  </a:lnTo>
                  <a:lnTo>
                    <a:pt x="997984" y="1260158"/>
                  </a:lnTo>
                  <a:lnTo>
                    <a:pt x="992603" y="1259523"/>
                  </a:lnTo>
                  <a:lnTo>
                    <a:pt x="987855" y="1258253"/>
                  </a:lnTo>
                  <a:lnTo>
                    <a:pt x="982790" y="1256665"/>
                  </a:lnTo>
                  <a:lnTo>
                    <a:pt x="977409" y="1254443"/>
                  </a:lnTo>
                  <a:lnTo>
                    <a:pt x="972345" y="1251585"/>
                  </a:lnTo>
                  <a:lnTo>
                    <a:pt x="966964" y="1248093"/>
                  </a:lnTo>
                  <a:lnTo>
                    <a:pt x="961899" y="1244283"/>
                  </a:lnTo>
                  <a:lnTo>
                    <a:pt x="956835" y="1239520"/>
                  </a:lnTo>
                  <a:lnTo>
                    <a:pt x="951454" y="1234123"/>
                  </a:lnTo>
                  <a:lnTo>
                    <a:pt x="946389" y="1228090"/>
                  </a:lnTo>
                  <a:lnTo>
                    <a:pt x="941008" y="1221105"/>
                  </a:lnTo>
                  <a:lnTo>
                    <a:pt x="935943" y="1213485"/>
                  </a:lnTo>
                  <a:lnTo>
                    <a:pt x="930879" y="1205230"/>
                  </a:lnTo>
                  <a:lnTo>
                    <a:pt x="925498" y="1196023"/>
                  </a:lnTo>
                  <a:lnTo>
                    <a:pt x="923915" y="1192530"/>
                  </a:lnTo>
                  <a:lnTo>
                    <a:pt x="922333" y="1188720"/>
                  </a:lnTo>
                  <a:lnTo>
                    <a:pt x="921700" y="1184593"/>
                  </a:lnTo>
                  <a:lnTo>
                    <a:pt x="921067" y="1180783"/>
                  </a:lnTo>
                  <a:lnTo>
                    <a:pt x="920750" y="1176655"/>
                  </a:lnTo>
                  <a:lnTo>
                    <a:pt x="921067" y="1172845"/>
                  </a:lnTo>
                  <a:lnTo>
                    <a:pt x="921700" y="1168400"/>
                  </a:lnTo>
                  <a:lnTo>
                    <a:pt x="922333" y="1163955"/>
                  </a:lnTo>
                  <a:lnTo>
                    <a:pt x="923915" y="1159510"/>
                  </a:lnTo>
                  <a:lnTo>
                    <a:pt x="925181" y="1155065"/>
                  </a:lnTo>
                  <a:lnTo>
                    <a:pt x="926764" y="1150302"/>
                  </a:lnTo>
                  <a:lnTo>
                    <a:pt x="928980" y="1145540"/>
                  </a:lnTo>
                  <a:lnTo>
                    <a:pt x="931512" y="1140777"/>
                  </a:lnTo>
                  <a:lnTo>
                    <a:pt x="933728" y="1136015"/>
                  </a:lnTo>
                  <a:lnTo>
                    <a:pt x="939742" y="1126172"/>
                  </a:lnTo>
                  <a:lnTo>
                    <a:pt x="946389" y="1116330"/>
                  </a:lnTo>
                  <a:lnTo>
                    <a:pt x="953986" y="1106170"/>
                  </a:lnTo>
                  <a:lnTo>
                    <a:pt x="962532" y="1096010"/>
                  </a:lnTo>
                  <a:lnTo>
                    <a:pt x="971078" y="1085850"/>
                  </a:lnTo>
                  <a:lnTo>
                    <a:pt x="980258" y="1075690"/>
                  </a:lnTo>
                  <a:lnTo>
                    <a:pt x="981263" y="1074682"/>
                  </a:lnTo>
                  <a:lnTo>
                    <a:pt x="961294" y="1063855"/>
                  </a:lnTo>
                  <a:lnTo>
                    <a:pt x="958295" y="1066735"/>
                  </a:lnTo>
                  <a:lnTo>
                    <a:pt x="950387" y="1074331"/>
                  </a:lnTo>
                  <a:lnTo>
                    <a:pt x="942480" y="1081610"/>
                  </a:lnTo>
                  <a:lnTo>
                    <a:pt x="934256" y="1088889"/>
                  </a:lnTo>
                  <a:lnTo>
                    <a:pt x="926032" y="1095535"/>
                  </a:lnTo>
                  <a:lnTo>
                    <a:pt x="917808" y="1102181"/>
                  </a:lnTo>
                  <a:lnTo>
                    <a:pt x="909900" y="1108194"/>
                  </a:lnTo>
                  <a:lnTo>
                    <a:pt x="901360" y="1113890"/>
                  </a:lnTo>
                  <a:lnTo>
                    <a:pt x="893452" y="1119270"/>
                  </a:lnTo>
                  <a:lnTo>
                    <a:pt x="885545" y="1124334"/>
                  </a:lnTo>
                  <a:lnTo>
                    <a:pt x="877637" y="1128764"/>
                  </a:lnTo>
                  <a:lnTo>
                    <a:pt x="869413" y="1132562"/>
                  </a:lnTo>
                  <a:lnTo>
                    <a:pt x="861822" y="1136360"/>
                  </a:lnTo>
                  <a:lnTo>
                    <a:pt x="854546" y="1139208"/>
                  </a:lnTo>
                  <a:lnTo>
                    <a:pt x="847271" y="1141740"/>
                  </a:lnTo>
                  <a:lnTo>
                    <a:pt x="840313" y="1143322"/>
                  </a:lnTo>
                  <a:lnTo>
                    <a:pt x="833354" y="1144272"/>
                  </a:lnTo>
                  <a:lnTo>
                    <a:pt x="826712" y="1144588"/>
                  </a:lnTo>
                  <a:lnTo>
                    <a:pt x="820385" y="1144588"/>
                  </a:lnTo>
                  <a:lnTo>
                    <a:pt x="814059" y="1143955"/>
                  </a:lnTo>
                  <a:lnTo>
                    <a:pt x="808049" y="1143322"/>
                  </a:lnTo>
                  <a:lnTo>
                    <a:pt x="801723" y="1142056"/>
                  </a:lnTo>
                  <a:lnTo>
                    <a:pt x="795713" y="1140790"/>
                  </a:lnTo>
                  <a:lnTo>
                    <a:pt x="790020" y="1138575"/>
                  </a:lnTo>
                  <a:lnTo>
                    <a:pt x="784326" y="1136676"/>
                  </a:lnTo>
                  <a:lnTo>
                    <a:pt x="778633" y="1134461"/>
                  </a:lnTo>
                  <a:lnTo>
                    <a:pt x="773256" y="1131929"/>
                  </a:lnTo>
                  <a:lnTo>
                    <a:pt x="768511" y="1129081"/>
                  </a:lnTo>
                  <a:lnTo>
                    <a:pt x="763450" y="1125916"/>
                  </a:lnTo>
                  <a:lnTo>
                    <a:pt x="758706" y="1123068"/>
                  </a:lnTo>
                  <a:lnTo>
                    <a:pt x="753961" y="1119270"/>
                  </a:lnTo>
                  <a:lnTo>
                    <a:pt x="750165" y="1115789"/>
                  </a:lnTo>
                  <a:lnTo>
                    <a:pt x="746053" y="1111991"/>
                  </a:lnTo>
                  <a:lnTo>
                    <a:pt x="742890" y="1108194"/>
                  </a:lnTo>
                  <a:lnTo>
                    <a:pt x="739411" y="1103763"/>
                  </a:lnTo>
                  <a:lnTo>
                    <a:pt x="736564" y="1099332"/>
                  </a:lnTo>
                  <a:lnTo>
                    <a:pt x="734034" y="1095218"/>
                  </a:lnTo>
                  <a:lnTo>
                    <a:pt x="731820" y="1090471"/>
                  </a:lnTo>
                  <a:lnTo>
                    <a:pt x="730238" y="1085724"/>
                  </a:lnTo>
                  <a:lnTo>
                    <a:pt x="728657" y="1080660"/>
                  </a:lnTo>
                  <a:lnTo>
                    <a:pt x="727708" y="1076230"/>
                  </a:lnTo>
                  <a:lnTo>
                    <a:pt x="727391" y="1071166"/>
                  </a:lnTo>
                  <a:lnTo>
                    <a:pt x="727075" y="1065786"/>
                  </a:lnTo>
                  <a:lnTo>
                    <a:pt x="727708" y="1060722"/>
                  </a:lnTo>
                  <a:lnTo>
                    <a:pt x="728657" y="1055659"/>
                  </a:lnTo>
                  <a:lnTo>
                    <a:pt x="730238" y="1050595"/>
                  </a:lnTo>
                  <a:lnTo>
                    <a:pt x="732136" y="1045215"/>
                  </a:lnTo>
                  <a:lnTo>
                    <a:pt x="734666" y="1040152"/>
                  </a:lnTo>
                  <a:lnTo>
                    <a:pt x="737829" y="1034772"/>
                  </a:lnTo>
                  <a:lnTo>
                    <a:pt x="741309" y="1029392"/>
                  </a:lnTo>
                  <a:lnTo>
                    <a:pt x="758389" y="1006922"/>
                  </a:lnTo>
                  <a:lnTo>
                    <a:pt x="767562" y="994579"/>
                  </a:lnTo>
                  <a:lnTo>
                    <a:pt x="777368" y="981920"/>
                  </a:lnTo>
                  <a:lnTo>
                    <a:pt x="788122" y="968628"/>
                  </a:lnTo>
                  <a:lnTo>
                    <a:pt x="790242" y="966009"/>
                  </a:lnTo>
                  <a:lnTo>
                    <a:pt x="789233" y="965395"/>
                  </a:lnTo>
                  <a:lnTo>
                    <a:pt x="776219" y="957145"/>
                  </a:lnTo>
                  <a:lnTo>
                    <a:pt x="763839" y="949211"/>
                  </a:lnTo>
                  <a:lnTo>
                    <a:pt x="760189" y="946743"/>
                  </a:lnTo>
                  <a:lnTo>
                    <a:pt x="757399" y="948372"/>
                  </a:lnTo>
                  <a:lnTo>
                    <a:pt x="753277" y="949960"/>
                  </a:lnTo>
                  <a:lnTo>
                    <a:pt x="749473" y="951547"/>
                  </a:lnTo>
                  <a:lnTo>
                    <a:pt x="745351" y="952817"/>
                  </a:lnTo>
                  <a:lnTo>
                    <a:pt x="740912" y="954087"/>
                  </a:lnTo>
                  <a:lnTo>
                    <a:pt x="736473" y="955040"/>
                  </a:lnTo>
                  <a:lnTo>
                    <a:pt x="732035" y="955357"/>
                  </a:lnTo>
                  <a:lnTo>
                    <a:pt x="726962" y="955675"/>
                  </a:lnTo>
                  <a:lnTo>
                    <a:pt x="722206" y="955675"/>
                  </a:lnTo>
                  <a:lnTo>
                    <a:pt x="717450" y="955040"/>
                  </a:lnTo>
                  <a:lnTo>
                    <a:pt x="712377" y="954087"/>
                  </a:lnTo>
                  <a:lnTo>
                    <a:pt x="706987" y="952500"/>
                  </a:lnTo>
                  <a:lnTo>
                    <a:pt x="701597" y="950912"/>
                  </a:lnTo>
                  <a:lnTo>
                    <a:pt x="696207" y="948690"/>
                  </a:lnTo>
                  <a:lnTo>
                    <a:pt x="690817" y="945515"/>
                  </a:lnTo>
                  <a:lnTo>
                    <a:pt x="685427" y="942340"/>
                  </a:lnTo>
                  <a:lnTo>
                    <a:pt x="678135" y="936942"/>
                  </a:lnTo>
                  <a:lnTo>
                    <a:pt x="671477" y="931545"/>
                  </a:lnTo>
                  <a:lnTo>
                    <a:pt x="666087" y="926147"/>
                  </a:lnTo>
                  <a:lnTo>
                    <a:pt x="661014" y="920750"/>
                  </a:lnTo>
                  <a:lnTo>
                    <a:pt x="656892" y="915670"/>
                  </a:lnTo>
                  <a:lnTo>
                    <a:pt x="653721" y="910272"/>
                  </a:lnTo>
                  <a:lnTo>
                    <a:pt x="650868" y="904875"/>
                  </a:lnTo>
                  <a:lnTo>
                    <a:pt x="648966" y="899477"/>
                  </a:lnTo>
                  <a:lnTo>
                    <a:pt x="647380" y="894080"/>
                  </a:lnTo>
                  <a:lnTo>
                    <a:pt x="646746" y="889000"/>
                  </a:lnTo>
                  <a:lnTo>
                    <a:pt x="646112" y="883920"/>
                  </a:lnTo>
                  <a:lnTo>
                    <a:pt x="646112" y="878522"/>
                  </a:lnTo>
                  <a:lnTo>
                    <a:pt x="646746" y="873442"/>
                  </a:lnTo>
                  <a:lnTo>
                    <a:pt x="647380" y="868680"/>
                  </a:lnTo>
                  <a:lnTo>
                    <a:pt x="648039" y="865599"/>
                  </a:lnTo>
                  <a:lnTo>
                    <a:pt x="643850" y="862581"/>
                  </a:lnTo>
                  <a:lnTo>
                    <a:pt x="605442" y="834021"/>
                  </a:lnTo>
                  <a:lnTo>
                    <a:pt x="588300" y="821011"/>
                  </a:lnTo>
                  <a:lnTo>
                    <a:pt x="571794" y="808318"/>
                  </a:lnTo>
                  <a:lnTo>
                    <a:pt x="557192" y="796260"/>
                  </a:lnTo>
                  <a:lnTo>
                    <a:pt x="543225" y="784836"/>
                  </a:lnTo>
                  <a:lnTo>
                    <a:pt x="530846" y="774047"/>
                  </a:lnTo>
                  <a:lnTo>
                    <a:pt x="519736" y="763575"/>
                  </a:lnTo>
                  <a:lnTo>
                    <a:pt x="509578" y="753738"/>
                  </a:lnTo>
                  <a:lnTo>
                    <a:pt x="501325" y="744535"/>
                  </a:lnTo>
                  <a:lnTo>
                    <a:pt x="497516" y="739775"/>
                  </a:lnTo>
                  <a:lnTo>
                    <a:pt x="494341" y="735650"/>
                  </a:lnTo>
                  <a:lnTo>
                    <a:pt x="491484" y="731207"/>
                  </a:lnTo>
                  <a:lnTo>
                    <a:pt x="488627" y="727082"/>
                  </a:lnTo>
                  <a:lnTo>
                    <a:pt x="486405" y="723274"/>
                  </a:lnTo>
                  <a:lnTo>
                    <a:pt x="484183" y="719149"/>
                  </a:lnTo>
                  <a:lnTo>
                    <a:pt x="482596" y="715024"/>
                  </a:lnTo>
                  <a:lnTo>
                    <a:pt x="481327" y="711533"/>
                  </a:lnTo>
                  <a:lnTo>
                    <a:pt x="478152" y="699475"/>
                  </a:lnTo>
                  <a:lnTo>
                    <a:pt x="475613" y="687099"/>
                  </a:lnTo>
                  <a:lnTo>
                    <a:pt x="473391" y="675040"/>
                  </a:lnTo>
                  <a:lnTo>
                    <a:pt x="471169" y="662982"/>
                  </a:lnTo>
                  <a:lnTo>
                    <a:pt x="469899" y="650606"/>
                  </a:lnTo>
                  <a:lnTo>
                    <a:pt x="468947" y="638865"/>
                  </a:lnTo>
                  <a:lnTo>
                    <a:pt x="468312" y="626807"/>
                  </a:lnTo>
                  <a:lnTo>
                    <a:pt x="468312" y="614431"/>
                  </a:lnTo>
                  <a:lnTo>
                    <a:pt x="468629" y="602372"/>
                  </a:lnTo>
                  <a:lnTo>
                    <a:pt x="469264" y="589997"/>
                  </a:lnTo>
                  <a:lnTo>
                    <a:pt x="470217" y="577938"/>
                  </a:lnTo>
                  <a:lnTo>
                    <a:pt x="471804" y="565562"/>
                  </a:lnTo>
                  <a:lnTo>
                    <a:pt x="474026" y="553504"/>
                  </a:lnTo>
                  <a:lnTo>
                    <a:pt x="476248" y="541446"/>
                  </a:lnTo>
                  <a:lnTo>
                    <a:pt x="479422" y="529704"/>
                  </a:lnTo>
                  <a:lnTo>
                    <a:pt x="482596" y="517329"/>
                  </a:lnTo>
                  <a:lnTo>
                    <a:pt x="486405" y="505270"/>
                  </a:lnTo>
                  <a:lnTo>
                    <a:pt x="490215" y="493212"/>
                  </a:lnTo>
                  <a:lnTo>
                    <a:pt x="494976" y="481153"/>
                  </a:lnTo>
                  <a:lnTo>
                    <a:pt x="500055" y="469412"/>
                  </a:lnTo>
                  <a:lnTo>
                    <a:pt x="505451" y="457354"/>
                  </a:lnTo>
                  <a:lnTo>
                    <a:pt x="511482" y="445613"/>
                  </a:lnTo>
                  <a:lnTo>
                    <a:pt x="517831" y="433871"/>
                  </a:lnTo>
                  <a:lnTo>
                    <a:pt x="524497" y="421813"/>
                  </a:lnTo>
                  <a:lnTo>
                    <a:pt x="531480" y="410072"/>
                  </a:lnTo>
                  <a:lnTo>
                    <a:pt x="539099" y="398331"/>
                  </a:lnTo>
                  <a:lnTo>
                    <a:pt x="547035" y="386590"/>
                  </a:lnTo>
                  <a:lnTo>
                    <a:pt x="555288" y="375166"/>
                  </a:lnTo>
                  <a:lnTo>
                    <a:pt x="564176" y="363742"/>
                  </a:lnTo>
                  <a:lnTo>
                    <a:pt x="573064" y="352001"/>
                  </a:lnTo>
                  <a:lnTo>
                    <a:pt x="582904" y="340577"/>
                  </a:lnTo>
                  <a:lnTo>
                    <a:pt x="592744" y="329153"/>
                  </a:lnTo>
                  <a:lnTo>
                    <a:pt x="608298" y="312970"/>
                  </a:lnTo>
                  <a:lnTo>
                    <a:pt x="623535" y="297738"/>
                  </a:lnTo>
                  <a:lnTo>
                    <a:pt x="638454" y="282824"/>
                  </a:lnTo>
                  <a:lnTo>
                    <a:pt x="653691" y="269496"/>
                  </a:lnTo>
                  <a:lnTo>
                    <a:pt x="668293" y="256803"/>
                  </a:lnTo>
                  <a:lnTo>
                    <a:pt x="682577" y="245062"/>
                  </a:lnTo>
                  <a:lnTo>
                    <a:pt x="695909" y="234590"/>
                  </a:lnTo>
                  <a:lnTo>
                    <a:pt x="708924" y="224753"/>
                  </a:lnTo>
                  <a:lnTo>
                    <a:pt x="720668" y="216502"/>
                  </a:lnTo>
                  <a:lnTo>
                    <a:pt x="731778" y="208886"/>
                  </a:lnTo>
                  <a:lnTo>
                    <a:pt x="749872" y="196828"/>
                  </a:lnTo>
                  <a:lnTo>
                    <a:pt x="762252" y="189212"/>
                  </a:lnTo>
                  <a:lnTo>
                    <a:pt x="767013" y="186039"/>
                  </a:lnTo>
                  <a:lnTo>
                    <a:pt x="769870" y="184769"/>
                  </a:lnTo>
                  <a:lnTo>
                    <a:pt x="772727" y="183817"/>
                  </a:lnTo>
                  <a:lnTo>
                    <a:pt x="775584" y="183183"/>
                  </a:lnTo>
                  <a:lnTo>
                    <a:pt x="778441" y="182865"/>
                  </a:lnTo>
                  <a:lnTo>
                    <a:pt x="1214906" y="157162"/>
                  </a:lnTo>
                  <a:close/>
                  <a:moveTo>
                    <a:pt x="2261552" y="58737"/>
                  </a:moveTo>
                  <a:lnTo>
                    <a:pt x="2505075" y="597852"/>
                  </a:lnTo>
                  <a:lnTo>
                    <a:pt x="2166937" y="725487"/>
                  </a:lnTo>
                  <a:lnTo>
                    <a:pt x="2163762" y="705484"/>
                  </a:lnTo>
                  <a:lnTo>
                    <a:pt x="2160587" y="685799"/>
                  </a:lnTo>
                  <a:lnTo>
                    <a:pt x="2157095" y="666749"/>
                  </a:lnTo>
                  <a:lnTo>
                    <a:pt x="2153602" y="647699"/>
                  </a:lnTo>
                  <a:lnTo>
                    <a:pt x="2149475" y="629284"/>
                  </a:lnTo>
                  <a:lnTo>
                    <a:pt x="2145030" y="611504"/>
                  </a:lnTo>
                  <a:lnTo>
                    <a:pt x="2140902" y="594359"/>
                  </a:lnTo>
                  <a:lnTo>
                    <a:pt x="2136140" y="577214"/>
                  </a:lnTo>
                  <a:lnTo>
                    <a:pt x="2131060" y="560387"/>
                  </a:lnTo>
                  <a:lnTo>
                    <a:pt x="2126297" y="544512"/>
                  </a:lnTo>
                  <a:lnTo>
                    <a:pt x="2121217" y="528954"/>
                  </a:lnTo>
                  <a:lnTo>
                    <a:pt x="2115820" y="513397"/>
                  </a:lnTo>
                  <a:lnTo>
                    <a:pt x="2110105" y="498792"/>
                  </a:lnTo>
                  <a:lnTo>
                    <a:pt x="2104707" y="484187"/>
                  </a:lnTo>
                  <a:lnTo>
                    <a:pt x="2098675" y="469899"/>
                  </a:lnTo>
                  <a:lnTo>
                    <a:pt x="2092960" y="456564"/>
                  </a:lnTo>
                  <a:lnTo>
                    <a:pt x="2086927" y="443229"/>
                  </a:lnTo>
                  <a:lnTo>
                    <a:pt x="2080577" y="430212"/>
                  </a:lnTo>
                  <a:lnTo>
                    <a:pt x="2074862" y="417829"/>
                  </a:lnTo>
                  <a:lnTo>
                    <a:pt x="2068512" y="405764"/>
                  </a:lnTo>
                  <a:lnTo>
                    <a:pt x="2062162" y="394334"/>
                  </a:lnTo>
                  <a:lnTo>
                    <a:pt x="2055812" y="382904"/>
                  </a:lnTo>
                  <a:lnTo>
                    <a:pt x="2049145" y="371792"/>
                  </a:lnTo>
                  <a:lnTo>
                    <a:pt x="2042795" y="361314"/>
                  </a:lnTo>
                  <a:lnTo>
                    <a:pt x="2036127" y="350837"/>
                  </a:lnTo>
                  <a:lnTo>
                    <a:pt x="2029142" y="340994"/>
                  </a:lnTo>
                  <a:lnTo>
                    <a:pt x="2022792" y="331469"/>
                  </a:lnTo>
                  <a:lnTo>
                    <a:pt x="2016125" y="321944"/>
                  </a:lnTo>
                  <a:lnTo>
                    <a:pt x="2002790" y="304799"/>
                  </a:lnTo>
                  <a:lnTo>
                    <a:pt x="1989772" y="288607"/>
                  </a:lnTo>
                  <a:lnTo>
                    <a:pt x="1977072" y="273684"/>
                  </a:lnTo>
                  <a:lnTo>
                    <a:pt x="1964372" y="260349"/>
                  </a:lnTo>
                  <a:lnTo>
                    <a:pt x="1951990" y="247967"/>
                  </a:lnTo>
                  <a:lnTo>
                    <a:pt x="1940242" y="236537"/>
                  </a:lnTo>
                  <a:lnTo>
                    <a:pt x="1928812" y="226377"/>
                  </a:lnTo>
                  <a:lnTo>
                    <a:pt x="1918017" y="217169"/>
                  </a:lnTo>
                  <a:lnTo>
                    <a:pt x="1907857" y="209232"/>
                  </a:lnTo>
                  <a:lnTo>
                    <a:pt x="1898332" y="202247"/>
                  </a:lnTo>
                  <a:lnTo>
                    <a:pt x="1889760" y="196214"/>
                  </a:lnTo>
                  <a:lnTo>
                    <a:pt x="1882140" y="191134"/>
                  </a:lnTo>
                  <a:lnTo>
                    <a:pt x="1875472" y="187007"/>
                  </a:lnTo>
                  <a:lnTo>
                    <a:pt x="1869757" y="183514"/>
                  </a:lnTo>
                  <a:lnTo>
                    <a:pt x="1861502" y="179387"/>
                  </a:lnTo>
                  <a:lnTo>
                    <a:pt x="1858962" y="177799"/>
                  </a:lnTo>
                  <a:lnTo>
                    <a:pt x="2261552" y="58737"/>
                  </a:lnTo>
                  <a:close/>
                  <a:moveTo>
                    <a:pt x="371173" y="0"/>
                  </a:moveTo>
                  <a:lnTo>
                    <a:pt x="708025" y="151447"/>
                  </a:lnTo>
                  <a:lnTo>
                    <a:pt x="701351" y="153352"/>
                  </a:lnTo>
                  <a:lnTo>
                    <a:pt x="693089" y="155892"/>
                  </a:lnTo>
                  <a:lnTo>
                    <a:pt x="682284" y="159702"/>
                  </a:lnTo>
                  <a:lnTo>
                    <a:pt x="668937" y="165100"/>
                  </a:lnTo>
                  <a:lnTo>
                    <a:pt x="653366" y="172085"/>
                  </a:lnTo>
                  <a:lnTo>
                    <a:pt x="644468" y="176212"/>
                  </a:lnTo>
                  <a:lnTo>
                    <a:pt x="635570" y="180657"/>
                  </a:lnTo>
                  <a:lnTo>
                    <a:pt x="626354" y="186055"/>
                  </a:lnTo>
                  <a:lnTo>
                    <a:pt x="616185" y="191770"/>
                  </a:lnTo>
                  <a:lnTo>
                    <a:pt x="606016" y="198120"/>
                  </a:lnTo>
                  <a:lnTo>
                    <a:pt x="595529" y="204787"/>
                  </a:lnTo>
                  <a:lnTo>
                    <a:pt x="584724" y="212090"/>
                  </a:lnTo>
                  <a:lnTo>
                    <a:pt x="573602" y="220345"/>
                  </a:lnTo>
                  <a:lnTo>
                    <a:pt x="562479" y="228917"/>
                  </a:lnTo>
                  <a:lnTo>
                    <a:pt x="550721" y="237807"/>
                  </a:lnTo>
                  <a:lnTo>
                    <a:pt x="538963" y="247967"/>
                  </a:lnTo>
                  <a:lnTo>
                    <a:pt x="527205" y="258445"/>
                  </a:lnTo>
                  <a:lnTo>
                    <a:pt x="515129" y="269875"/>
                  </a:lnTo>
                  <a:lnTo>
                    <a:pt x="503054" y="281940"/>
                  </a:lnTo>
                  <a:lnTo>
                    <a:pt x="491296" y="294640"/>
                  </a:lnTo>
                  <a:lnTo>
                    <a:pt x="479220" y="308292"/>
                  </a:lnTo>
                  <a:lnTo>
                    <a:pt x="467462" y="322580"/>
                  </a:lnTo>
                  <a:lnTo>
                    <a:pt x="455386" y="337820"/>
                  </a:lnTo>
                  <a:lnTo>
                    <a:pt x="443628" y="353695"/>
                  </a:lnTo>
                  <a:lnTo>
                    <a:pt x="431870" y="370840"/>
                  </a:lnTo>
                  <a:lnTo>
                    <a:pt x="427421" y="378142"/>
                  </a:lnTo>
                  <a:lnTo>
                    <a:pt x="422654" y="385445"/>
                  </a:lnTo>
                  <a:lnTo>
                    <a:pt x="418205" y="392747"/>
                  </a:lnTo>
                  <a:lnTo>
                    <a:pt x="414392" y="400050"/>
                  </a:lnTo>
                  <a:lnTo>
                    <a:pt x="406447" y="415290"/>
                  </a:lnTo>
                  <a:lnTo>
                    <a:pt x="399774" y="430530"/>
                  </a:lnTo>
                  <a:lnTo>
                    <a:pt x="393418" y="446087"/>
                  </a:lnTo>
                  <a:lnTo>
                    <a:pt x="388015" y="461327"/>
                  </a:lnTo>
                  <a:lnTo>
                    <a:pt x="383249" y="476567"/>
                  </a:lnTo>
                  <a:lnTo>
                    <a:pt x="378800" y="492125"/>
                  </a:lnTo>
                  <a:lnTo>
                    <a:pt x="375304" y="507365"/>
                  </a:lnTo>
                  <a:lnTo>
                    <a:pt x="371808" y="522287"/>
                  </a:lnTo>
                  <a:lnTo>
                    <a:pt x="369266" y="537527"/>
                  </a:lnTo>
                  <a:lnTo>
                    <a:pt x="366724" y="552132"/>
                  </a:lnTo>
                  <a:lnTo>
                    <a:pt x="365135" y="566737"/>
                  </a:lnTo>
                  <a:lnTo>
                    <a:pt x="363864" y="581025"/>
                  </a:lnTo>
                  <a:lnTo>
                    <a:pt x="362910" y="594995"/>
                  </a:lnTo>
                  <a:lnTo>
                    <a:pt x="362275" y="608330"/>
                  </a:lnTo>
                  <a:lnTo>
                    <a:pt x="361322" y="621347"/>
                  </a:lnTo>
                  <a:lnTo>
                    <a:pt x="361322" y="633730"/>
                  </a:lnTo>
                  <a:lnTo>
                    <a:pt x="361322" y="645795"/>
                  </a:lnTo>
                  <a:lnTo>
                    <a:pt x="361957" y="656907"/>
                  </a:lnTo>
                  <a:lnTo>
                    <a:pt x="363228" y="678180"/>
                  </a:lnTo>
                  <a:lnTo>
                    <a:pt x="364499" y="695642"/>
                  </a:lnTo>
                  <a:lnTo>
                    <a:pt x="366088" y="710247"/>
                  </a:lnTo>
                  <a:lnTo>
                    <a:pt x="367359" y="721042"/>
                  </a:lnTo>
                  <a:lnTo>
                    <a:pt x="369266" y="730250"/>
                  </a:lnTo>
                  <a:lnTo>
                    <a:pt x="0" y="553720"/>
                  </a:lnTo>
                  <a:lnTo>
                    <a:pt x="371173" y="0"/>
                  </a:lnTo>
                  <a:close/>
                </a:path>
              </a:pathLst>
            </a:custGeom>
            <a:grp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grpSp>
      <p:sp>
        <p:nvSpPr>
          <p:cNvPr id="48" name="文本框 81"/>
          <p:cNvSpPr txBox="1">
            <a:spLocks noChangeArrowheads="1"/>
          </p:cNvSpPr>
          <p:nvPr/>
        </p:nvSpPr>
        <p:spPr bwMode="auto">
          <a:xfrm>
            <a:off x="4323030" y="62093"/>
            <a:ext cx="3553917" cy="112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3200" b="1" spc="800" dirty="0">
                <a:solidFill>
                  <a:srgbClr val="0070C0"/>
                </a:solidFill>
                <a:latin typeface="+mn-lt"/>
                <a:ea typeface="微软雅黑" panose="020B0503020204020204" pitchFamily="34" charset="-122"/>
              </a:rPr>
              <a:t>备用图标</a:t>
            </a:r>
            <a:endParaRPr lang="en-US" altLang="zh-CN" sz="2135" spc="800" dirty="0">
              <a:solidFill>
                <a:srgbClr val="0070C0"/>
              </a:solidFill>
              <a:latin typeface="+mn-lt"/>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神经元模型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6619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966242" y="1965597"/>
            <a:ext cx="10222390" cy="790303"/>
          </a:xfrm>
          <a:prstGeom prst="rect">
            <a:avLst/>
          </a:prstGeom>
          <a:solidFill>
            <a:srgbClr val="106B4C"/>
          </a:solidFill>
          <a:ln w="12700" cap="flat" cmpd="sng" algn="ctr">
            <a:solidFill>
              <a:srgbClr val="448AD7"/>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研究背景概述</a:t>
            </a:r>
          </a:p>
        </p:txBody>
      </p:sp>
      <p:sp>
        <p:nvSpPr>
          <p:cNvPr id="52" name="学论网-矩形 1"/>
          <p:cNvSpPr/>
          <p:nvPr/>
        </p:nvSpPr>
        <p:spPr>
          <a:xfrm>
            <a:off x="966242"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21437"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76632"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57299"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01</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6" name="学论网-www.xuelun.me"/>
          <p:cNvSpPr txBox="1"/>
          <p:nvPr/>
        </p:nvSpPr>
        <p:spPr>
          <a:xfrm>
            <a:off x="4686786"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02</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7" name="学论网-www.xuelun.me"/>
          <p:cNvSpPr txBox="1"/>
          <p:nvPr/>
        </p:nvSpPr>
        <p:spPr>
          <a:xfrm>
            <a:off x="8141981"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03</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arn(inVertical)">
                                      <p:cBhvr>
                                        <p:cTn id="20" dur="500"/>
                                        <p:tgtEl>
                                          <p:spTgt spid="51"/>
                                        </p:tgtEl>
                                      </p:cBhvr>
                                    </p:animEffect>
                                  </p:childTnLst>
                                </p:cTn>
                              </p:par>
                            </p:childTnLst>
                          </p:cTn>
                        </p:par>
                        <p:par>
                          <p:cTn id="21" fill="hold">
                            <p:stCondLst>
                              <p:cond delay="1500"/>
                            </p:stCondLst>
                            <p:childTnLst>
                              <p:par>
                                <p:cTn id="22" presetID="2" presetClass="entr" presetSubtype="4" decel="533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750" fill="hold"/>
                                        <p:tgtEl>
                                          <p:spTgt spid="52"/>
                                        </p:tgtEl>
                                        <p:attrNameLst>
                                          <p:attrName>ppt_x</p:attrName>
                                        </p:attrNameLst>
                                      </p:cBhvr>
                                      <p:tavLst>
                                        <p:tav tm="0">
                                          <p:val>
                                            <p:strVal val="#ppt_x"/>
                                          </p:val>
                                        </p:tav>
                                        <p:tav tm="100000">
                                          <p:val>
                                            <p:strVal val="#ppt_x"/>
                                          </p:val>
                                        </p:tav>
                                      </p:tavLst>
                                    </p:anim>
                                    <p:anim calcmode="lin" valueType="num">
                                      <p:cBhvr additive="base">
                                        <p:cTn id="25" dur="75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4" decel="53300" fill="hold" grpId="0" nodeType="withEffect">
                                  <p:stCondLst>
                                    <p:cond delay="25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750" fill="hold"/>
                                        <p:tgtEl>
                                          <p:spTgt spid="53"/>
                                        </p:tgtEl>
                                        <p:attrNameLst>
                                          <p:attrName>ppt_x</p:attrName>
                                        </p:attrNameLst>
                                      </p:cBhvr>
                                      <p:tavLst>
                                        <p:tav tm="0">
                                          <p:val>
                                            <p:strVal val="#ppt_x"/>
                                          </p:val>
                                        </p:tav>
                                        <p:tav tm="100000">
                                          <p:val>
                                            <p:strVal val="#ppt_x"/>
                                          </p:val>
                                        </p:tav>
                                      </p:tavLst>
                                    </p:anim>
                                    <p:anim calcmode="lin" valueType="num">
                                      <p:cBhvr additive="base">
                                        <p:cTn id="29" dur="750" fill="hold"/>
                                        <p:tgtEl>
                                          <p:spTgt spid="53"/>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750" fill="hold"/>
                                        <p:tgtEl>
                                          <p:spTgt spid="54"/>
                                        </p:tgtEl>
                                        <p:attrNameLst>
                                          <p:attrName>ppt_x</p:attrName>
                                        </p:attrNameLst>
                                      </p:cBhvr>
                                      <p:tavLst>
                                        <p:tav tm="0">
                                          <p:val>
                                            <p:strVal val="#ppt_x"/>
                                          </p:val>
                                        </p:tav>
                                        <p:tav tm="100000">
                                          <p:val>
                                            <p:strVal val="#ppt_x"/>
                                          </p:val>
                                        </p:tav>
                                      </p:tavLst>
                                    </p:anim>
                                    <p:anim calcmode="lin" valueType="num">
                                      <p:cBhvr additive="base">
                                        <p:cTn id="33" dur="750" fill="hold"/>
                                        <p:tgtEl>
                                          <p:spTgt spid="54"/>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300"/>
                                        <p:tgtEl>
                                          <p:spTgt spid="55"/>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300"/>
                                        <p:tgtEl>
                                          <p:spTgt spid="56"/>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51" grpId="0" animBg="1"/>
      <p:bldP spid="52" grpId="0" animBg="1"/>
      <p:bldP spid="53" grpId="0" animBg="1"/>
      <p:bldP spid="54" grpId="0" animBg="1"/>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研究意义</a:t>
            </a:r>
          </a:p>
        </p:txBody>
      </p:sp>
      <p:grpSp>
        <p:nvGrpSpPr>
          <p:cNvPr id="2" name="组合 1"/>
          <p:cNvGrpSpPr/>
          <p:nvPr/>
        </p:nvGrpSpPr>
        <p:grpSpPr>
          <a:xfrm>
            <a:off x="1763643" y="1731147"/>
            <a:ext cx="1283075" cy="4860235"/>
            <a:chOff x="1763643" y="1731147"/>
            <a:chExt cx="1283075" cy="4860235"/>
          </a:xfrm>
          <a:solidFill>
            <a:schemeClr val="accent3">
              <a:lumMod val="60000"/>
              <a:lumOff val="40000"/>
            </a:schemeClr>
          </a:solidFill>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学论网-www.xuelun.me"/>
            <p:cNvSpPr/>
            <p:nvPr/>
          </p:nvSpPr>
          <p:spPr>
            <a:xfrm rot="16200000" flipH="1">
              <a:off x="1763643" y="530830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学论网-www.xuelun.me"/>
          <p:cNvSpPr/>
          <p:nvPr/>
        </p:nvSpPr>
        <p:spPr>
          <a:xfrm>
            <a:off x="1947980" y="1924496"/>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A.</a:t>
            </a:r>
          </a:p>
        </p:txBody>
      </p:sp>
      <p:sp>
        <p:nvSpPr>
          <p:cNvPr id="42" name="学论网-www.xuelun.me"/>
          <p:cNvSpPr/>
          <p:nvPr/>
        </p:nvSpPr>
        <p:spPr>
          <a:xfrm>
            <a:off x="1947980" y="3113658"/>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B.</a:t>
            </a:r>
          </a:p>
        </p:txBody>
      </p:sp>
      <p:sp>
        <p:nvSpPr>
          <p:cNvPr id="43" name="学论网-www.xuelun.me"/>
          <p:cNvSpPr/>
          <p:nvPr/>
        </p:nvSpPr>
        <p:spPr>
          <a:xfrm>
            <a:off x="1947980" y="4302820"/>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44" name="学论网-www.xuelun.me"/>
          <p:cNvSpPr/>
          <p:nvPr/>
        </p:nvSpPr>
        <p:spPr>
          <a:xfrm>
            <a:off x="1947980" y="5491982"/>
            <a:ext cx="914400" cy="914400"/>
          </a:xfrm>
          <a:prstGeom prst="ellipse">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D.</a:t>
            </a:r>
          </a:p>
        </p:txBody>
      </p:sp>
      <p:sp>
        <p:nvSpPr>
          <p:cNvPr id="45" name="学论网-www.xuelun.me"/>
          <p:cNvSpPr txBox="1"/>
          <p:nvPr/>
        </p:nvSpPr>
        <p:spPr>
          <a:xfrm>
            <a:off x="3387763" y="1924496"/>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6" name="学论网-www.xuelun.me"/>
          <p:cNvSpPr txBox="1"/>
          <p:nvPr/>
        </p:nvSpPr>
        <p:spPr>
          <a:xfrm>
            <a:off x="3387763" y="3113658"/>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7" name="学论网-www.xuelun.me"/>
          <p:cNvSpPr txBox="1"/>
          <p:nvPr/>
        </p:nvSpPr>
        <p:spPr>
          <a:xfrm>
            <a:off x="3387763" y="4388743"/>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学论网-www.xuelun.me"/>
          <p:cNvSpPr txBox="1"/>
          <p:nvPr/>
        </p:nvSpPr>
        <p:spPr>
          <a:xfrm>
            <a:off x="3387763" y="5579850"/>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7"/>
          <p:cNvSpPr txBox="1"/>
          <p:nvPr/>
        </p:nvSpPr>
        <p:spPr>
          <a:xfrm>
            <a:off x="516619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神经元模型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750"/>
                                        <p:tgtEl>
                                          <p:spTgt spid="2"/>
                                        </p:tgtEl>
                                      </p:cBhvr>
                                    </p:animEffect>
                                  </p:childTnLst>
                                </p:cTn>
                              </p:par>
                            </p:childTnLst>
                          </p:cTn>
                        </p:par>
                        <p:par>
                          <p:cTn id="15" fill="hold">
                            <p:stCondLst>
                              <p:cond delay="125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par>
                                <p:cTn id="26" presetID="53" presetClass="entr" presetSubtype="16" fill="hold" grpId="0" nodeType="withEffect">
                                  <p:stCondLst>
                                    <p:cond delay="50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53" presetClass="entr" presetSubtype="16" fill="hold" grpId="0" nodeType="withEffect">
                                  <p:stCondLst>
                                    <p:cond delay="75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300"/>
                                        <p:tgtEl>
                                          <p:spTgt spid="45"/>
                                        </p:tgtEl>
                                      </p:cBhvr>
                                    </p:animEffect>
                                  </p:childTnLst>
                                </p:cTn>
                              </p:par>
                            </p:childTnLst>
                          </p:cTn>
                        </p:par>
                        <p:par>
                          <p:cTn id="40" fill="hold">
                            <p:stCondLst>
                              <p:cond delay="2800"/>
                            </p:stCondLst>
                            <p:childTnLst>
                              <p:par>
                                <p:cTn id="41" presetID="22" presetClass="entr" presetSubtype="8"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300"/>
                                        <p:tgtEl>
                                          <p:spTgt spid="46"/>
                                        </p:tgtEl>
                                      </p:cBhvr>
                                    </p:animEffect>
                                  </p:childTnLst>
                                </p:cTn>
                              </p:par>
                            </p:childTnLst>
                          </p:cTn>
                        </p:par>
                        <p:par>
                          <p:cTn id="44" fill="hold">
                            <p:stCondLst>
                              <p:cond delay="3100"/>
                            </p:stCondLst>
                            <p:childTnLst>
                              <p:par>
                                <p:cTn id="45" presetID="22" presetClass="entr" presetSubtype="8"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300"/>
                                        <p:tgtEl>
                                          <p:spTgt spid="47"/>
                                        </p:tgtEl>
                                      </p:cBhvr>
                                    </p:animEffect>
                                  </p:childTnLst>
                                </p:cTn>
                              </p:par>
                            </p:childTnLst>
                          </p:cTn>
                        </p:par>
                        <p:par>
                          <p:cTn id="48" fill="hold">
                            <p:stCondLst>
                              <p:cond delay="3400"/>
                            </p:stCondLst>
                            <p:childTnLst>
                              <p:par>
                                <p:cTn id="49" presetID="22" presetClass="entr" presetSubtype="8"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300"/>
                                        <p:tgtEl>
                                          <p:spTgt spid="48"/>
                                        </p:tgtEl>
                                      </p:cBhvr>
                                    </p:animEffect>
                                  </p:childTnLst>
                                </p:cTn>
                              </p:par>
                            </p:childTnLst>
                          </p:cTn>
                        </p:par>
                        <p:par>
                          <p:cTn id="52" fill="hold">
                            <p:stCondLst>
                              <p:cond delay="3700"/>
                            </p:stCondLst>
                            <p:childTnLst>
                              <p:par>
                                <p:cTn id="53" presetID="53" presetClass="entr" presetSubtype="16"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Effect transition="in" filter="fade">
                                      <p:cBhvr>
                                        <p:cTn id="5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animBg="1"/>
      <p:bldP spid="42" grpId="0" animBg="1"/>
      <p:bldP spid="43" grpId="0" animBg="1"/>
      <p:bldP spid="44" grpId="0" animBg="1"/>
      <p:bldP spid="45" grpId="0"/>
      <p:bldP spid="46" grpId="0"/>
      <p:bldP spid="47" grpId="0"/>
      <p:bldP spid="48"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研究现状</a:t>
            </a:r>
          </a:p>
        </p:txBody>
      </p:sp>
      <p:sp>
        <p:nvSpPr>
          <p:cNvPr id="39" name="矩形 38"/>
          <p:cNvSpPr/>
          <p:nvPr/>
        </p:nvSpPr>
        <p:spPr>
          <a:xfrm>
            <a:off x="1287126" y="2689751"/>
            <a:ext cx="824856" cy="2852058"/>
          </a:xfrm>
          <a:prstGeom prst="rect">
            <a:avLst/>
          </a:prstGeom>
          <a:solidFill>
            <a:srgbClr val="106B4C"/>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bg1"/>
                </a:solidFill>
                <a:latin typeface="微软雅黑" panose="020B0503020204020204" pitchFamily="34" charset="-122"/>
                <a:ea typeface="微软雅黑" panose="020B0503020204020204" pitchFamily="34" charset="-122"/>
              </a:rPr>
              <a:t>国内外现状分析</a:t>
            </a:r>
          </a:p>
        </p:txBody>
      </p:sp>
      <p:sp>
        <p:nvSpPr>
          <p:cNvPr id="40" name="左大括号 39"/>
          <p:cNvSpPr/>
          <p:nvPr/>
        </p:nvSpPr>
        <p:spPr>
          <a:xfrm>
            <a:off x="2393518" y="2154532"/>
            <a:ext cx="180000" cy="3922496"/>
          </a:xfrm>
          <a:prstGeom prst="leftBrace">
            <a:avLst>
              <a:gd name="adj1" fmla="val 17131"/>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p:cNvSpPr/>
          <p:nvPr/>
        </p:nvSpPr>
        <p:spPr>
          <a:xfrm>
            <a:off x="2721401" y="2154532"/>
            <a:ext cx="2016000" cy="504000"/>
          </a:xfrm>
          <a:prstGeom prst="rect">
            <a:avLst/>
          </a:prstGeom>
          <a:solidFill>
            <a:srgbClr val="106B4C"/>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主要研究热点</a:t>
            </a:r>
          </a:p>
        </p:txBody>
      </p:sp>
      <p:sp>
        <p:nvSpPr>
          <p:cNvPr id="42" name="矩形 41"/>
          <p:cNvSpPr/>
          <p:nvPr/>
        </p:nvSpPr>
        <p:spPr>
          <a:xfrm>
            <a:off x="2721401" y="3827780"/>
            <a:ext cx="2016000" cy="504000"/>
          </a:xfrm>
          <a:prstGeom prst="rect">
            <a:avLst/>
          </a:prstGeom>
          <a:solidFill>
            <a:srgbClr val="106B4C"/>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主要研究趋势</a:t>
            </a:r>
          </a:p>
        </p:txBody>
      </p:sp>
      <p:sp>
        <p:nvSpPr>
          <p:cNvPr id="43" name="矩形 42"/>
          <p:cNvSpPr/>
          <p:nvPr/>
        </p:nvSpPr>
        <p:spPr>
          <a:xfrm>
            <a:off x="2721401" y="5501028"/>
            <a:ext cx="2016000" cy="504000"/>
          </a:xfrm>
          <a:prstGeom prst="rect">
            <a:avLst/>
          </a:prstGeom>
          <a:solidFill>
            <a:srgbClr val="106B4C"/>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研究应用领域</a:t>
            </a:r>
          </a:p>
        </p:txBody>
      </p:sp>
      <p:sp>
        <p:nvSpPr>
          <p:cNvPr id="44" name="左大括号 43"/>
          <p:cNvSpPr/>
          <p:nvPr/>
        </p:nvSpPr>
        <p:spPr>
          <a:xfrm>
            <a:off x="4911630" y="3487130"/>
            <a:ext cx="180000" cy="1257300"/>
          </a:xfrm>
          <a:prstGeom prst="leftBrace">
            <a:avLst>
              <a:gd name="adj1" fmla="val 17131"/>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大括号 44"/>
          <p:cNvSpPr/>
          <p:nvPr/>
        </p:nvSpPr>
        <p:spPr>
          <a:xfrm>
            <a:off x="4911630" y="1813882"/>
            <a:ext cx="180000" cy="1257300"/>
          </a:xfrm>
          <a:prstGeom prst="leftBrace">
            <a:avLst>
              <a:gd name="adj1" fmla="val 17131"/>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a:off x="4911630" y="5160378"/>
            <a:ext cx="180000" cy="1257300"/>
          </a:xfrm>
          <a:prstGeom prst="leftBrace">
            <a:avLst>
              <a:gd name="adj1" fmla="val 17131"/>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5126399" y="1796201"/>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矩形 47"/>
          <p:cNvSpPr/>
          <p:nvPr/>
        </p:nvSpPr>
        <p:spPr>
          <a:xfrm>
            <a:off x="5126399" y="3488377"/>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9" name="矩形 48"/>
          <p:cNvSpPr/>
          <p:nvPr/>
        </p:nvSpPr>
        <p:spPr>
          <a:xfrm>
            <a:off x="5126399" y="5174665"/>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神经元模型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TextBox 7"/>
          <p:cNvSpPr txBox="1"/>
          <p:nvPr/>
        </p:nvSpPr>
        <p:spPr>
          <a:xfrm>
            <a:off x="516619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barn(inHorizontal)">
                                      <p:cBhvr>
                                        <p:cTn id="14" dur="500"/>
                                        <p:tgtEl>
                                          <p:spTgt spid="39"/>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arn(outHorizontal)">
                                      <p:cBhvr>
                                        <p:cTn id="18" dur="500"/>
                                        <p:tgtEl>
                                          <p:spTgt spid="4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1+#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1+#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1+#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42"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arn(outHorizontal)">
                                      <p:cBhvr>
                                        <p:cTn id="37" dur="500"/>
                                        <p:tgtEl>
                                          <p:spTgt spid="45"/>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childTnLst>
                          </p:cTn>
                        </p:par>
                        <p:par>
                          <p:cTn id="42" fill="hold">
                            <p:stCondLst>
                              <p:cond delay="4000"/>
                            </p:stCondLst>
                            <p:childTnLst>
                              <p:par>
                                <p:cTn id="43" presetID="16" presetClass="entr" presetSubtype="42"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outHorizontal)">
                                      <p:cBhvr>
                                        <p:cTn id="45" dur="500"/>
                                        <p:tgtEl>
                                          <p:spTgt spid="44"/>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500"/>
                                        <p:tgtEl>
                                          <p:spTgt spid="48"/>
                                        </p:tgtEl>
                                      </p:cBhvr>
                                    </p:animEffect>
                                  </p:childTnLst>
                                </p:cTn>
                              </p:par>
                            </p:childTnLst>
                          </p:cTn>
                        </p:par>
                        <p:par>
                          <p:cTn id="50" fill="hold">
                            <p:stCondLst>
                              <p:cond delay="5000"/>
                            </p:stCondLst>
                            <p:childTnLst>
                              <p:par>
                                <p:cTn id="51" presetID="16" presetClass="entr" presetSubtype="42"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barn(outHorizontal)">
                                      <p:cBhvr>
                                        <p:cTn id="53" dur="500"/>
                                        <p:tgtEl>
                                          <p:spTgt spid="46"/>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主要创新点</a:t>
            </a: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0"/>
              <p:cNvSpPr>
                <a:spLocks noChangeShapeType="1"/>
              </p:cNvSpPr>
              <p:nvPr/>
            </p:nvSpPr>
            <p:spPr bwMode="auto">
              <a:xfrm flipV="1">
                <a:off x="6370638"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flipV="1">
                <a:off x="6573838"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37"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39"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412583" y="1529229"/>
            <a:ext cx="6192771" cy="862197"/>
            <a:chOff x="4910249" y="2291348"/>
            <a:chExt cx="3612014" cy="646647"/>
          </a:xfrm>
        </p:grpSpPr>
        <p:sp>
          <p:nvSpPr>
            <p:cNvPr id="54" name="学论网-专注原创-www.xuelun.me"/>
            <p:cNvSpPr/>
            <p:nvPr/>
          </p:nvSpPr>
          <p:spPr>
            <a:xfrm>
              <a:off x="5296526" y="2291348"/>
              <a:ext cx="3225737"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5" name="学论网-专注原创-www.xuelun.me"/>
            <p:cNvSpPr/>
            <p:nvPr/>
          </p:nvSpPr>
          <p:spPr>
            <a:xfrm>
              <a:off x="4910249" y="2570667"/>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412583" y="2759296"/>
            <a:ext cx="6472464" cy="829945"/>
            <a:chOff x="4910249" y="3082161"/>
            <a:chExt cx="4266706" cy="622458"/>
          </a:xfrm>
        </p:grpSpPr>
        <p:sp>
          <p:nvSpPr>
            <p:cNvPr id="57" name="学论网-专注原创-www.xuelun.me"/>
            <p:cNvSpPr txBox="1"/>
            <p:nvPr/>
          </p:nvSpPr>
          <p:spPr>
            <a:xfrm>
              <a:off x="5346848" y="3082161"/>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8" name="学论网-专注原创-www.xuelun.me"/>
            <p:cNvSpPr/>
            <p:nvPr/>
          </p:nvSpPr>
          <p:spPr>
            <a:xfrm>
              <a:off x="4910249" y="3335384"/>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5412583" y="3972218"/>
            <a:ext cx="6472462" cy="829945"/>
            <a:chOff x="4910249" y="3833763"/>
            <a:chExt cx="4266705" cy="622458"/>
          </a:xfrm>
        </p:grpSpPr>
        <p:sp>
          <p:nvSpPr>
            <p:cNvPr id="60" name="学论网-专注原创-www.xuelun.me"/>
            <p:cNvSpPr txBox="1"/>
            <p:nvPr/>
          </p:nvSpPr>
          <p:spPr>
            <a:xfrm>
              <a:off x="5346847" y="3833763"/>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1" name="学论网-专注原创-www.xuelun.me"/>
            <p:cNvSpPr/>
            <p:nvPr/>
          </p:nvSpPr>
          <p:spPr>
            <a:xfrm>
              <a:off x="4910249" y="4085990"/>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5412583" y="5185140"/>
            <a:ext cx="6472465" cy="829945"/>
            <a:chOff x="4910249" y="3848597"/>
            <a:chExt cx="4266707" cy="622458"/>
          </a:xfrm>
        </p:grpSpPr>
        <p:sp>
          <p:nvSpPr>
            <p:cNvPr id="63" name="学论网-专注原创-www.xuelun.me"/>
            <p:cNvSpPr txBox="1"/>
            <p:nvPr/>
          </p:nvSpPr>
          <p:spPr>
            <a:xfrm>
              <a:off x="5346848" y="3848597"/>
              <a:ext cx="3830108"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4" name="学论网-专注原创-www.xuelun.me"/>
            <p:cNvSpPr/>
            <p:nvPr/>
          </p:nvSpPr>
          <p:spPr>
            <a:xfrm>
              <a:off x="4910249" y="4085990"/>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6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神经元模型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7" name="TextBox 7"/>
          <p:cNvSpPr txBox="1"/>
          <p:nvPr/>
        </p:nvSpPr>
        <p:spPr>
          <a:xfrm>
            <a:off x="516619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5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latin typeface="微软雅黑" panose="020B0503020204020204" pitchFamily="34" charset="-122"/>
                <a:ea typeface="微软雅黑" panose="020B0503020204020204" pitchFamily="34" charset="-122"/>
              </a:rPr>
              <a:t>研究思路</a:t>
            </a: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研究思路概述</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88069" y="2327091"/>
            <a:ext cx="3099132" cy="3609203"/>
            <a:chOff x="4240050" y="1789889"/>
            <a:chExt cx="3689782" cy="4297066"/>
          </a:xfrm>
          <a:solidFill>
            <a:srgbClr val="006549"/>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grpSp>
        <p:nvGrpSpPr>
          <p:cNvPr id="88" name="组合 87"/>
          <p:cNvGrpSpPr/>
          <p:nvPr/>
        </p:nvGrpSpPr>
        <p:grpSpPr>
          <a:xfrm>
            <a:off x="551384" y="2265681"/>
            <a:ext cx="4018586" cy="1198880"/>
            <a:chOff x="551384" y="2224348"/>
            <a:chExt cx="4018586" cy="1198880"/>
          </a:xfrm>
        </p:grpSpPr>
        <p:sp>
          <p:nvSpPr>
            <p:cNvPr id="89" name="学论网-专注原创-www.xuelun.me"/>
            <p:cNvSpPr/>
            <p:nvPr/>
          </p:nvSpPr>
          <p:spPr>
            <a:xfrm>
              <a:off x="741044"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0" name="学论网-专注原创-www.xuelun.me"/>
            <p:cNvSpPr/>
            <p:nvPr/>
          </p:nvSpPr>
          <p:spPr>
            <a:xfrm>
              <a:off x="551384" y="2346951"/>
              <a:ext cx="72000" cy="972000"/>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551384" y="4424813"/>
            <a:ext cx="4018586" cy="1094603"/>
            <a:chOff x="551384" y="4383480"/>
            <a:chExt cx="4018586" cy="1094603"/>
          </a:xfrm>
        </p:grpSpPr>
        <p:sp>
          <p:nvSpPr>
            <p:cNvPr id="92" name="学论网-专注原创-www.xuelun.me"/>
            <p:cNvSpPr/>
            <p:nvPr/>
          </p:nvSpPr>
          <p:spPr>
            <a:xfrm>
              <a:off x="741044" y="4383480"/>
              <a:ext cx="3828926" cy="787523"/>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旗舰店</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sp>
          <p:nvSpPr>
            <p:cNvPr id="93" name="学论网-专注原创-www.xuelun.me"/>
            <p:cNvSpPr/>
            <p:nvPr/>
          </p:nvSpPr>
          <p:spPr>
            <a:xfrm>
              <a:off x="551384" y="4506083"/>
              <a:ext cx="72000" cy="972000"/>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04788" y="2265681"/>
            <a:ext cx="4018586" cy="1198880"/>
            <a:chOff x="7904788" y="2224348"/>
            <a:chExt cx="4018586" cy="1198880"/>
          </a:xfrm>
        </p:grpSpPr>
        <p:sp>
          <p:nvSpPr>
            <p:cNvPr id="95" name="学论网-专注原创-www.xuelun.me"/>
            <p:cNvSpPr/>
            <p:nvPr/>
          </p:nvSpPr>
          <p:spPr>
            <a:xfrm>
              <a:off x="8094448"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6" name="学论网-专注原创-www.xuelun.me"/>
            <p:cNvSpPr/>
            <p:nvPr/>
          </p:nvSpPr>
          <p:spPr>
            <a:xfrm>
              <a:off x="7904788" y="2346951"/>
              <a:ext cx="72000" cy="972000"/>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7904788" y="4424813"/>
            <a:ext cx="4018586" cy="1198880"/>
            <a:chOff x="7904788" y="4383480"/>
            <a:chExt cx="4018586" cy="1198880"/>
          </a:xfrm>
        </p:grpSpPr>
        <p:sp>
          <p:nvSpPr>
            <p:cNvPr id="98" name="学论网-专注原创-www.xuelun.me"/>
            <p:cNvSpPr/>
            <p:nvPr/>
          </p:nvSpPr>
          <p:spPr>
            <a:xfrm>
              <a:off x="8094448" y="4383480"/>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9" name="学论网-专注原创-www.xuelun.me"/>
            <p:cNvSpPr/>
            <p:nvPr/>
          </p:nvSpPr>
          <p:spPr>
            <a:xfrm>
              <a:off x="7904788" y="4506083"/>
              <a:ext cx="72000" cy="972000"/>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10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神经元模型</a:t>
            </a:r>
          </a:p>
        </p:txBody>
      </p:sp>
      <p:sp>
        <p:nvSpPr>
          <p:cNvPr id="108" name="TextBox 7"/>
          <p:cNvSpPr txBox="1"/>
          <p:nvPr/>
        </p:nvSpPr>
        <p:spPr>
          <a:xfrm>
            <a:off x="5112549"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感知机与多层神经网络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9"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全局最小与局部最小</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750" fill="hold"/>
                                        <p:tgtEl>
                                          <p:spTgt spid="16"/>
                                        </p:tgtEl>
                                        <p:attrNameLst>
                                          <p:attrName>ppt_w</p:attrName>
                                        </p:attrNameLst>
                                      </p:cBhvr>
                                      <p:tavLst>
                                        <p:tav tm="0">
                                          <p:val>
                                            <p:fltVal val="0"/>
                                          </p:val>
                                        </p:tav>
                                        <p:tav tm="100000">
                                          <p:val>
                                            <p:strVal val="#ppt_w"/>
                                          </p:val>
                                        </p:tav>
                                      </p:tavLst>
                                    </p:anim>
                                    <p:anim calcmode="lin" valueType="num">
                                      <p:cBhvr>
                                        <p:cTn id="15" dur="750" fill="hold"/>
                                        <p:tgtEl>
                                          <p:spTgt spid="16"/>
                                        </p:tgtEl>
                                        <p:attrNameLst>
                                          <p:attrName>ppt_h</p:attrName>
                                        </p:attrNameLst>
                                      </p:cBhvr>
                                      <p:tavLst>
                                        <p:tav tm="0">
                                          <p:val>
                                            <p:fltVal val="0"/>
                                          </p:val>
                                        </p:tav>
                                        <p:tav tm="100000">
                                          <p:val>
                                            <p:strVal val="#ppt_h"/>
                                          </p:val>
                                        </p:tav>
                                      </p:tavLst>
                                    </p:anim>
                                    <p:animEffect transition="in" filter="fade">
                                      <p:cBhvr>
                                        <p:cTn id="16" dur="750"/>
                                        <p:tgtEl>
                                          <p:spTgt spid="16"/>
                                        </p:tgtEl>
                                      </p:cBhvr>
                                    </p:animEffect>
                                  </p:childTnLst>
                                </p:cTn>
                              </p:par>
                            </p:childTnLst>
                          </p:cTn>
                        </p:par>
                        <p:par>
                          <p:cTn id="17" fill="hold">
                            <p:stCondLst>
                              <p:cond delay="1250"/>
                            </p:stCondLst>
                            <p:childTnLst>
                              <p:par>
                                <p:cTn id="18" presetID="2" presetClass="entr" presetSubtype="8" decel="53300"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additive="base">
                                        <p:cTn id="20" dur="750" fill="hold"/>
                                        <p:tgtEl>
                                          <p:spTgt spid="88"/>
                                        </p:tgtEl>
                                        <p:attrNameLst>
                                          <p:attrName>ppt_x</p:attrName>
                                        </p:attrNameLst>
                                      </p:cBhvr>
                                      <p:tavLst>
                                        <p:tav tm="0">
                                          <p:val>
                                            <p:strVal val="0-#ppt_w/2"/>
                                          </p:val>
                                        </p:tav>
                                        <p:tav tm="100000">
                                          <p:val>
                                            <p:strVal val="#ppt_x"/>
                                          </p:val>
                                        </p:tav>
                                      </p:tavLst>
                                    </p:anim>
                                    <p:anim calcmode="lin" valueType="num">
                                      <p:cBhvr additive="base">
                                        <p:cTn id="21" dur="750" fill="hold"/>
                                        <p:tgtEl>
                                          <p:spTgt spid="88"/>
                                        </p:tgtEl>
                                        <p:attrNameLst>
                                          <p:attrName>ppt_y</p:attrName>
                                        </p:attrNameLst>
                                      </p:cBhvr>
                                      <p:tavLst>
                                        <p:tav tm="0">
                                          <p:val>
                                            <p:strVal val="#ppt_y"/>
                                          </p:val>
                                        </p:tav>
                                        <p:tav tm="100000">
                                          <p:val>
                                            <p:strVal val="#ppt_y"/>
                                          </p:val>
                                        </p:tav>
                                      </p:tavLst>
                                    </p:anim>
                                  </p:childTnLst>
                                </p:cTn>
                              </p:par>
                              <p:par>
                                <p:cTn id="22" presetID="2" presetClass="entr" presetSubtype="2" decel="53300" fill="hold" nodeType="with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additive="base">
                                        <p:cTn id="24" dur="750" fill="hold"/>
                                        <p:tgtEl>
                                          <p:spTgt spid="94"/>
                                        </p:tgtEl>
                                        <p:attrNameLst>
                                          <p:attrName>ppt_x</p:attrName>
                                        </p:attrNameLst>
                                      </p:cBhvr>
                                      <p:tavLst>
                                        <p:tav tm="0">
                                          <p:val>
                                            <p:strVal val="1+#ppt_w/2"/>
                                          </p:val>
                                        </p:tav>
                                        <p:tav tm="100000">
                                          <p:val>
                                            <p:strVal val="#ppt_x"/>
                                          </p:val>
                                        </p:tav>
                                      </p:tavLst>
                                    </p:anim>
                                    <p:anim calcmode="lin" valueType="num">
                                      <p:cBhvr additive="base">
                                        <p:cTn id="25" dur="750" fill="hold"/>
                                        <p:tgtEl>
                                          <p:spTgt spid="94"/>
                                        </p:tgtEl>
                                        <p:attrNameLst>
                                          <p:attrName>ppt_y</p:attrName>
                                        </p:attrNameLst>
                                      </p:cBhvr>
                                      <p:tavLst>
                                        <p:tav tm="0">
                                          <p:val>
                                            <p:strVal val="#ppt_y"/>
                                          </p:val>
                                        </p:tav>
                                        <p:tav tm="100000">
                                          <p:val>
                                            <p:strVal val="#ppt_y"/>
                                          </p:val>
                                        </p:tav>
                                      </p:tavLst>
                                    </p:anim>
                                  </p:childTnLst>
                                </p:cTn>
                              </p:par>
                              <p:par>
                                <p:cTn id="26" presetID="2" presetClass="entr" presetSubtype="8" decel="53300" fill="hold" nodeType="withEffect">
                                  <p:stCondLst>
                                    <p:cond delay="500"/>
                                  </p:stCondLst>
                                  <p:childTnLst>
                                    <p:set>
                                      <p:cBhvr>
                                        <p:cTn id="27" dur="1" fill="hold">
                                          <p:stCondLst>
                                            <p:cond delay="0"/>
                                          </p:stCondLst>
                                        </p:cTn>
                                        <p:tgtEl>
                                          <p:spTgt spid="91"/>
                                        </p:tgtEl>
                                        <p:attrNameLst>
                                          <p:attrName>style.visibility</p:attrName>
                                        </p:attrNameLst>
                                      </p:cBhvr>
                                      <p:to>
                                        <p:strVal val="visible"/>
                                      </p:to>
                                    </p:set>
                                    <p:anim calcmode="lin" valueType="num">
                                      <p:cBhvr additive="base">
                                        <p:cTn id="28" dur="750" fill="hold"/>
                                        <p:tgtEl>
                                          <p:spTgt spid="91"/>
                                        </p:tgtEl>
                                        <p:attrNameLst>
                                          <p:attrName>ppt_x</p:attrName>
                                        </p:attrNameLst>
                                      </p:cBhvr>
                                      <p:tavLst>
                                        <p:tav tm="0">
                                          <p:val>
                                            <p:strVal val="0-#ppt_w/2"/>
                                          </p:val>
                                        </p:tav>
                                        <p:tav tm="100000">
                                          <p:val>
                                            <p:strVal val="#ppt_x"/>
                                          </p:val>
                                        </p:tav>
                                      </p:tavLst>
                                    </p:anim>
                                    <p:anim calcmode="lin" valueType="num">
                                      <p:cBhvr additive="base">
                                        <p:cTn id="29" dur="750" fill="hold"/>
                                        <p:tgtEl>
                                          <p:spTgt spid="91"/>
                                        </p:tgtEl>
                                        <p:attrNameLst>
                                          <p:attrName>ppt_y</p:attrName>
                                        </p:attrNameLst>
                                      </p:cBhvr>
                                      <p:tavLst>
                                        <p:tav tm="0">
                                          <p:val>
                                            <p:strVal val="#ppt_y"/>
                                          </p:val>
                                        </p:tav>
                                        <p:tav tm="100000">
                                          <p:val>
                                            <p:strVal val="#ppt_y"/>
                                          </p:val>
                                        </p:tav>
                                      </p:tavLst>
                                    </p:anim>
                                  </p:childTnLst>
                                </p:cTn>
                              </p:par>
                              <p:par>
                                <p:cTn id="30" presetID="2" presetClass="entr" presetSubtype="2" decel="53300" fill="hold"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additive="base">
                                        <p:cTn id="32" dur="750" fill="hold"/>
                                        <p:tgtEl>
                                          <p:spTgt spid="97"/>
                                        </p:tgtEl>
                                        <p:attrNameLst>
                                          <p:attrName>ppt_x</p:attrName>
                                        </p:attrNameLst>
                                      </p:cBhvr>
                                      <p:tavLst>
                                        <p:tav tm="0">
                                          <p:val>
                                            <p:strVal val="1+#ppt_w/2"/>
                                          </p:val>
                                        </p:tav>
                                        <p:tav tm="100000">
                                          <p:val>
                                            <p:strVal val="#ppt_x"/>
                                          </p:val>
                                        </p:tav>
                                      </p:tavLst>
                                    </p:anim>
                                    <p:anim calcmode="lin" valueType="num">
                                      <p:cBhvr additive="base">
                                        <p:cTn id="33" dur="750" fill="hold"/>
                                        <p:tgtEl>
                                          <p:spTgt spid="97"/>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500" fill="hold"/>
                                        <p:tgtEl>
                                          <p:spTgt spid="107"/>
                                        </p:tgtEl>
                                        <p:attrNameLst>
                                          <p:attrName>ppt_w</p:attrName>
                                        </p:attrNameLst>
                                      </p:cBhvr>
                                      <p:tavLst>
                                        <p:tav tm="0">
                                          <p:val>
                                            <p:fltVal val="0"/>
                                          </p:val>
                                        </p:tav>
                                        <p:tav tm="100000">
                                          <p:val>
                                            <p:strVal val="#ppt_w"/>
                                          </p:val>
                                        </p:tav>
                                      </p:tavLst>
                                    </p:anim>
                                    <p:anim calcmode="lin" valueType="num">
                                      <p:cBhvr>
                                        <p:cTn id="38" dur="500" fill="hold"/>
                                        <p:tgtEl>
                                          <p:spTgt spid="107"/>
                                        </p:tgtEl>
                                        <p:attrNameLst>
                                          <p:attrName>ppt_h</p:attrName>
                                        </p:attrNameLst>
                                      </p:cBhvr>
                                      <p:tavLst>
                                        <p:tav tm="0">
                                          <p:val>
                                            <p:fltVal val="0"/>
                                          </p:val>
                                        </p:tav>
                                        <p:tav tm="100000">
                                          <p:val>
                                            <p:strVal val="#ppt_h"/>
                                          </p:val>
                                        </p:tav>
                                      </p:tavLst>
                                    </p:anim>
                                    <p:animEffect transition="in" filter="fade">
                                      <p:cBhvr>
                                        <p:cTn id="3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7"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3293</Words>
  <Application>Microsoft Office PowerPoint</Application>
  <PresentationFormat>宽屏</PresentationFormat>
  <Paragraphs>391</Paragraphs>
  <Slides>33</Slides>
  <Notes>33</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Impact MT Std</vt:lpstr>
      <vt:lpstr>等线</vt:lpstr>
      <vt:lpstr>等线 Light</vt:lpstr>
      <vt:lpstr>华文宋体</vt:lpstr>
      <vt:lpstr>宋体</vt:lpstr>
      <vt:lpstr>微软雅黑</vt:lpstr>
      <vt:lpstr>幼圆</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彭 晓亮</cp:lastModifiedBy>
  <cp:revision>118</cp:revision>
  <dcterms:created xsi:type="dcterms:W3CDTF">2016-11-24T09:20:00Z</dcterms:created>
  <dcterms:modified xsi:type="dcterms:W3CDTF">2020-07-22T10:07:04Z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