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>
        <p:scale>
          <a:sx n="75" d="100"/>
          <a:sy n="75" d="100"/>
        </p:scale>
        <p:origin x="3426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8B07B-E602-483A-9772-CE6CA3818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B127EE-6F75-450E-B6C2-61BE26618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26905-5C26-47C6-9FE3-B4A7402E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CA7E-A032-4042-9F17-790903DDD71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0802C-8408-4733-8D40-1060D2E7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C06DF-1890-45E2-88FA-609DA0C9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FF29-B894-4540-9749-7ACC4A150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18D6F-879D-4056-9666-BEE8B960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3CFC31-38DE-4C68-8597-18EBEF92F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EF276-8A8D-4938-AFB7-6FCA670F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CA7E-A032-4042-9F17-790903DDD71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A0ED2-4B14-4532-B469-1F5455F4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EA8A9-AFEA-441E-BA03-3B494B96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FF29-B894-4540-9749-7ACC4A150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5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A4A72A-CC81-4092-8AA9-9F179873F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2988A3-3DC7-4828-BBE8-053ADBE9C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9123A-8967-471F-B4CB-621CABEB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CA7E-A032-4042-9F17-790903DDD71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CF595-45F4-4351-8161-F2567AAF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52908-2328-4359-ACD3-BE638F11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FF29-B894-4540-9749-7ACC4A150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34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71853-0739-4086-B4EA-398DDBD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353E6-AB04-48BF-B614-45A21BF1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F3B7F-294F-41AB-9011-3727062F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CA7E-A032-4042-9F17-790903DDD71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75FBA-ECE8-4BD8-802B-FF1FE2F1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213DD-E21F-4AC2-A7E7-6B732A98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FF29-B894-4540-9749-7ACC4A150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86572-1B47-41FA-9E5A-EC699C01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810E07-F09E-4A0A-8A76-774661452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4BD51-9549-4F25-8B62-D6037670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CA7E-A032-4042-9F17-790903DDD71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60259-29F3-420B-94F0-ADAF124E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AE4D8-28FE-4EDB-8541-51CAFECF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FF29-B894-4540-9749-7ACC4A150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7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33114-039F-4A83-9A50-B38B0DAE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7613B-74CC-4EB8-944A-683C7DF6A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D153B3-FCD8-4F91-A7BD-959C4BD62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64C28C-1374-46BB-BF7C-2FE7F246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CA7E-A032-4042-9F17-790903DDD71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B5FE0-ED68-4C06-AB7D-2A7CA559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0EB49-4030-410E-BCA4-022E2983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FF29-B894-4540-9749-7ACC4A150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8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D7C52-BD1D-402A-9A8B-39860593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143BA-8C77-4E1C-B6FE-9AE1B64E7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EC6156-E9F6-4026-8B20-D47B8E5D0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09F79A-DA6B-47D9-A903-8803F5FC3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8C681F-DFFD-478E-86DE-0CB7E57D0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32AF4E-DD04-48EB-89CC-602E708E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CA7E-A032-4042-9F17-790903DDD71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E5C513-5426-4AEE-8827-E8265561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0E2124-39E7-47B9-B732-D959EFF3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FF29-B894-4540-9749-7ACC4A150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75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DFB98-9D63-4DA3-A3B6-76BCB99C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EBCA42-9891-4D7D-A725-7B822EFB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CA7E-A032-4042-9F17-790903DDD71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CCC5FF-3796-4613-BF74-9742BD04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9EB7A-6FD9-4D21-903D-265AE776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FF29-B894-4540-9749-7ACC4A150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98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15D9AE-73D4-4006-9B5C-B8CF63EB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CA7E-A032-4042-9F17-790903DDD71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9FD0A4-F366-41E7-8F78-CCAF5B19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BA831B-E03D-474A-8219-EB6ECB29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FF29-B894-4540-9749-7ACC4A150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1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4CEB7-815A-4085-A237-262BD690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E09DC-AB49-4482-839C-CBCF19800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4D8DF0-6745-4DF5-B54D-FE36E67FF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828C9-E38A-4DA0-963D-9EC3D96F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CA7E-A032-4042-9F17-790903DDD71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EFD33F-8366-4814-9DA6-94FF8187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347B64-38D5-487C-A4F2-3653D465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FF29-B894-4540-9749-7ACC4A150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8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2DC04-1F51-4A5A-8BA0-0A9E880F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99B980-71C5-4D01-9C1A-B139FEFD8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0A0268-828A-491A-AA5B-B4B893F73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BFE06-F807-47AA-B162-BEF5E3CB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CA7E-A032-4042-9F17-790903DDD71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C2BC5-D100-4BA3-8D3E-C1A642C8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C7704C-FB56-481F-A8DC-61B511D0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FF29-B894-4540-9749-7ACC4A150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4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715DDB-2CC4-4817-813B-645F6F49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33BA7-B459-487B-810C-1AF5D4B86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6B4ED-952B-463B-9DD7-29A0B4813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1CA7E-A032-4042-9F17-790903DDD71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787D2-FE81-45CD-A01F-2308609B4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889FE-B52A-4DA0-A7CA-C0B34FA69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7FF29-B894-4540-9749-7ACC4A150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2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35A687-DECB-4F11-97E7-EFA636A95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8" y="0"/>
            <a:ext cx="5787692" cy="6858000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BBF6F75-03C9-4DB9-806C-904E49278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583735"/>
              </p:ext>
            </p:extLst>
          </p:nvPr>
        </p:nvGraphicFramePr>
        <p:xfrm>
          <a:off x="5923653" y="-2326628"/>
          <a:ext cx="6096000" cy="1060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371584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18514065"/>
                    </a:ext>
                  </a:extLst>
                </a:gridCol>
              </a:tblGrid>
              <a:tr h="9730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23301"/>
                  </a:ext>
                </a:extLst>
              </a:tr>
              <a:tr h="4865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리디북스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홈으로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9486"/>
                  </a:ext>
                </a:extLst>
              </a:tr>
              <a:tr h="4865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리디셀렉트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리디셀렉트</a:t>
                      </a:r>
                      <a:r>
                        <a:rPr lang="ko-KR" altLang="en-US" dirty="0"/>
                        <a:t>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32065"/>
                  </a:ext>
                </a:extLst>
              </a:tr>
              <a:tr h="4865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검색창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엔터키로만</a:t>
                      </a:r>
                      <a:r>
                        <a:rPr lang="ko-KR" altLang="en-US" dirty="0"/>
                        <a:t> 검색이 가능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검색창</a:t>
                      </a:r>
                      <a:r>
                        <a:rPr lang="ko-KR" altLang="en-US" dirty="0"/>
                        <a:t> 밑에 </a:t>
                      </a:r>
                      <a:r>
                        <a:rPr lang="ko-KR" altLang="en-US" dirty="0" err="1"/>
                        <a:t>최근검색어</a:t>
                      </a:r>
                      <a:r>
                        <a:rPr lang="ko-KR" altLang="en-US" dirty="0"/>
                        <a:t> 창이 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 시 도서 검색결과로 이동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04677"/>
                  </a:ext>
                </a:extLst>
              </a:tr>
              <a:tr h="4865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번 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02664"/>
                  </a:ext>
                </a:extLst>
              </a:tr>
              <a:tr h="4865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번 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516400"/>
                  </a:ext>
                </a:extLst>
              </a:tr>
              <a:tr h="4865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번 회원메뉴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알림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마이리디</a:t>
                      </a:r>
                      <a:r>
                        <a:rPr lang="ko-KR" altLang="en-US" dirty="0"/>
                        <a:t> 메뉴로 각각 </a:t>
                      </a:r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알맞은 페이지로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단 알림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마이리디는</a:t>
                      </a:r>
                      <a:r>
                        <a:rPr lang="ko-KR" altLang="en-US" dirty="0"/>
                        <a:t> 로그인 전에는 로그인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07673"/>
                  </a:ext>
                </a:extLst>
              </a:tr>
              <a:tr h="4865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번 책분류메뉴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전체메뉴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일반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로맨스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등의 메뉴로 일반이 기본값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나머지는 </a:t>
                      </a:r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그에 맞는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04216"/>
                  </a:ext>
                </a:extLst>
              </a:tr>
              <a:tr h="4865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번 슬라이드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초 </a:t>
                      </a:r>
                      <a:r>
                        <a:rPr lang="ko-KR" altLang="en-US" dirty="0" err="1"/>
                        <a:t>자동슬라이드로</a:t>
                      </a:r>
                      <a:r>
                        <a:rPr lang="ko-KR" altLang="en-US" dirty="0"/>
                        <a:t> 왼쪽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오른쪽 방향아이콘을 누르면 각 방향에 있는 그림 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각 그림 </a:t>
                      </a:r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91261"/>
                  </a:ext>
                </a:extLst>
              </a:tr>
              <a:tr h="4865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번 책분류메뉴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이벤트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베스트 셀러 등의 메뉴로 </a:t>
                      </a:r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각각에 알맞은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30722"/>
                  </a:ext>
                </a:extLst>
              </a:tr>
              <a:tr h="4865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번 슬라이드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신간책</a:t>
                      </a:r>
                      <a:r>
                        <a:rPr lang="ko-KR" altLang="en-US" dirty="0"/>
                        <a:t> 소개하는 슬라이드로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권이 보이고 </a:t>
                      </a:r>
                      <a:r>
                        <a:rPr lang="ko-KR" altLang="en-US" dirty="0" err="1"/>
                        <a:t>수동슬라이드로</a:t>
                      </a:r>
                      <a:r>
                        <a:rPr lang="ko-KR" altLang="en-US" dirty="0"/>
                        <a:t> 방향아이콘 </a:t>
                      </a:r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그 방향으로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70399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B24EB2F2-CF97-48D2-BA24-0D841E7FDAD1}"/>
              </a:ext>
            </a:extLst>
          </p:cNvPr>
          <p:cNvSpPr/>
          <p:nvPr/>
        </p:nvSpPr>
        <p:spPr>
          <a:xfrm>
            <a:off x="753687" y="160637"/>
            <a:ext cx="2100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78346CE-F23A-434D-BEF2-F7CEE4290B1C}"/>
              </a:ext>
            </a:extLst>
          </p:cNvPr>
          <p:cNvSpPr/>
          <p:nvPr/>
        </p:nvSpPr>
        <p:spPr>
          <a:xfrm>
            <a:off x="1453293" y="234776"/>
            <a:ext cx="2100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475FAB0-83C2-431B-84EF-040287D10675}"/>
              </a:ext>
            </a:extLst>
          </p:cNvPr>
          <p:cNvSpPr/>
          <p:nvPr/>
        </p:nvSpPr>
        <p:spPr>
          <a:xfrm>
            <a:off x="3320231" y="160636"/>
            <a:ext cx="2100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A397B93-2E93-45E8-B47A-8932B4AE354D}"/>
              </a:ext>
            </a:extLst>
          </p:cNvPr>
          <p:cNvSpPr/>
          <p:nvPr/>
        </p:nvSpPr>
        <p:spPr>
          <a:xfrm>
            <a:off x="4297254" y="160636"/>
            <a:ext cx="2100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1D379A-1282-465C-9B14-049189BAF0C0}"/>
              </a:ext>
            </a:extLst>
          </p:cNvPr>
          <p:cNvSpPr/>
          <p:nvPr/>
        </p:nvSpPr>
        <p:spPr>
          <a:xfrm>
            <a:off x="5162837" y="6178"/>
            <a:ext cx="2100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878F442-FFF3-4EE1-AA6B-587EB3EC14E3}"/>
              </a:ext>
            </a:extLst>
          </p:cNvPr>
          <p:cNvSpPr/>
          <p:nvPr/>
        </p:nvSpPr>
        <p:spPr>
          <a:xfrm>
            <a:off x="576002" y="438663"/>
            <a:ext cx="2100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F266126-9711-4988-A2CE-2EAB223D2D17}"/>
              </a:ext>
            </a:extLst>
          </p:cNvPr>
          <p:cNvSpPr/>
          <p:nvPr/>
        </p:nvSpPr>
        <p:spPr>
          <a:xfrm>
            <a:off x="576002" y="834078"/>
            <a:ext cx="2100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4F7AECA-C2CF-4A6E-BF95-9C3804DB9CD3}"/>
              </a:ext>
            </a:extLst>
          </p:cNvPr>
          <p:cNvSpPr/>
          <p:nvPr/>
        </p:nvSpPr>
        <p:spPr>
          <a:xfrm>
            <a:off x="101715" y="1303635"/>
            <a:ext cx="2100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0E96985-ADBF-4F5B-B4DF-0062C699AE09}"/>
              </a:ext>
            </a:extLst>
          </p:cNvPr>
          <p:cNvSpPr/>
          <p:nvPr/>
        </p:nvSpPr>
        <p:spPr>
          <a:xfrm>
            <a:off x="651515" y="3428997"/>
            <a:ext cx="2100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D0E4E36-6DF1-41CF-89CD-A73CF81AB45E}"/>
              </a:ext>
            </a:extLst>
          </p:cNvPr>
          <p:cNvSpPr/>
          <p:nvPr/>
        </p:nvSpPr>
        <p:spPr>
          <a:xfrm>
            <a:off x="410483" y="4312501"/>
            <a:ext cx="553268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4593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BBF6F75-03C9-4DB9-806C-904E49278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171215"/>
              </p:ext>
            </p:extLst>
          </p:nvPr>
        </p:nvGraphicFramePr>
        <p:xfrm>
          <a:off x="5994991" y="476314"/>
          <a:ext cx="6096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371584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18514065"/>
                    </a:ext>
                  </a:extLst>
                </a:gridCol>
              </a:tblGrid>
              <a:tr h="2909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23301"/>
                  </a:ext>
                </a:extLst>
              </a:tr>
              <a:tr h="945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책소개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분단위로 시간이 바뀌고 그 시간에 인기 있는 </a:t>
                      </a: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권의 책이 보여지고 세로로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위부터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위까지 순서로 가로로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줄로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9486"/>
                  </a:ext>
                </a:extLst>
              </a:tr>
              <a:tr h="945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번 슬라이드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오늘의 추천책이 </a:t>
                      </a:r>
                      <a:r>
                        <a:rPr lang="ko-KR" altLang="en-US" dirty="0" err="1"/>
                        <a:t>소개되어있고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권의 책이 보여지고 </a:t>
                      </a:r>
                      <a:r>
                        <a:rPr lang="ko-KR" altLang="en-US" dirty="0" err="1"/>
                        <a:t>수동슬라이드로</a:t>
                      </a:r>
                      <a:r>
                        <a:rPr lang="ko-KR" altLang="en-US" dirty="0"/>
                        <a:t> 각 방향버튼 </a:t>
                      </a:r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그 방향으로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권 책 모두가 바뀌며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32065"/>
                  </a:ext>
                </a:extLst>
              </a:tr>
              <a:tr h="1163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책소개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베스트셀러 책들을 </a:t>
                      </a: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등까지 보여주며 세로로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위부터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위까지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 err="1"/>
                        <a:t>권씩</a:t>
                      </a:r>
                      <a:r>
                        <a:rPr lang="ko-KR" altLang="en-US" dirty="0"/>
                        <a:t> 가로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줄로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0467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5405BCA-956A-4E9B-9998-F278C2148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519" y="0"/>
            <a:ext cx="5964172" cy="68580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24EB2F2-CF97-48D2-BA24-0D841E7FDAD1}"/>
              </a:ext>
            </a:extLst>
          </p:cNvPr>
          <p:cNvSpPr/>
          <p:nvPr/>
        </p:nvSpPr>
        <p:spPr>
          <a:xfrm>
            <a:off x="-389998" y="3708"/>
            <a:ext cx="630881" cy="289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0E96985-ADBF-4F5B-B4DF-0062C699AE09}"/>
              </a:ext>
            </a:extLst>
          </p:cNvPr>
          <p:cNvSpPr/>
          <p:nvPr/>
        </p:nvSpPr>
        <p:spPr>
          <a:xfrm>
            <a:off x="651515" y="3428997"/>
            <a:ext cx="2100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F12F9C6-E680-48A0-A696-B01CCD39C7F3}"/>
              </a:ext>
            </a:extLst>
          </p:cNvPr>
          <p:cNvSpPr/>
          <p:nvPr/>
        </p:nvSpPr>
        <p:spPr>
          <a:xfrm>
            <a:off x="-214432" y="2031207"/>
            <a:ext cx="630881" cy="289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6E546FF-92EA-49AC-B7B7-5FD0A571876B}"/>
              </a:ext>
            </a:extLst>
          </p:cNvPr>
          <p:cNvSpPr/>
          <p:nvPr/>
        </p:nvSpPr>
        <p:spPr>
          <a:xfrm>
            <a:off x="-386756" y="4002612"/>
            <a:ext cx="630881" cy="289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03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BBF6F75-03C9-4DB9-806C-904E49278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951379"/>
              </p:ext>
            </p:extLst>
          </p:nvPr>
        </p:nvGraphicFramePr>
        <p:xfrm>
          <a:off x="5923653" y="-327660"/>
          <a:ext cx="6096000" cy="718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371584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18514065"/>
                    </a:ext>
                  </a:extLst>
                </a:gridCol>
              </a:tblGrid>
              <a:tr h="390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23301"/>
                  </a:ext>
                </a:extLst>
              </a:tr>
              <a:tr h="501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번 슬라이드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금주의 신간들을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 err="1"/>
                        <a:t>권씩</a:t>
                      </a:r>
                      <a:r>
                        <a:rPr lang="ko-KR" altLang="en-US" dirty="0"/>
                        <a:t> 보여주고 </a:t>
                      </a:r>
                      <a:r>
                        <a:rPr lang="ko-KR" altLang="en-US" dirty="0" err="1"/>
                        <a:t>수동슬라이드로</a:t>
                      </a:r>
                      <a:r>
                        <a:rPr lang="ko-KR" altLang="en-US" dirty="0"/>
                        <a:t> 각 방향을 </a:t>
                      </a:r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권 모두가 그 방향에 맞게 바뀌며 </a:t>
                      </a:r>
                      <a:r>
                        <a:rPr lang="ko-KR" altLang="en-US" dirty="0" err="1"/>
                        <a:t>보여짐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9486"/>
                  </a:ext>
                </a:extLst>
              </a:tr>
              <a:tr h="501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번 슬라이드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인스타그램 추천도서를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 err="1"/>
                        <a:t>권씩</a:t>
                      </a:r>
                      <a:r>
                        <a:rPr lang="ko-KR" altLang="en-US" dirty="0"/>
                        <a:t> 보여주고 </a:t>
                      </a:r>
                      <a:r>
                        <a:rPr lang="ko-KR" altLang="en-US" dirty="0" err="1"/>
                        <a:t>수동슬라이드로</a:t>
                      </a:r>
                      <a:r>
                        <a:rPr lang="ko-KR" altLang="en-US" dirty="0"/>
                        <a:t> 각 방향을 </a:t>
                      </a:r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권 모두가 그 방향에 맞게 바뀌며 </a:t>
                      </a:r>
                      <a:r>
                        <a:rPr lang="ko-KR" altLang="en-US" dirty="0" err="1"/>
                        <a:t>보여짐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32065"/>
                  </a:ext>
                </a:extLst>
              </a:tr>
              <a:tr h="1217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푸터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고객센터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공지사항 등의 부가적인 메뉴들로 각각을 </a:t>
                      </a:r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그에 맞는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04677"/>
                  </a:ext>
                </a:extLst>
              </a:tr>
              <a:tr h="501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푸터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사업자 정보로써 아래 화살표를 클릭하면 위 화살표로 바뀌며 아래로 펼쳐지며 내용이 </a:t>
                      </a:r>
                      <a:r>
                        <a:rPr lang="ko-KR" altLang="en-US" dirty="0" err="1"/>
                        <a:t>보여짐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위 화살표 </a:t>
                      </a:r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닫히며 내용이 사라짐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02664"/>
                  </a:ext>
                </a:extLst>
              </a:tr>
              <a:tr h="501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푸터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이용약관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개인정보처리방침등에</a:t>
                      </a:r>
                      <a:r>
                        <a:rPr lang="ko-KR" altLang="en-US" dirty="0"/>
                        <a:t> 관한 메뉴로 </a:t>
                      </a:r>
                      <a:r>
                        <a:rPr lang="ko-KR" altLang="en-US" dirty="0" err="1"/>
                        <a:t>각각각각을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그에 맞는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5164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0E2527B-95BA-4509-9991-AC95A6F10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78"/>
            <a:ext cx="5923653" cy="68580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24EB2F2-CF97-48D2-BA24-0D841E7FDAD1}"/>
              </a:ext>
            </a:extLst>
          </p:cNvPr>
          <p:cNvSpPr/>
          <p:nvPr/>
        </p:nvSpPr>
        <p:spPr>
          <a:xfrm>
            <a:off x="-248792" y="-21720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38C703-97C3-479A-8898-24A5CAE0ACD3}"/>
              </a:ext>
            </a:extLst>
          </p:cNvPr>
          <p:cNvSpPr/>
          <p:nvPr/>
        </p:nvSpPr>
        <p:spPr>
          <a:xfrm>
            <a:off x="-112010" y="2447915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DA3337A-AB74-4D1B-9F8F-D5E1D821F03B}"/>
              </a:ext>
            </a:extLst>
          </p:cNvPr>
          <p:cNvSpPr/>
          <p:nvPr/>
        </p:nvSpPr>
        <p:spPr>
          <a:xfrm>
            <a:off x="-150110" y="4917550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DA0B0AF-57DA-4416-8D8A-ADD85CE032F7}"/>
              </a:ext>
            </a:extLst>
          </p:cNvPr>
          <p:cNvSpPr/>
          <p:nvPr/>
        </p:nvSpPr>
        <p:spPr>
          <a:xfrm>
            <a:off x="-206057" y="5996191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A815C9C-9358-4CE3-9A96-54EA798FAFCB}"/>
              </a:ext>
            </a:extLst>
          </p:cNvPr>
          <p:cNvSpPr/>
          <p:nvPr/>
        </p:nvSpPr>
        <p:spPr>
          <a:xfrm>
            <a:off x="-408687" y="6433274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56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EA249BC-378F-4441-9E88-9C213EB89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20"/>
            <a:ext cx="6129710" cy="6858000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BBF6F75-03C9-4DB9-806C-904E49278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016603"/>
              </p:ext>
            </p:extLst>
          </p:nvPr>
        </p:nvGraphicFramePr>
        <p:xfrm>
          <a:off x="6129710" y="1337241"/>
          <a:ext cx="6096000" cy="3427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371584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185140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23301"/>
                  </a:ext>
                </a:extLst>
              </a:tr>
              <a:tr h="1530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r>
                        <a:rPr lang="ko-KR" altLang="en-US" dirty="0"/>
                        <a:t>번 캐시충전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후에 보이는 것으로 캐시충전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9486"/>
                  </a:ext>
                </a:extLst>
              </a:tr>
              <a:tr h="1530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번 내 서재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후에 보이는 것으로 내 서재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32065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B24EB2F2-CF97-48D2-BA24-0D841E7FDAD1}"/>
              </a:ext>
            </a:extLst>
          </p:cNvPr>
          <p:cNvSpPr/>
          <p:nvPr/>
        </p:nvSpPr>
        <p:spPr>
          <a:xfrm>
            <a:off x="3891408" y="21720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38C703-97C3-479A-8898-24A5CAE0ACD3}"/>
              </a:ext>
            </a:extLst>
          </p:cNvPr>
          <p:cNvSpPr/>
          <p:nvPr/>
        </p:nvSpPr>
        <p:spPr>
          <a:xfrm>
            <a:off x="5247390" y="139109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4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880B4C8-3D46-4276-BBBD-479DAF4B4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84918" cy="6858000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BBF6F75-03C9-4DB9-806C-904E49278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33165"/>
              </p:ext>
            </p:extLst>
          </p:nvPr>
        </p:nvGraphicFramePr>
        <p:xfrm>
          <a:off x="6084918" y="1120140"/>
          <a:ext cx="6096000" cy="329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371584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18514065"/>
                    </a:ext>
                  </a:extLst>
                </a:gridCol>
              </a:tblGrid>
              <a:tr h="6765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23301"/>
                  </a:ext>
                </a:extLst>
              </a:tr>
              <a:tr h="870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리디북스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홈으로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9486"/>
                  </a:ext>
                </a:extLst>
              </a:tr>
              <a:tr h="1110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r>
                        <a:rPr lang="ko-KR" altLang="en-US" dirty="0"/>
                        <a:t>번 일반회원가입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입력 가능한 회원가입페이지로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32065"/>
                  </a:ext>
                </a:extLst>
              </a:tr>
              <a:tr h="642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r>
                        <a:rPr lang="ko-KR" altLang="en-US" dirty="0"/>
                        <a:t>번 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04677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B24EB2F2-CF97-48D2-BA24-0D841E7FDAD1}"/>
              </a:ext>
            </a:extLst>
          </p:cNvPr>
          <p:cNvSpPr/>
          <p:nvPr/>
        </p:nvSpPr>
        <p:spPr>
          <a:xfrm>
            <a:off x="1884808" y="110620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38C703-97C3-479A-8898-24A5CAE0ACD3}"/>
              </a:ext>
            </a:extLst>
          </p:cNvPr>
          <p:cNvSpPr/>
          <p:nvPr/>
        </p:nvSpPr>
        <p:spPr>
          <a:xfrm>
            <a:off x="1113321" y="4818107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DA3337A-AB74-4D1B-9F8F-D5E1D821F03B}"/>
              </a:ext>
            </a:extLst>
          </p:cNvPr>
          <p:cNvSpPr/>
          <p:nvPr/>
        </p:nvSpPr>
        <p:spPr>
          <a:xfrm>
            <a:off x="1113321" y="5629499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45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F9B4FE-F30C-4115-8892-352A1475E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" y="-21720"/>
            <a:ext cx="6073763" cy="6858000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BBF6F75-03C9-4DB9-806C-904E49278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12039"/>
              </p:ext>
            </p:extLst>
          </p:nvPr>
        </p:nvGraphicFramePr>
        <p:xfrm>
          <a:off x="6083589" y="-454660"/>
          <a:ext cx="6096000" cy="750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371584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18514065"/>
                    </a:ext>
                  </a:extLst>
                </a:gridCol>
              </a:tblGrid>
              <a:tr h="390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23301"/>
                  </a:ext>
                </a:extLst>
              </a:tr>
              <a:tr h="501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리디북스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홈으로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9486"/>
                  </a:ext>
                </a:extLst>
              </a:tr>
              <a:tr h="501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r>
                        <a:rPr lang="ko-KR" altLang="en-US" dirty="0"/>
                        <a:t>번 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</a:t>
                      </a:r>
                      <a:r>
                        <a:rPr lang="ko-KR" altLang="en-US" dirty="0" err="1"/>
                        <a:t>입력칸으로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5~20</a:t>
                      </a:r>
                      <a:r>
                        <a:rPr lang="ko-KR" altLang="en-US" dirty="0"/>
                        <a:t>자 영문과 숫자로 제한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32065"/>
                  </a:ext>
                </a:extLst>
              </a:tr>
              <a:tr h="1217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r>
                        <a:rPr lang="ko-KR" altLang="en-US" dirty="0"/>
                        <a:t>번 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</a:t>
                      </a:r>
                      <a:r>
                        <a:rPr lang="ko-KR" altLang="en-US" dirty="0" err="1"/>
                        <a:t>입력칸으로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자 이상 영문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특수문자 중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가지 이상 입력하게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연속된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자 이상의 같은 문자는 못하게 제한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04677"/>
                  </a:ext>
                </a:extLst>
              </a:tr>
              <a:tr h="501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r>
                        <a:rPr lang="ko-KR" altLang="en-US" dirty="0"/>
                        <a:t>번 비밀번호확인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비밀번호와 똑같이 쳐야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02664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r>
                        <a:rPr lang="ko-KR" altLang="en-US" dirty="0"/>
                        <a:t>번 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 주소 형식에 맞게 쳐야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516400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r>
                        <a:rPr lang="ko-KR" altLang="en-US" dirty="0"/>
                        <a:t>번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072436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번 출생년도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자리로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53673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</a:t>
                      </a:r>
                      <a:r>
                        <a:rPr lang="ko-KR" altLang="en-US" dirty="0"/>
                        <a:t>번 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성별 선택 칸으로 남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여중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095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번 약관동의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필수로 필요한 약관동의 두가지와 선택적으로 가능한 동의 사항 두가지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1584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</a:t>
                      </a:r>
                      <a:r>
                        <a:rPr lang="ko-KR" altLang="en-US" dirty="0"/>
                        <a:t>번 가입완료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완료버튼으로 모든 필수 사항을 형식에 맞게 입력 시 완료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64746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B24EB2F2-CF97-48D2-BA24-0D841E7FDAD1}"/>
              </a:ext>
            </a:extLst>
          </p:cNvPr>
          <p:cNvSpPr/>
          <p:nvPr/>
        </p:nvSpPr>
        <p:spPr>
          <a:xfrm>
            <a:off x="1656208" y="21720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38C703-97C3-479A-8898-24A5CAE0ACD3}"/>
              </a:ext>
            </a:extLst>
          </p:cNvPr>
          <p:cNvSpPr/>
          <p:nvPr/>
        </p:nvSpPr>
        <p:spPr>
          <a:xfrm>
            <a:off x="675390" y="1008813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DA3337A-AB74-4D1B-9F8F-D5E1D821F03B}"/>
              </a:ext>
            </a:extLst>
          </p:cNvPr>
          <p:cNvSpPr/>
          <p:nvPr/>
        </p:nvSpPr>
        <p:spPr>
          <a:xfrm>
            <a:off x="675390" y="1513950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26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DA0B0AF-57DA-4416-8D8A-ADD85CE032F7}"/>
              </a:ext>
            </a:extLst>
          </p:cNvPr>
          <p:cNvSpPr/>
          <p:nvPr/>
        </p:nvSpPr>
        <p:spPr>
          <a:xfrm>
            <a:off x="675390" y="1937279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27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A815C9C-9358-4CE3-9A96-54EA798FAFCB}"/>
              </a:ext>
            </a:extLst>
          </p:cNvPr>
          <p:cNvSpPr/>
          <p:nvPr/>
        </p:nvSpPr>
        <p:spPr>
          <a:xfrm>
            <a:off x="675390" y="2360608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1D0E0F-97DE-4895-B49B-F32D2D18D7F5}"/>
              </a:ext>
            </a:extLst>
          </p:cNvPr>
          <p:cNvSpPr/>
          <p:nvPr/>
        </p:nvSpPr>
        <p:spPr>
          <a:xfrm>
            <a:off x="675390" y="2901326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29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B5F331F-0D22-42E6-8703-41D6AB645783}"/>
              </a:ext>
            </a:extLst>
          </p:cNvPr>
          <p:cNvSpPr/>
          <p:nvPr/>
        </p:nvSpPr>
        <p:spPr>
          <a:xfrm>
            <a:off x="675390" y="3604508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091178A-988B-4A62-A6D1-FEF72BE6EC92}"/>
              </a:ext>
            </a:extLst>
          </p:cNvPr>
          <p:cNvSpPr/>
          <p:nvPr/>
        </p:nvSpPr>
        <p:spPr>
          <a:xfrm>
            <a:off x="675390" y="4131483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60A92BE-4FAD-41B7-A8F7-E130B6BE4869}"/>
              </a:ext>
            </a:extLst>
          </p:cNvPr>
          <p:cNvSpPr/>
          <p:nvPr/>
        </p:nvSpPr>
        <p:spPr>
          <a:xfrm>
            <a:off x="675390" y="5864277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33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EA1F0F-19B1-46E3-A71F-CA7036A0EC90}"/>
              </a:ext>
            </a:extLst>
          </p:cNvPr>
          <p:cNvSpPr/>
          <p:nvPr/>
        </p:nvSpPr>
        <p:spPr>
          <a:xfrm>
            <a:off x="4218690" y="3616981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02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2F1E9B9-CD70-4F51-806E-8DB248F1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5" y="3263901"/>
            <a:ext cx="6050293" cy="3594100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1692252-A7A0-4674-8754-FC217002E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" y="0"/>
            <a:ext cx="6071178" cy="3263900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BBF6F75-03C9-4DB9-806C-904E49278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85610"/>
              </p:ext>
            </p:extLst>
          </p:nvPr>
        </p:nvGraphicFramePr>
        <p:xfrm>
          <a:off x="6104472" y="967740"/>
          <a:ext cx="6096000" cy="388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371584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18514065"/>
                    </a:ext>
                  </a:extLst>
                </a:gridCol>
              </a:tblGrid>
              <a:tr h="5297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23301"/>
                  </a:ext>
                </a:extLst>
              </a:tr>
              <a:tr h="681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리디북스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홈으로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9486"/>
                  </a:ext>
                </a:extLst>
              </a:tr>
              <a:tr h="869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r>
                        <a:rPr lang="ko-KR" altLang="en-US" dirty="0"/>
                        <a:t>번 인증 메일 </a:t>
                      </a:r>
                      <a:r>
                        <a:rPr lang="ko-KR" altLang="en-US" dirty="0" err="1"/>
                        <a:t>재발송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인증 메일이 </a:t>
                      </a:r>
                      <a:r>
                        <a:rPr lang="ko-KR" altLang="en-US" dirty="0" err="1"/>
                        <a:t>재발송됨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32065"/>
                  </a:ext>
                </a:extLst>
              </a:tr>
              <a:tr h="934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</a:t>
                      </a:r>
                      <a:r>
                        <a:rPr lang="ko-KR" altLang="en-US" dirty="0"/>
                        <a:t>번 이메일 주소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 주소 수정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04677"/>
                  </a:ext>
                </a:extLst>
              </a:tr>
              <a:tr h="869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</a:t>
                      </a:r>
                      <a:r>
                        <a:rPr lang="ko-KR" altLang="en-US" dirty="0"/>
                        <a:t>번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완료버튼을 누르면 로그인 된 </a:t>
                      </a:r>
                      <a:r>
                        <a:rPr lang="ko-KR" altLang="en-US" dirty="0" err="1"/>
                        <a:t>리디북스</a:t>
                      </a:r>
                      <a:r>
                        <a:rPr lang="ko-KR" altLang="en-US" dirty="0"/>
                        <a:t> 홈으로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02664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8B5F331F-0D22-42E6-8703-41D6AB645783}"/>
              </a:ext>
            </a:extLst>
          </p:cNvPr>
          <p:cNvSpPr/>
          <p:nvPr/>
        </p:nvSpPr>
        <p:spPr>
          <a:xfrm>
            <a:off x="737862" y="2428261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35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091178A-988B-4A62-A6D1-FEF72BE6EC92}"/>
              </a:ext>
            </a:extLst>
          </p:cNvPr>
          <p:cNvSpPr/>
          <p:nvPr/>
        </p:nvSpPr>
        <p:spPr>
          <a:xfrm>
            <a:off x="2642259" y="2428584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36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60A92BE-4FAD-41B7-A8F7-E130B6BE4869}"/>
              </a:ext>
            </a:extLst>
          </p:cNvPr>
          <p:cNvSpPr/>
          <p:nvPr/>
        </p:nvSpPr>
        <p:spPr>
          <a:xfrm>
            <a:off x="737862" y="5270521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EA1F0F-19B1-46E3-A71F-CA7036A0EC90}"/>
              </a:ext>
            </a:extLst>
          </p:cNvPr>
          <p:cNvSpPr/>
          <p:nvPr/>
        </p:nvSpPr>
        <p:spPr>
          <a:xfrm>
            <a:off x="1443226" y="186862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87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9307FE-B6A6-4B82-82E7-992920AB0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" y="0"/>
            <a:ext cx="6071178" cy="6858000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BBF6F75-03C9-4DB9-806C-904E49278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86033"/>
              </p:ext>
            </p:extLst>
          </p:nvPr>
        </p:nvGraphicFramePr>
        <p:xfrm>
          <a:off x="6083589" y="-454660"/>
          <a:ext cx="6096000" cy="7457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371584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18514065"/>
                    </a:ext>
                  </a:extLst>
                </a:gridCol>
              </a:tblGrid>
              <a:tr h="390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23301"/>
                  </a:ext>
                </a:extLst>
              </a:tr>
              <a:tr h="501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38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리디북스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홈으로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9486"/>
                  </a:ext>
                </a:extLst>
              </a:tr>
              <a:tr h="501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</a:t>
                      </a:r>
                      <a:r>
                        <a:rPr lang="ko-KR" altLang="en-US" dirty="0"/>
                        <a:t>번 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</a:t>
                      </a:r>
                      <a:r>
                        <a:rPr lang="ko-KR" altLang="en-US" dirty="0" err="1"/>
                        <a:t>입력칸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32065"/>
                  </a:ext>
                </a:extLst>
              </a:tr>
              <a:tr h="1217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r>
                        <a:rPr lang="ko-KR" altLang="en-US" dirty="0"/>
                        <a:t>번 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</a:t>
                      </a:r>
                      <a:r>
                        <a:rPr lang="ko-KR" altLang="en-US" dirty="0" err="1"/>
                        <a:t>입력칸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04677"/>
                  </a:ext>
                </a:extLst>
              </a:tr>
              <a:tr h="501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로그인상태유지박스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클릭하여 체크박스가 활성화 된 상태로 로그인 시 로그인 상태가 유지됨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02664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아이디찾기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아이디찾기</a:t>
                      </a:r>
                      <a:r>
                        <a:rPr lang="ko-KR" altLang="en-US" dirty="0"/>
                        <a:t>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516400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43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비밀번호재설정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비밀번호 재설정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072436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44</a:t>
                      </a:r>
                      <a:r>
                        <a:rPr lang="ko-KR" altLang="en-US" dirty="0"/>
                        <a:t>번 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비밀번호를 제대로 입력했을 시 로그인 된 </a:t>
                      </a:r>
                      <a:r>
                        <a:rPr lang="ko-KR" altLang="en-US" dirty="0" err="1"/>
                        <a:t>리디북스</a:t>
                      </a:r>
                      <a:r>
                        <a:rPr lang="ko-KR" altLang="en-US" dirty="0"/>
                        <a:t> 홈 페이지로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아이디나 비밀번호가 틀렸을 경우 </a:t>
                      </a:r>
                      <a:r>
                        <a:rPr lang="ko-KR" altLang="en-US" dirty="0" err="1"/>
                        <a:t>로그인버튼위에</a:t>
                      </a:r>
                      <a:r>
                        <a:rPr lang="ko-KR" altLang="en-US" dirty="0"/>
                        <a:t> 빨간 글씨로 아이디 또는 비밀번호를 확인하라는 글씨가 나옴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53673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</a:t>
                      </a:r>
                      <a:r>
                        <a:rPr lang="ko-KR" altLang="en-US" dirty="0"/>
                        <a:t>번 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회원가입 페이지로 이동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09524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8B5F331F-0D22-42E6-8703-41D6AB645783}"/>
              </a:ext>
            </a:extLst>
          </p:cNvPr>
          <p:cNvSpPr/>
          <p:nvPr/>
        </p:nvSpPr>
        <p:spPr>
          <a:xfrm>
            <a:off x="1551690" y="605985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39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091178A-988B-4A62-A6D1-FEF72BE6EC92}"/>
              </a:ext>
            </a:extLst>
          </p:cNvPr>
          <p:cNvSpPr/>
          <p:nvPr/>
        </p:nvSpPr>
        <p:spPr>
          <a:xfrm>
            <a:off x="1551690" y="912582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60A92BE-4FAD-41B7-A8F7-E130B6BE4869}"/>
              </a:ext>
            </a:extLst>
          </p:cNvPr>
          <p:cNvSpPr/>
          <p:nvPr/>
        </p:nvSpPr>
        <p:spPr>
          <a:xfrm>
            <a:off x="1569538" y="1178034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EA1F0F-19B1-46E3-A71F-CA7036A0EC90}"/>
              </a:ext>
            </a:extLst>
          </p:cNvPr>
          <p:cNvSpPr/>
          <p:nvPr/>
        </p:nvSpPr>
        <p:spPr>
          <a:xfrm>
            <a:off x="1996160" y="0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38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3DDAD78-B8F7-4F71-AACA-68A1C284D828}"/>
              </a:ext>
            </a:extLst>
          </p:cNvPr>
          <p:cNvSpPr/>
          <p:nvPr/>
        </p:nvSpPr>
        <p:spPr>
          <a:xfrm>
            <a:off x="2707729" y="1004120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42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BDF9C6D-F772-4F3B-96EA-FABF0778FC91}"/>
              </a:ext>
            </a:extLst>
          </p:cNvPr>
          <p:cNvSpPr/>
          <p:nvPr/>
        </p:nvSpPr>
        <p:spPr>
          <a:xfrm>
            <a:off x="3473881" y="1029971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43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57A31E-96E9-4EA6-A9FE-FFBA5D26D273}"/>
              </a:ext>
            </a:extLst>
          </p:cNvPr>
          <p:cNvSpPr/>
          <p:nvPr/>
        </p:nvSpPr>
        <p:spPr>
          <a:xfrm>
            <a:off x="1904372" y="1515305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44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749010-1C2B-4DC1-AC32-98E3505F3FE4}"/>
              </a:ext>
            </a:extLst>
          </p:cNvPr>
          <p:cNvSpPr/>
          <p:nvPr/>
        </p:nvSpPr>
        <p:spPr>
          <a:xfrm>
            <a:off x="1840214" y="1784019"/>
            <a:ext cx="705364" cy="2347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47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626</Words>
  <Application>Microsoft Office PowerPoint</Application>
  <PresentationFormat>와이드스크린</PresentationFormat>
  <Paragraphs>137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성주 홍</dc:creator>
  <cp:lastModifiedBy>성주 홍</cp:lastModifiedBy>
  <cp:revision>1</cp:revision>
  <dcterms:created xsi:type="dcterms:W3CDTF">2021-12-18T13:15:44Z</dcterms:created>
  <dcterms:modified xsi:type="dcterms:W3CDTF">2021-12-18T15:00:49Z</dcterms:modified>
</cp:coreProperties>
</file>