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7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4839BDF-F9FA-4F4A-84CC-767F8B8027CB}">
          <p14:sldIdLst>
            <p14:sldId id="258"/>
            <p14:sldId id="259"/>
            <p14:sldId id="260"/>
            <p14:sldId id="261"/>
            <p14:sldId id="262"/>
            <p14:sldId id="263"/>
            <p14:sldId id="267"/>
            <p14:sldId id="264"/>
            <p14:sldId id="265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CFD5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7C216-BE9D-4BC2-BC3D-4A46B53A9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C02AF1-B6CF-44CF-B9E2-8F9E1F952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89D370-7BD1-4F0B-9D83-59C3A82C7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62B-11E7-488A-9BC0-6DDC6F454E6B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1FA7A6-6FAD-4D46-91F6-BE4CED5D9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C92DB-582A-4BC2-B242-20EE46D4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818A-D3C9-422C-B447-EF7B0B623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01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F70BC-FE6E-45F0-AC2A-3D2763D3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8F3E98-6FE1-42C6-8154-F29EF3E9A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1A593A-F8CA-4B61-8F5B-ADC97767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62B-11E7-488A-9BC0-6DDC6F454E6B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A00E29-77EF-420A-9508-EA5881DC7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7A48CB-0586-41DA-9896-1A476F958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818A-D3C9-422C-B447-EF7B0B623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70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4B99D0-5B2B-468C-BADD-C5812D897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0D2C24-64CC-4F58-88CA-88C67F7FB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DB7F93-5298-43C7-B8D2-68395DD0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62B-11E7-488A-9BC0-6DDC6F454E6B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81A8A-9DF1-476F-B2A8-C4ECF0437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B14315-54EC-437E-A112-9BCC802A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818A-D3C9-422C-B447-EF7B0B623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97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67A9A-FEB1-4E29-9292-795B13A8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66D9EA-2FE5-4A75-A727-A8A7B4BA8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7BBD2-CC85-427E-9A41-6CEC0455F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62B-11E7-488A-9BC0-6DDC6F454E6B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795C92-BFE1-4152-8096-A4B745D3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170F49-D139-4CE8-AE4B-92B8A561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818A-D3C9-422C-B447-EF7B0B623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66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09015-649E-4A58-AEC4-72135B06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5E2C9-9C47-4D0A-9799-B58F974C3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2F34E-DE6B-4F75-A92A-29841400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62B-11E7-488A-9BC0-6DDC6F454E6B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8E4F1-BC2A-417F-8ECB-197ECA0CC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646449-6AF7-4A9A-B619-3194EAA8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818A-D3C9-422C-B447-EF7B0B623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279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88412-102F-4B77-88F3-9E36A51D2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A915E5-CD89-4AB2-B9E9-D8B78E4B6F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75A3F4-1B28-4D3E-9015-4E18E789E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B0D560-E789-4500-A4AB-A1B546E8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62B-11E7-488A-9BC0-6DDC6F454E6B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D7D0F8-392B-4A86-A981-46F08564E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D57980-13B3-4FEF-8E28-7D631698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818A-D3C9-422C-B447-EF7B0B623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78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3E8BD-24E0-4C57-B782-0FF61335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07E2F2-5920-4A14-B8E0-777842702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26D74A-6BDD-40F5-A258-B16561320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E764BF-E1AD-422D-B816-7C3F71310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5F19DD-98B6-40DB-8B0A-BC8D457B0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4D6509-DF8E-4897-B414-F044BDE6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62B-11E7-488A-9BC0-6DDC6F454E6B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5A5970-2890-4481-9977-B733B893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3742C5-1DF7-42B8-93B7-39CD8129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818A-D3C9-422C-B447-EF7B0B623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54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29F2C-3339-4B64-BD7C-1769E929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EBB6CC-7F52-4F88-9E53-6D99141D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62B-11E7-488A-9BC0-6DDC6F454E6B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86A719-11D5-4371-8889-5FDD176DB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5FB8E8-FF88-49E1-9F4C-98B9C9BE4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818A-D3C9-422C-B447-EF7B0B623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87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F692D7-A0E8-4239-89B6-49DD5296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62B-11E7-488A-9BC0-6DDC6F454E6B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00588D-9E67-4931-B7BB-87E0A5D9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732364-3ED7-47AB-B42C-FCB6F1DE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818A-D3C9-422C-B447-EF7B0B623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91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DB9AB-52B5-4B5A-8AD2-F509A4B99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B45F94-744B-4567-97F2-7FF70729B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F36167-F13F-4078-8314-87CDA93C8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80251F-AABC-4BC2-835E-D7F618B9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62B-11E7-488A-9BC0-6DDC6F454E6B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535295-E45F-451B-91A0-99A9D48F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BCCBF4-3D66-4866-A138-EDDDE4BD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818A-D3C9-422C-B447-EF7B0B623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88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DB387-1A57-4D2D-B145-665A34A2E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1C3217-B021-49FD-9743-E80AA18A4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E939FC-B255-4221-88D5-52567B40B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1B3E0F-3525-4C42-AC41-0B32D8A6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62B-11E7-488A-9BC0-6DDC6F454E6B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0EADFB-4C60-4CF5-BDA5-56D07183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B7C0A-7280-45CD-84F0-99326C33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818A-D3C9-422C-B447-EF7B0B623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12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EFAD8D-F175-4C84-8EC7-5FC8D505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7A5D11-6B96-4D64-A537-CA0145CBB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779FA-DFA4-4435-B9BE-E70F1FAD2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CA62B-11E7-488A-9BC0-6DDC6F454E6B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60E6AB-7E0A-40C8-9C9A-68370E0A4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136EF-DDA8-4D82-B75A-ACE3BFB4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D818A-D3C9-422C-B447-EF7B0B623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65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5408930-8C3D-4DED-98E6-202FA60068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59"/>
          <a:stretch/>
        </p:blipFill>
        <p:spPr>
          <a:xfrm>
            <a:off x="1013745" y="160637"/>
            <a:ext cx="9795577" cy="207083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F5A4630-0656-4933-A880-AF15BC3C7648}"/>
              </a:ext>
            </a:extLst>
          </p:cNvPr>
          <p:cNvSpPr/>
          <p:nvPr/>
        </p:nvSpPr>
        <p:spPr>
          <a:xfrm>
            <a:off x="2399250" y="318782"/>
            <a:ext cx="947957" cy="360727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48F9934-FCDB-4C00-A73F-DD5DEF717451}"/>
              </a:ext>
            </a:extLst>
          </p:cNvPr>
          <p:cNvSpPr/>
          <p:nvPr/>
        </p:nvSpPr>
        <p:spPr>
          <a:xfrm>
            <a:off x="2592792" y="179942"/>
            <a:ext cx="460800" cy="19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250A85-3855-4D87-82BB-B8E1E12760BD}"/>
              </a:ext>
            </a:extLst>
          </p:cNvPr>
          <p:cNvSpPr/>
          <p:nvPr/>
        </p:nvSpPr>
        <p:spPr>
          <a:xfrm>
            <a:off x="3414318" y="318782"/>
            <a:ext cx="822122" cy="360727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99D9305-15C3-4C48-8C22-F7A9106DF02E}"/>
              </a:ext>
            </a:extLst>
          </p:cNvPr>
          <p:cNvSpPr/>
          <p:nvPr/>
        </p:nvSpPr>
        <p:spPr>
          <a:xfrm>
            <a:off x="3590918" y="186544"/>
            <a:ext cx="460800" cy="19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6F2581-E7D3-4F81-ABB7-FBDA36B7EFAE}"/>
              </a:ext>
            </a:extLst>
          </p:cNvPr>
          <p:cNvSpPr/>
          <p:nvPr/>
        </p:nvSpPr>
        <p:spPr>
          <a:xfrm>
            <a:off x="4278384" y="278026"/>
            <a:ext cx="2550254" cy="510540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79F3C88-1673-4973-B169-2C4288B470BE}"/>
              </a:ext>
            </a:extLst>
          </p:cNvPr>
          <p:cNvSpPr/>
          <p:nvPr/>
        </p:nvSpPr>
        <p:spPr>
          <a:xfrm>
            <a:off x="5143943" y="111650"/>
            <a:ext cx="460800" cy="19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D31CDB-0886-479F-9F03-5632C9424043}"/>
              </a:ext>
            </a:extLst>
          </p:cNvPr>
          <p:cNvSpPr/>
          <p:nvPr/>
        </p:nvSpPr>
        <p:spPr>
          <a:xfrm>
            <a:off x="8288322" y="293558"/>
            <a:ext cx="662731" cy="456692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20C752-8452-405C-AB34-34F402129624}"/>
              </a:ext>
            </a:extLst>
          </p:cNvPr>
          <p:cNvSpPr/>
          <p:nvPr/>
        </p:nvSpPr>
        <p:spPr>
          <a:xfrm>
            <a:off x="8974283" y="278026"/>
            <a:ext cx="575185" cy="472224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FD6394-10FD-4E96-B632-6EE1F50722D8}"/>
              </a:ext>
            </a:extLst>
          </p:cNvPr>
          <p:cNvSpPr/>
          <p:nvPr/>
        </p:nvSpPr>
        <p:spPr>
          <a:xfrm>
            <a:off x="2270374" y="961861"/>
            <a:ext cx="783218" cy="510540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77ED5D-B246-49B2-BD38-0A4BA1EAA855}"/>
              </a:ext>
            </a:extLst>
          </p:cNvPr>
          <p:cNvSpPr/>
          <p:nvPr/>
        </p:nvSpPr>
        <p:spPr>
          <a:xfrm>
            <a:off x="3167594" y="940966"/>
            <a:ext cx="783218" cy="510540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AC945C-D003-431D-802A-B2A8687C36A5}"/>
              </a:ext>
            </a:extLst>
          </p:cNvPr>
          <p:cNvSpPr/>
          <p:nvPr/>
        </p:nvSpPr>
        <p:spPr>
          <a:xfrm>
            <a:off x="4064814" y="961861"/>
            <a:ext cx="742076" cy="510540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8E1C30-094C-4483-8CF2-DED21798D1CF}"/>
              </a:ext>
            </a:extLst>
          </p:cNvPr>
          <p:cNvSpPr/>
          <p:nvPr/>
        </p:nvSpPr>
        <p:spPr>
          <a:xfrm>
            <a:off x="4920892" y="961861"/>
            <a:ext cx="1010124" cy="510540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CCE88A-4D40-4D73-A412-98DE4862C730}"/>
              </a:ext>
            </a:extLst>
          </p:cNvPr>
          <p:cNvSpPr/>
          <p:nvPr/>
        </p:nvSpPr>
        <p:spPr>
          <a:xfrm>
            <a:off x="2256636" y="1534033"/>
            <a:ext cx="469785" cy="510540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ECF6BA-A445-42C5-A9DA-2502F8E08AA4}"/>
              </a:ext>
            </a:extLst>
          </p:cNvPr>
          <p:cNvSpPr/>
          <p:nvPr/>
        </p:nvSpPr>
        <p:spPr>
          <a:xfrm>
            <a:off x="2789687" y="1541861"/>
            <a:ext cx="469785" cy="510540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C2224C5-8341-4EB4-AE36-1964E65E64FB}"/>
              </a:ext>
            </a:extLst>
          </p:cNvPr>
          <p:cNvSpPr/>
          <p:nvPr/>
        </p:nvSpPr>
        <p:spPr>
          <a:xfrm>
            <a:off x="3347207" y="1536583"/>
            <a:ext cx="603605" cy="510540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3D6073-641A-4458-B289-B80177E0C1BE}"/>
              </a:ext>
            </a:extLst>
          </p:cNvPr>
          <p:cNvSpPr/>
          <p:nvPr/>
        </p:nvSpPr>
        <p:spPr>
          <a:xfrm>
            <a:off x="4131408" y="1534033"/>
            <a:ext cx="603605" cy="510540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328D23-D14A-4061-B5DA-44CB36D50AD6}"/>
              </a:ext>
            </a:extLst>
          </p:cNvPr>
          <p:cNvSpPr/>
          <p:nvPr/>
        </p:nvSpPr>
        <p:spPr>
          <a:xfrm>
            <a:off x="4793936" y="1524188"/>
            <a:ext cx="561863" cy="510540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BE96ED-98A9-4FF8-BD74-BC4628105CF0}"/>
              </a:ext>
            </a:extLst>
          </p:cNvPr>
          <p:cNvSpPr/>
          <p:nvPr/>
        </p:nvSpPr>
        <p:spPr>
          <a:xfrm>
            <a:off x="5446637" y="1516694"/>
            <a:ext cx="484380" cy="510540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4C63BF4-EB7D-4C09-A6DA-FB1C67253206}"/>
              </a:ext>
            </a:extLst>
          </p:cNvPr>
          <p:cNvSpPr/>
          <p:nvPr/>
        </p:nvSpPr>
        <p:spPr>
          <a:xfrm>
            <a:off x="8389287" y="131072"/>
            <a:ext cx="460800" cy="19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6EE1282-D911-46B4-B634-46318099C493}"/>
              </a:ext>
            </a:extLst>
          </p:cNvPr>
          <p:cNvSpPr/>
          <p:nvPr/>
        </p:nvSpPr>
        <p:spPr>
          <a:xfrm>
            <a:off x="9019214" y="124382"/>
            <a:ext cx="460800" cy="19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EC6E157-AFB4-4A5F-918A-76F4C1A1659F}"/>
              </a:ext>
            </a:extLst>
          </p:cNvPr>
          <p:cNvSpPr/>
          <p:nvPr/>
        </p:nvSpPr>
        <p:spPr>
          <a:xfrm>
            <a:off x="2434133" y="792145"/>
            <a:ext cx="460800" cy="19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852CF7B-62DB-426B-9CD4-F9D0255E92EE}"/>
              </a:ext>
            </a:extLst>
          </p:cNvPr>
          <p:cNvSpPr/>
          <p:nvPr/>
        </p:nvSpPr>
        <p:spPr>
          <a:xfrm>
            <a:off x="3302639" y="798589"/>
            <a:ext cx="460800" cy="19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B962B7A-A65F-4E39-997B-E31CBBA6D614}"/>
              </a:ext>
            </a:extLst>
          </p:cNvPr>
          <p:cNvSpPr/>
          <p:nvPr/>
        </p:nvSpPr>
        <p:spPr>
          <a:xfrm>
            <a:off x="4186887" y="811747"/>
            <a:ext cx="460800" cy="19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4786F97-0ABA-4199-AAB7-FC85CB2FD8D2}"/>
              </a:ext>
            </a:extLst>
          </p:cNvPr>
          <p:cNvSpPr/>
          <p:nvPr/>
        </p:nvSpPr>
        <p:spPr>
          <a:xfrm>
            <a:off x="5171455" y="836010"/>
            <a:ext cx="460800" cy="19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9</a:t>
            </a:r>
            <a:endParaRPr lang="ko-KR" altLang="en-US" sz="10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1DE392E-AF04-4FCA-9A02-720219A38340}"/>
              </a:ext>
            </a:extLst>
          </p:cNvPr>
          <p:cNvSpPr/>
          <p:nvPr/>
        </p:nvSpPr>
        <p:spPr>
          <a:xfrm>
            <a:off x="2283167" y="1956121"/>
            <a:ext cx="461101" cy="1925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10</a:t>
            </a:r>
            <a:endParaRPr lang="ko-KR" altLang="en-US" sz="10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2365DE1-8B56-43E4-9812-5E72ACD57126}"/>
              </a:ext>
            </a:extLst>
          </p:cNvPr>
          <p:cNvSpPr/>
          <p:nvPr/>
        </p:nvSpPr>
        <p:spPr>
          <a:xfrm>
            <a:off x="2771799" y="1979975"/>
            <a:ext cx="461101" cy="1925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11</a:t>
            </a:r>
            <a:endParaRPr lang="ko-KR" altLang="en-US" sz="10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FAE3124-626B-4D07-B91F-5E16B44F7CD7}"/>
              </a:ext>
            </a:extLst>
          </p:cNvPr>
          <p:cNvSpPr/>
          <p:nvPr/>
        </p:nvSpPr>
        <p:spPr>
          <a:xfrm>
            <a:off x="3399620" y="1966345"/>
            <a:ext cx="461101" cy="1925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FF6DE62-01C5-44CA-95B9-7E8B831BD753}"/>
              </a:ext>
            </a:extLst>
          </p:cNvPr>
          <p:cNvSpPr/>
          <p:nvPr/>
        </p:nvSpPr>
        <p:spPr>
          <a:xfrm>
            <a:off x="4186586" y="1977858"/>
            <a:ext cx="461101" cy="1925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13</a:t>
            </a:r>
            <a:endParaRPr lang="ko-KR" altLang="en-US" sz="10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C4D2584-DB69-4FB8-989C-A6935F4E1F5F}"/>
              </a:ext>
            </a:extLst>
          </p:cNvPr>
          <p:cNvSpPr/>
          <p:nvPr/>
        </p:nvSpPr>
        <p:spPr>
          <a:xfrm>
            <a:off x="4844316" y="1983335"/>
            <a:ext cx="461101" cy="1925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14</a:t>
            </a:r>
            <a:endParaRPr lang="ko-KR" altLang="en-US" sz="10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1A04133-D355-428E-B6F0-0AC86509FDF6}"/>
              </a:ext>
            </a:extLst>
          </p:cNvPr>
          <p:cNvSpPr/>
          <p:nvPr/>
        </p:nvSpPr>
        <p:spPr>
          <a:xfrm>
            <a:off x="5465102" y="1956121"/>
            <a:ext cx="461101" cy="1925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15</a:t>
            </a:r>
            <a:endParaRPr lang="ko-KR" altLang="en-US" sz="1000" dirty="0"/>
          </a:p>
        </p:txBody>
      </p:sp>
      <p:graphicFrame>
        <p:nvGraphicFramePr>
          <p:cNvPr id="38" name="표 8">
            <a:extLst>
              <a:ext uri="{FF2B5EF4-FFF2-40B4-BE49-F238E27FC236}">
                <a16:creationId xmlns:a16="http://schemas.microsoft.com/office/drawing/2014/main" id="{3B542515-7834-46EC-9F4B-30823E2DB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990305"/>
              </p:ext>
            </p:extLst>
          </p:nvPr>
        </p:nvGraphicFramePr>
        <p:xfrm>
          <a:off x="1012453" y="2617537"/>
          <a:ext cx="5083547" cy="324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562">
                  <a:extLst>
                    <a:ext uri="{9D8B030D-6E8A-4147-A177-3AD203B41FA5}">
                      <a16:colId xmlns:a16="http://schemas.microsoft.com/office/drawing/2014/main" val="2437158428"/>
                    </a:ext>
                  </a:extLst>
                </a:gridCol>
                <a:gridCol w="3498985">
                  <a:extLst>
                    <a:ext uri="{9D8B030D-6E8A-4147-A177-3AD203B41FA5}">
                      <a16:colId xmlns:a16="http://schemas.microsoft.com/office/drawing/2014/main" val="141851406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Header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626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RIDIBOOKS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홈으로 이동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123301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 startAt="2"/>
                      </a:pPr>
                      <a:r>
                        <a:rPr lang="en-US" altLang="ko-KR" sz="1200" dirty="0" err="1"/>
                        <a:t>RIDISelect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RIDISelect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29486"/>
                  </a:ext>
                </a:extLst>
              </a:tr>
              <a:tr h="326403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3"/>
                      </a:pPr>
                      <a:r>
                        <a:rPr lang="ko-KR" altLang="en-US" sz="1200" dirty="0" err="1"/>
                        <a:t>검색창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엔터키를</a:t>
                      </a:r>
                      <a:r>
                        <a:rPr lang="ko-KR" altLang="en-US" sz="1200" dirty="0"/>
                        <a:t> 통해서만 검색 가능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클릭 시 </a:t>
                      </a:r>
                      <a:r>
                        <a:rPr lang="ko-KR" altLang="en-US" sz="1200" dirty="0" err="1"/>
                        <a:t>검색창</a:t>
                      </a:r>
                      <a:r>
                        <a:rPr lang="ko-KR" altLang="en-US" sz="1200" dirty="0"/>
                        <a:t> 밑으로 최근 검색어 창이 뜸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검색 시 검색어가 포함된 도서 검색 결과로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032065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4"/>
                      </a:pPr>
                      <a:r>
                        <a:rPr lang="ko-KR" altLang="en-US" sz="1200" dirty="0"/>
                        <a:t>회원가입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회원가입 페이지로 이동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비로그인 시 보임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204677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5"/>
                      </a:pPr>
                      <a:r>
                        <a:rPr lang="ko-KR" altLang="en-US" sz="1200" dirty="0"/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로그인 페이지로 이동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비 로그인 시 보임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759673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6"/>
                      </a:pPr>
                      <a:r>
                        <a:rPr lang="ko-KR" altLang="en-US" sz="1200" dirty="0"/>
                        <a:t>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홈으로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802664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7.  </a:t>
                      </a:r>
                      <a:r>
                        <a:rPr lang="ko-KR" altLang="en-US" sz="1200" dirty="0"/>
                        <a:t>알림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알림 페이지로 이동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비로그인 시 로그인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071"/>
                  </a:ext>
                </a:extLst>
              </a:tr>
            </a:tbl>
          </a:graphicData>
        </a:graphic>
      </p:graphicFrame>
      <p:graphicFrame>
        <p:nvGraphicFramePr>
          <p:cNvPr id="39" name="표 8">
            <a:extLst>
              <a:ext uri="{FF2B5EF4-FFF2-40B4-BE49-F238E27FC236}">
                <a16:creationId xmlns:a16="http://schemas.microsoft.com/office/drawing/2014/main" id="{A54B388B-5A13-49A3-9256-176CA6175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337806"/>
              </p:ext>
            </p:extLst>
          </p:nvPr>
        </p:nvGraphicFramePr>
        <p:xfrm>
          <a:off x="6710532" y="2930978"/>
          <a:ext cx="409879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285">
                  <a:extLst>
                    <a:ext uri="{9D8B030D-6E8A-4147-A177-3AD203B41FA5}">
                      <a16:colId xmlns:a16="http://schemas.microsoft.com/office/drawing/2014/main" val="2437158428"/>
                    </a:ext>
                  </a:extLst>
                </a:gridCol>
                <a:gridCol w="3049505">
                  <a:extLst>
                    <a:ext uri="{9D8B030D-6E8A-4147-A177-3AD203B41FA5}">
                      <a16:colId xmlns:a16="http://schemas.microsoft.com/office/drawing/2014/main" val="14185140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8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카트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카트 페이지로 이동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비로그인 시 로그인 페이지로 이동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123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9"/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마이리디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마이리디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페이지로 이동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비로그인 시 로그인 페이지로 이동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10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10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장르 선택 페이지로 이동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329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11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홈으로 이동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490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12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로맨스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로맨스 페이지로 이동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996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13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판타지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판타지 페이지로 이동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094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14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만화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만화 페이지로 이동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857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15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BL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페이지로 이동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251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16.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캐시충전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캐시 충전 페이지로 이동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로그인 시 보임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323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17.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내 서재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내 서재 페이지로 이동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로그인 시 보임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000583"/>
                  </a:ext>
                </a:extLst>
              </a:tr>
            </a:tbl>
          </a:graphicData>
        </a:graphic>
      </p:graphicFrame>
      <p:pic>
        <p:nvPicPr>
          <p:cNvPr id="40" name="그림 39">
            <a:extLst>
              <a:ext uri="{FF2B5EF4-FFF2-40B4-BE49-F238E27FC236}">
                <a16:creationId xmlns:a16="http://schemas.microsoft.com/office/drawing/2014/main" id="{859650B0-E838-4431-96C1-491670B191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19" b="92556"/>
          <a:stretch/>
        </p:blipFill>
        <p:spPr>
          <a:xfrm>
            <a:off x="7626787" y="1583172"/>
            <a:ext cx="3182535" cy="789371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61E2AC-EAC9-4FEF-A390-DA7384680176}"/>
              </a:ext>
            </a:extLst>
          </p:cNvPr>
          <p:cNvSpPr/>
          <p:nvPr/>
        </p:nvSpPr>
        <p:spPr>
          <a:xfrm>
            <a:off x="8201905" y="1667080"/>
            <a:ext cx="846563" cy="53375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8A2FB9C-6906-4C72-9F36-6248692242FA}"/>
              </a:ext>
            </a:extLst>
          </p:cNvPr>
          <p:cNvSpPr/>
          <p:nvPr/>
        </p:nvSpPr>
        <p:spPr>
          <a:xfrm>
            <a:off x="9048468" y="1667080"/>
            <a:ext cx="619459" cy="53375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FF2C655-2A89-4540-988B-D5FB612EC3B6}"/>
              </a:ext>
            </a:extLst>
          </p:cNvPr>
          <p:cNvSpPr/>
          <p:nvPr/>
        </p:nvSpPr>
        <p:spPr>
          <a:xfrm>
            <a:off x="8436702" y="1545781"/>
            <a:ext cx="460800" cy="19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16</a:t>
            </a:r>
            <a:endParaRPr lang="ko-KR" altLang="en-US" sz="10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3494D39A-8A1B-4F97-9E50-876B71AF65E2}"/>
              </a:ext>
            </a:extLst>
          </p:cNvPr>
          <p:cNvSpPr/>
          <p:nvPr/>
        </p:nvSpPr>
        <p:spPr>
          <a:xfrm>
            <a:off x="9147424" y="1545781"/>
            <a:ext cx="460800" cy="19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17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39713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03FA383-FBA2-4922-AA23-48F293E913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2" t="27" r="23450" b="62305"/>
          <a:stretch/>
        </p:blipFill>
        <p:spPr>
          <a:xfrm>
            <a:off x="250187" y="777510"/>
            <a:ext cx="5371920" cy="3957404"/>
          </a:xfrm>
          <a:prstGeom prst="rect">
            <a:avLst/>
          </a:prstGeom>
        </p:spPr>
      </p:pic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7F93C581-03EF-4240-89C1-17B0CA0FB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081428"/>
              </p:ext>
            </p:extLst>
          </p:nvPr>
        </p:nvGraphicFramePr>
        <p:xfrm>
          <a:off x="6678178" y="845746"/>
          <a:ext cx="5083547" cy="3889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599">
                  <a:extLst>
                    <a:ext uri="{9D8B030D-6E8A-4147-A177-3AD203B41FA5}">
                      <a16:colId xmlns:a16="http://schemas.microsoft.com/office/drawing/2014/main" val="2437158428"/>
                    </a:ext>
                  </a:extLst>
                </a:gridCol>
                <a:gridCol w="3240948">
                  <a:extLst>
                    <a:ext uri="{9D8B030D-6E8A-4147-A177-3AD203B41FA5}">
                      <a16:colId xmlns:a16="http://schemas.microsoft.com/office/drawing/2014/main" val="141851406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로그인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626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RIDIBOOKS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홈으로 이동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123301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 startAt="2"/>
                      </a:pPr>
                      <a:r>
                        <a:rPr lang="ko-KR" altLang="en-US" sz="1200" dirty="0"/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아이디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29486"/>
                  </a:ext>
                </a:extLst>
              </a:tr>
              <a:tr h="326403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3"/>
                      </a:pPr>
                      <a:r>
                        <a:rPr lang="ko-KR" altLang="en-US" sz="1200" dirty="0"/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032065"/>
                  </a:ext>
                </a:extLst>
              </a:tr>
              <a:tr h="326403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4.  </a:t>
                      </a:r>
                      <a:r>
                        <a:rPr lang="ko-KR" altLang="en-US" sz="1200" dirty="0"/>
                        <a:t>로그인 상태 유지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체크박스가 활성화 된 상태로 로그인 시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로그인 상태가 유지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739681"/>
                  </a:ext>
                </a:extLst>
              </a:tr>
              <a:tr h="326403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5.  </a:t>
                      </a:r>
                      <a:r>
                        <a:rPr lang="ko-KR" altLang="en-US" sz="1200" dirty="0"/>
                        <a:t>아이디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아이디 찾기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700431"/>
                  </a:ext>
                </a:extLst>
              </a:tr>
              <a:tr h="326403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6.  </a:t>
                      </a:r>
                      <a:r>
                        <a:rPr lang="ko-KR" altLang="en-US" sz="1200" dirty="0"/>
                        <a:t>비밀번호 재설정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 재설정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27957"/>
                  </a:ext>
                </a:extLst>
              </a:tr>
              <a:tr h="326403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7"/>
                      </a:pPr>
                      <a:r>
                        <a:rPr lang="ko-KR" altLang="en-US" sz="1200" dirty="0"/>
                        <a:t>로그인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아이디와 비밀번호가 맞으면 로그인 된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상태로 홈 페이지로 이동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틀렸다면 로그인 버튼 위에 빨간 글씨로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아이디 또는 비밀번호를 확인하라는 글씨가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나타남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90513"/>
                  </a:ext>
                </a:extLst>
              </a:tr>
              <a:tr h="326403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8"/>
                      </a:pPr>
                      <a:r>
                        <a:rPr lang="ko-KR" altLang="en-US" sz="1200" dirty="0"/>
                        <a:t>회원가입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회원가입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191203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BE20CD75-D9D6-4241-AF52-CD967A879C8F}"/>
              </a:ext>
            </a:extLst>
          </p:cNvPr>
          <p:cNvSpPr/>
          <p:nvPr/>
        </p:nvSpPr>
        <p:spPr>
          <a:xfrm>
            <a:off x="2507152" y="822932"/>
            <a:ext cx="1131742" cy="268211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22DE180-1C03-42AD-90D1-B1BD5D9FFBCF}"/>
              </a:ext>
            </a:extLst>
          </p:cNvPr>
          <p:cNvSpPr/>
          <p:nvPr/>
        </p:nvSpPr>
        <p:spPr>
          <a:xfrm>
            <a:off x="2842623" y="687746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ADEC31-D334-4334-BFED-0778170ECAD8}"/>
              </a:ext>
            </a:extLst>
          </p:cNvPr>
          <p:cNvSpPr/>
          <p:nvPr/>
        </p:nvSpPr>
        <p:spPr>
          <a:xfrm>
            <a:off x="2020590" y="1762499"/>
            <a:ext cx="2056459" cy="42702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C0A577-FC71-4538-9BB8-D7304B485F7D}"/>
              </a:ext>
            </a:extLst>
          </p:cNvPr>
          <p:cNvSpPr/>
          <p:nvPr/>
        </p:nvSpPr>
        <p:spPr>
          <a:xfrm>
            <a:off x="2020589" y="2189527"/>
            <a:ext cx="2056459" cy="42702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3902FF-E2EC-4946-8FF0-9F1A0C4F089C}"/>
              </a:ext>
            </a:extLst>
          </p:cNvPr>
          <p:cNvSpPr/>
          <p:nvPr/>
        </p:nvSpPr>
        <p:spPr>
          <a:xfrm>
            <a:off x="2015286" y="2608164"/>
            <a:ext cx="827337" cy="361540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01FE1B-09E1-459C-BE3E-A347B74021A6}"/>
              </a:ext>
            </a:extLst>
          </p:cNvPr>
          <p:cNvSpPr/>
          <p:nvPr/>
        </p:nvSpPr>
        <p:spPr>
          <a:xfrm>
            <a:off x="2936147" y="2616556"/>
            <a:ext cx="486561" cy="35314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2A50A4-54E3-46A9-8CB0-CA75917469E6}"/>
              </a:ext>
            </a:extLst>
          </p:cNvPr>
          <p:cNvSpPr/>
          <p:nvPr/>
        </p:nvSpPr>
        <p:spPr>
          <a:xfrm>
            <a:off x="3422708" y="2616556"/>
            <a:ext cx="570452" cy="35314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1D87B8-820B-4E52-8BC9-E9C3D5573061}"/>
              </a:ext>
            </a:extLst>
          </p:cNvPr>
          <p:cNvSpPr/>
          <p:nvPr/>
        </p:nvSpPr>
        <p:spPr>
          <a:xfrm>
            <a:off x="2032698" y="3026801"/>
            <a:ext cx="2044350" cy="42702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5D9FE8-45D3-4C4E-A12B-6C3FF61BC51D}"/>
              </a:ext>
            </a:extLst>
          </p:cNvPr>
          <p:cNvSpPr/>
          <p:nvPr/>
        </p:nvSpPr>
        <p:spPr>
          <a:xfrm>
            <a:off x="2050848" y="3453828"/>
            <a:ext cx="2044350" cy="505775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3A2A134-5758-4FDA-86F4-AD4F89E79F43}"/>
              </a:ext>
            </a:extLst>
          </p:cNvPr>
          <p:cNvSpPr/>
          <p:nvPr/>
        </p:nvSpPr>
        <p:spPr>
          <a:xfrm>
            <a:off x="2784163" y="1648988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11BEB98-EDF0-4407-B044-7C00B9DACFCC}"/>
              </a:ext>
            </a:extLst>
          </p:cNvPr>
          <p:cNvSpPr/>
          <p:nvPr/>
        </p:nvSpPr>
        <p:spPr>
          <a:xfrm>
            <a:off x="2818418" y="2142141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84BEEDB-8EF8-4032-95F9-E6FB722A37A4}"/>
              </a:ext>
            </a:extLst>
          </p:cNvPr>
          <p:cNvSpPr/>
          <p:nvPr/>
        </p:nvSpPr>
        <p:spPr>
          <a:xfrm>
            <a:off x="1691362" y="2670823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B3079F7-8F54-476B-A9C4-61A99BB15160}"/>
              </a:ext>
            </a:extLst>
          </p:cNvPr>
          <p:cNvSpPr/>
          <p:nvPr/>
        </p:nvSpPr>
        <p:spPr>
          <a:xfrm>
            <a:off x="2936147" y="2507616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BC3C2C2-931F-4CF4-A40D-7A3CFBBBC8AD}"/>
              </a:ext>
            </a:extLst>
          </p:cNvPr>
          <p:cNvSpPr/>
          <p:nvPr/>
        </p:nvSpPr>
        <p:spPr>
          <a:xfrm>
            <a:off x="3477534" y="2546473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DAC05E3-500E-41A1-B922-1BBD9CD68E19}"/>
              </a:ext>
            </a:extLst>
          </p:cNvPr>
          <p:cNvSpPr/>
          <p:nvPr/>
        </p:nvSpPr>
        <p:spPr>
          <a:xfrm>
            <a:off x="1784148" y="3163690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48710C8-0B15-48E8-9115-4746A2E98CDB}"/>
              </a:ext>
            </a:extLst>
          </p:cNvPr>
          <p:cNvSpPr/>
          <p:nvPr/>
        </p:nvSpPr>
        <p:spPr>
          <a:xfrm>
            <a:off x="1691362" y="3636185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18873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39C11A-A1A6-4BAD-832B-AA17E8169C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47" r="14956"/>
          <a:stretch/>
        </p:blipFill>
        <p:spPr>
          <a:xfrm>
            <a:off x="363892" y="371475"/>
            <a:ext cx="4516017" cy="3057525"/>
          </a:xfrm>
          <a:prstGeom prst="rect">
            <a:avLst/>
          </a:prstGeom>
        </p:spPr>
      </p:pic>
      <p:graphicFrame>
        <p:nvGraphicFramePr>
          <p:cNvPr id="6" name="표 8">
            <a:extLst>
              <a:ext uri="{FF2B5EF4-FFF2-40B4-BE49-F238E27FC236}">
                <a16:creationId xmlns:a16="http://schemas.microsoft.com/office/drawing/2014/main" id="{D1570132-D4EA-487B-956E-62A0D6FEE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759978"/>
              </p:ext>
            </p:extLst>
          </p:nvPr>
        </p:nvGraphicFramePr>
        <p:xfrm>
          <a:off x="6220978" y="371475"/>
          <a:ext cx="5083547" cy="2481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599">
                  <a:extLst>
                    <a:ext uri="{9D8B030D-6E8A-4147-A177-3AD203B41FA5}">
                      <a16:colId xmlns:a16="http://schemas.microsoft.com/office/drawing/2014/main" val="2437158428"/>
                    </a:ext>
                  </a:extLst>
                </a:gridCol>
                <a:gridCol w="3240948">
                  <a:extLst>
                    <a:ext uri="{9D8B030D-6E8A-4147-A177-3AD203B41FA5}">
                      <a16:colId xmlns:a16="http://schemas.microsoft.com/office/drawing/2014/main" val="141851406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아이디 찾기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(1)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626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RIDIBOOKS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홈으로 이동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123301"/>
                  </a:ext>
                </a:extLst>
              </a:tr>
              <a:tr h="326403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2.  </a:t>
                      </a:r>
                      <a:r>
                        <a:rPr lang="ko-KR" altLang="en-US" sz="1200" dirty="0"/>
                        <a:t>이메일 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이메일 입력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700431"/>
                  </a:ext>
                </a:extLst>
              </a:tr>
              <a:tr h="326403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3"/>
                      </a:pPr>
                      <a:r>
                        <a:rPr lang="ko-KR" altLang="en-US" sz="1200" dirty="0"/>
                        <a:t>찾기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이메일이 틀리면 회원정보가 없다는 메시지가 </a:t>
                      </a:r>
                      <a:r>
                        <a:rPr lang="en-US" altLang="ko-KR" sz="1200" dirty="0"/>
                        <a:t>1~2</a:t>
                      </a:r>
                      <a:r>
                        <a:rPr lang="ko-KR" altLang="en-US" sz="1200" dirty="0"/>
                        <a:t>초 정도 떴다가 사라짐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이메일이 맞으면 이메일의 앞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글자를 보여주는 페이지로 이동하면서 메일로 전체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이메일을 보내 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2955"/>
                  </a:ext>
                </a:extLst>
              </a:tr>
              <a:tr h="326403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4.  </a:t>
                      </a:r>
                      <a:r>
                        <a:rPr lang="ko-KR" altLang="en-US" sz="1200" dirty="0"/>
                        <a:t>해결방법 </a:t>
                      </a:r>
                      <a:r>
                        <a:rPr lang="ko-KR" altLang="en-US" sz="1200" dirty="0" err="1"/>
                        <a:t>보러가기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새 창의 해결방법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57025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4B11F208-34DC-4302-B286-C7E528F9E8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4" r="13323"/>
          <a:stretch/>
        </p:blipFill>
        <p:spPr>
          <a:xfrm>
            <a:off x="1030849" y="3644668"/>
            <a:ext cx="3182101" cy="2909330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7A91EC5-835D-466B-A007-39BE4CAE5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437953"/>
              </p:ext>
            </p:extLst>
          </p:nvPr>
        </p:nvGraphicFramePr>
        <p:xfrm>
          <a:off x="6220978" y="3841718"/>
          <a:ext cx="5083547" cy="1671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730">
                  <a:extLst>
                    <a:ext uri="{9D8B030D-6E8A-4147-A177-3AD203B41FA5}">
                      <a16:colId xmlns:a16="http://schemas.microsoft.com/office/drawing/2014/main" val="3826498032"/>
                    </a:ext>
                  </a:extLst>
                </a:gridCol>
                <a:gridCol w="3309817">
                  <a:extLst>
                    <a:ext uri="{9D8B030D-6E8A-4147-A177-3AD203B41FA5}">
                      <a16:colId xmlns:a16="http://schemas.microsoft.com/office/drawing/2014/main" val="3258287944"/>
                    </a:ext>
                  </a:extLst>
                </a:gridCol>
              </a:tblGrid>
              <a:tr h="3264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아이디 찾기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428403"/>
                  </a:ext>
                </a:extLst>
              </a:tr>
              <a:tr h="326403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RIDIBOOKS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홈으로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763092"/>
                  </a:ext>
                </a:extLst>
              </a:tr>
              <a:tr h="326403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2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앞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글자만 표시되고 나머지는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662217"/>
                  </a:ext>
                </a:extLst>
              </a:tr>
              <a:tr h="326403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3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로그인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345033"/>
                  </a:ext>
                </a:extLst>
              </a:tr>
              <a:tr h="326403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4.  </a:t>
                      </a:r>
                      <a:r>
                        <a:rPr lang="ko-KR" altLang="en-US" sz="1200" dirty="0"/>
                        <a:t>비밀번호 재설정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 재설정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333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F71ACFF1-E809-42FD-B70C-1ADEDEB1BCE8}"/>
              </a:ext>
            </a:extLst>
          </p:cNvPr>
          <p:cNvSpPr/>
          <p:nvPr/>
        </p:nvSpPr>
        <p:spPr>
          <a:xfrm>
            <a:off x="1944495" y="371475"/>
            <a:ext cx="1131742" cy="268211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0234ED-0B28-4825-90B5-765C8DC67EB3}"/>
              </a:ext>
            </a:extLst>
          </p:cNvPr>
          <p:cNvSpPr/>
          <p:nvPr/>
        </p:nvSpPr>
        <p:spPr>
          <a:xfrm>
            <a:off x="2391499" y="3512565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8D9AEC-9DFB-4054-9919-76A72EEF318B}"/>
              </a:ext>
            </a:extLst>
          </p:cNvPr>
          <p:cNvSpPr/>
          <p:nvPr/>
        </p:nvSpPr>
        <p:spPr>
          <a:xfrm>
            <a:off x="812752" y="1478172"/>
            <a:ext cx="3400197" cy="61907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2586A9-7CDA-4B0D-BBF3-CF18C159C228}"/>
              </a:ext>
            </a:extLst>
          </p:cNvPr>
          <p:cNvSpPr/>
          <p:nvPr/>
        </p:nvSpPr>
        <p:spPr>
          <a:xfrm>
            <a:off x="810267" y="2097248"/>
            <a:ext cx="3400197" cy="61907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0414B1-1BF9-415D-B1C9-3AE8973E5779}"/>
              </a:ext>
            </a:extLst>
          </p:cNvPr>
          <p:cNvSpPr/>
          <p:nvPr/>
        </p:nvSpPr>
        <p:spPr>
          <a:xfrm>
            <a:off x="2686488" y="2718975"/>
            <a:ext cx="1131742" cy="268211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854B6D-3C87-47BC-9E85-38F8E196E9DE}"/>
              </a:ext>
            </a:extLst>
          </p:cNvPr>
          <p:cNvSpPr/>
          <p:nvPr/>
        </p:nvSpPr>
        <p:spPr>
          <a:xfrm>
            <a:off x="2056028" y="3604432"/>
            <a:ext cx="1131742" cy="268211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BA16C5-2051-413E-A681-8B45140E5CD6}"/>
              </a:ext>
            </a:extLst>
          </p:cNvPr>
          <p:cNvSpPr/>
          <p:nvPr/>
        </p:nvSpPr>
        <p:spPr>
          <a:xfrm>
            <a:off x="2056028" y="4635572"/>
            <a:ext cx="1131742" cy="268211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ADA1EF-6EC8-48C6-B23B-81D9751671D2}"/>
              </a:ext>
            </a:extLst>
          </p:cNvPr>
          <p:cNvSpPr/>
          <p:nvPr/>
        </p:nvSpPr>
        <p:spPr>
          <a:xfrm>
            <a:off x="1252082" y="5274627"/>
            <a:ext cx="2741077" cy="530555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F38E03-E920-4C59-A6CB-99813646ACC3}"/>
              </a:ext>
            </a:extLst>
          </p:cNvPr>
          <p:cNvSpPr/>
          <p:nvPr/>
        </p:nvSpPr>
        <p:spPr>
          <a:xfrm>
            <a:off x="2625233" y="5807285"/>
            <a:ext cx="1131742" cy="268211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F1067F4-F7C6-476A-8978-F981C42551FF}"/>
              </a:ext>
            </a:extLst>
          </p:cNvPr>
          <p:cNvSpPr/>
          <p:nvPr/>
        </p:nvSpPr>
        <p:spPr>
          <a:xfrm>
            <a:off x="3021959" y="2918260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C42240C-F1CB-486F-B8FD-8BEE5EE8F305}"/>
              </a:ext>
            </a:extLst>
          </p:cNvPr>
          <p:cNvSpPr/>
          <p:nvPr/>
        </p:nvSpPr>
        <p:spPr>
          <a:xfrm>
            <a:off x="2279965" y="2006159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22CEAE1-53E5-4392-A9B9-14C68627F530}"/>
              </a:ext>
            </a:extLst>
          </p:cNvPr>
          <p:cNvSpPr/>
          <p:nvPr/>
        </p:nvSpPr>
        <p:spPr>
          <a:xfrm>
            <a:off x="2279965" y="1376568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3FCC2A0-B3F9-4BA3-BA03-6D922D53E96B}"/>
              </a:ext>
            </a:extLst>
          </p:cNvPr>
          <p:cNvSpPr/>
          <p:nvPr/>
        </p:nvSpPr>
        <p:spPr>
          <a:xfrm>
            <a:off x="2349596" y="5183812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7FBA672-29DD-4222-B778-3EEB998D94E3}"/>
              </a:ext>
            </a:extLst>
          </p:cNvPr>
          <p:cNvSpPr/>
          <p:nvPr/>
        </p:nvSpPr>
        <p:spPr>
          <a:xfrm>
            <a:off x="2392939" y="4517658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91706DE-A399-49BB-B72E-D98AD5BD1BB9}"/>
              </a:ext>
            </a:extLst>
          </p:cNvPr>
          <p:cNvSpPr/>
          <p:nvPr/>
        </p:nvSpPr>
        <p:spPr>
          <a:xfrm>
            <a:off x="2954704" y="6038912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0D076D0-B378-4AAA-AE2B-A07550608D02}"/>
              </a:ext>
            </a:extLst>
          </p:cNvPr>
          <p:cNvSpPr/>
          <p:nvPr/>
        </p:nvSpPr>
        <p:spPr>
          <a:xfrm>
            <a:off x="2279965" y="268266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71377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87DE4B-6EC4-4A38-9BC4-3ACE737E7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67" y="290601"/>
            <a:ext cx="5095875" cy="3138400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898ED0F-F04D-4C06-976A-ECBA94981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086820"/>
              </p:ext>
            </p:extLst>
          </p:nvPr>
        </p:nvGraphicFramePr>
        <p:xfrm>
          <a:off x="6282698" y="290600"/>
          <a:ext cx="5095875" cy="3138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31">
                  <a:extLst>
                    <a:ext uri="{9D8B030D-6E8A-4147-A177-3AD203B41FA5}">
                      <a16:colId xmlns:a16="http://schemas.microsoft.com/office/drawing/2014/main" val="3826498032"/>
                    </a:ext>
                  </a:extLst>
                </a:gridCol>
                <a:gridCol w="3317844">
                  <a:extLst>
                    <a:ext uri="{9D8B030D-6E8A-4147-A177-3AD203B41FA5}">
                      <a16:colId xmlns:a16="http://schemas.microsoft.com/office/drawing/2014/main" val="3258287944"/>
                    </a:ext>
                  </a:extLst>
                </a:gridCol>
              </a:tblGrid>
              <a:tr h="38896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비밀번호 재설정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428403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RIDIBOOKS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홈으로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763092"/>
                  </a:ext>
                </a:extLst>
              </a:tr>
              <a:tr h="347107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2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아이디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662217"/>
                  </a:ext>
                </a:extLst>
              </a:tr>
              <a:tr h="347107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3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 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345033"/>
                  </a:ext>
                </a:extLst>
              </a:tr>
              <a:tr h="126412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4"/>
                      </a:pPr>
                      <a:r>
                        <a:rPr lang="ko-KR" altLang="en-US" sz="1200" dirty="0"/>
                        <a:t>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아이디나 이메일 주소가 일치하지 않으면 일치하는 회원정보가 없다는 메시지가 </a:t>
                      </a:r>
                      <a:r>
                        <a:rPr lang="en-US" altLang="ko-KR" sz="1200" dirty="0"/>
                        <a:t>1~2</a:t>
                      </a:r>
                      <a:r>
                        <a:rPr lang="ko-KR" altLang="en-US" sz="1200" dirty="0"/>
                        <a:t>초 정도 떴다가 사라짐 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일치하면 이메일이 전송 되었다는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페이지로 이동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3339"/>
                  </a:ext>
                </a:extLst>
              </a:tr>
              <a:tr h="347107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5.  </a:t>
                      </a:r>
                      <a:r>
                        <a:rPr lang="ko-KR" altLang="en-US" sz="1200" dirty="0"/>
                        <a:t>해결방법 </a:t>
                      </a:r>
                      <a:r>
                        <a:rPr lang="ko-KR" altLang="en-US" sz="1200" dirty="0" err="1"/>
                        <a:t>보러가기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새 창의 해결방법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750219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6AEF089-3993-4BD2-BA48-A0590507D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402" y="3992761"/>
            <a:ext cx="3692004" cy="2723609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73D7A21-BB9D-43A8-AE04-5058EC9BF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568946"/>
              </p:ext>
            </p:extLst>
          </p:nvPr>
        </p:nvGraphicFramePr>
        <p:xfrm>
          <a:off x="6282698" y="3992761"/>
          <a:ext cx="4983621" cy="98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864">
                  <a:extLst>
                    <a:ext uri="{9D8B030D-6E8A-4147-A177-3AD203B41FA5}">
                      <a16:colId xmlns:a16="http://schemas.microsoft.com/office/drawing/2014/main" val="3826498032"/>
                    </a:ext>
                  </a:extLst>
                </a:gridCol>
                <a:gridCol w="3244757">
                  <a:extLst>
                    <a:ext uri="{9D8B030D-6E8A-4147-A177-3AD203B41FA5}">
                      <a16:colId xmlns:a16="http://schemas.microsoft.com/office/drawing/2014/main" val="3258287944"/>
                    </a:ext>
                  </a:extLst>
                </a:gridCol>
              </a:tblGrid>
              <a:tr h="30325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비밀번호 재설정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428403"/>
                  </a:ext>
                </a:extLst>
              </a:tr>
              <a:tr h="346169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RIDIBOOKS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홈으로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763092"/>
                  </a:ext>
                </a:extLst>
              </a:tr>
              <a:tr h="270625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2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홈으로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홈으로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66221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245A25FC-E7C7-412E-9806-FFD79FADEE64}"/>
              </a:ext>
            </a:extLst>
          </p:cNvPr>
          <p:cNvSpPr/>
          <p:nvPr/>
        </p:nvSpPr>
        <p:spPr>
          <a:xfrm>
            <a:off x="2095133" y="290600"/>
            <a:ext cx="1131742" cy="268211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3B9DBBD-00D6-4C74-A1A9-C26FEEEAB073}"/>
              </a:ext>
            </a:extLst>
          </p:cNvPr>
          <p:cNvSpPr/>
          <p:nvPr/>
        </p:nvSpPr>
        <p:spPr>
          <a:xfrm>
            <a:off x="2430604" y="141630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C72815-5DFC-4C8D-976F-C069F6D2E319}"/>
              </a:ext>
            </a:extLst>
          </p:cNvPr>
          <p:cNvSpPr/>
          <p:nvPr/>
        </p:nvSpPr>
        <p:spPr>
          <a:xfrm>
            <a:off x="1045401" y="1272112"/>
            <a:ext cx="3367207" cy="464409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C7CB67-FD19-4058-BF85-578FE18DF7BB}"/>
              </a:ext>
            </a:extLst>
          </p:cNvPr>
          <p:cNvSpPr/>
          <p:nvPr/>
        </p:nvSpPr>
        <p:spPr>
          <a:xfrm>
            <a:off x="1045401" y="1736521"/>
            <a:ext cx="3367207" cy="464409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A2DA01-5D9F-4BA5-90D7-3AE8EAAAA2B7}"/>
              </a:ext>
            </a:extLst>
          </p:cNvPr>
          <p:cNvSpPr/>
          <p:nvPr/>
        </p:nvSpPr>
        <p:spPr>
          <a:xfrm>
            <a:off x="1045400" y="2217617"/>
            <a:ext cx="3367207" cy="464409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84E8874-7D1C-40F0-BE4D-4161DD6EE3DC}"/>
              </a:ext>
            </a:extLst>
          </p:cNvPr>
          <p:cNvSpPr/>
          <p:nvPr/>
        </p:nvSpPr>
        <p:spPr>
          <a:xfrm>
            <a:off x="685694" y="1380878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EE2E9F2-F22F-41A3-A0BB-FB8762E58C4A}"/>
              </a:ext>
            </a:extLst>
          </p:cNvPr>
          <p:cNvSpPr/>
          <p:nvPr/>
        </p:nvSpPr>
        <p:spPr>
          <a:xfrm>
            <a:off x="685694" y="1889874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D7B3284-E87E-431A-98A8-513059FAE012}"/>
              </a:ext>
            </a:extLst>
          </p:cNvPr>
          <p:cNvSpPr/>
          <p:nvPr/>
        </p:nvSpPr>
        <p:spPr>
          <a:xfrm>
            <a:off x="685694" y="2326392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AD8288-66C5-4C46-A49B-FED151AAAFEF}"/>
              </a:ext>
            </a:extLst>
          </p:cNvPr>
          <p:cNvSpPr/>
          <p:nvPr/>
        </p:nvSpPr>
        <p:spPr>
          <a:xfrm>
            <a:off x="2891404" y="2829800"/>
            <a:ext cx="1131742" cy="268211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A91CF93-063D-46A1-B43C-221A605BA245}"/>
              </a:ext>
            </a:extLst>
          </p:cNvPr>
          <p:cNvSpPr/>
          <p:nvPr/>
        </p:nvSpPr>
        <p:spPr>
          <a:xfrm>
            <a:off x="3226875" y="2740036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A36FE4-71D2-4201-9AFC-A6D6B3D10A8D}"/>
              </a:ext>
            </a:extLst>
          </p:cNvPr>
          <p:cNvSpPr/>
          <p:nvPr/>
        </p:nvSpPr>
        <p:spPr>
          <a:xfrm>
            <a:off x="1476461" y="5533719"/>
            <a:ext cx="2827091" cy="48957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DEE11D-43F0-4860-ACA4-A5560812B0E6}"/>
              </a:ext>
            </a:extLst>
          </p:cNvPr>
          <p:cNvSpPr/>
          <p:nvPr/>
        </p:nvSpPr>
        <p:spPr>
          <a:xfrm>
            <a:off x="2324135" y="3992761"/>
            <a:ext cx="1131742" cy="268211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67DFD67-E733-44BE-BCFC-722FA55956FD}"/>
              </a:ext>
            </a:extLst>
          </p:cNvPr>
          <p:cNvSpPr/>
          <p:nvPr/>
        </p:nvSpPr>
        <p:spPr>
          <a:xfrm>
            <a:off x="2589995" y="3863508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EDC2EB8-956D-491A-A0AC-7C8BE1B7D05D}"/>
              </a:ext>
            </a:extLst>
          </p:cNvPr>
          <p:cNvSpPr/>
          <p:nvPr/>
        </p:nvSpPr>
        <p:spPr>
          <a:xfrm>
            <a:off x="1133909" y="5688743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66394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31548C-513D-4F5A-B50D-74A56B242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13"/>
          <a:stretch/>
        </p:blipFill>
        <p:spPr>
          <a:xfrm>
            <a:off x="95952" y="293448"/>
            <a:ext cx="6306200" cy="471837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318B533-4F4B-42AC-A4B7-3E042FDE85EA}"/>
              </a:ext>
            </a:extLst>
          </p:cNvPr>
          <p:cNvSpPr/>
          <p:nvPr/>
        </p:nvSpPr>
        <p:spPr>
          <a:xfrm>
            <a:off x="5531451" y="2008716"/>
            <a:ext cx="834679" cy="29722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3F33A44-7D86-4934-97AD-0EAD3A881E50}"/>
              </a:ext>
            </a:extLst>
          </p:cNvPr>
          <p:cNvSpPr/>
          <p:nvPr/>
        </p:nvSpPr>
        <p:spPr>
          <a:xfrm>
            <a:off x="1885963" y="1207328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16</a:t>
            </a:r>
            <a:endParaRPr lang="ko-KR" altLang="en-US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39CA8E-B725-4DC9-AE44-519E848B0DAA}"/>
              </a:ext>
            </a:extLst>
          </p:cNvPr>
          <p:cNvSpPr/>
          <p:nvPr/>
        </p:nvSpPr>
        <p:spPr>
          <a:xfrm>
            <a:off x="2901845" y="1377257"/>
            <a:ext cx="834679" cy="29722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685838-9F09-48AE-95DF-F8501180E4C9}"/>
              </a:ext>
            </a:extLst>
          </p:cNvPr>
          <p:cNvSpPr/>
          <p:nvPr/>
        </p:nvSpPr>
        <p:spPr>
          <a:xfrm>
            <a:off x="4093081" y="1089881"/>
            <a:ext cx="834679" cy="29722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F21A0F-8859-47DF-9D1F-74C0171FBFEC}"/>
              </a:ext>
            </a:extLst>
          </p:cNvPr>
          <p:cNvSpPr/>
          <p:nvPr/>
        </p:nvSpPr>
        <p:spPr>
          <a:xfrm>
            <a:off x="5242372" y="1079342"/>
            <a:ext cx="834679" cy="29722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5CAC1E-8285-4E66-BD8E-4163743A1B0E}"/>
              </a:ext>
            </a:extLst>
          </p:cNvPr>
          <p:cNvSpPr/>
          <p:nvPr/>
        </p:nvSpPr>
        <p:spPr>
          <a:xfrm>
            <a:off x="5242372" y="1376570"/>
            <a:ext cx="834679" cy="29722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28F40F-7253-4243-BFEE-DD7B4A1E5E1E}"/>
              </a:ext>
            </a:extLst>
          </p:cNvPr>
          <p:cNvSpPr/>
          <p:nvPr/>
        </p:nvSpPr>
        <p:spPr>
          <a:xfrm>
            <a:off x="2901845" y="1080029"/>
            <a:ext cx="834679" cy="29722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4732CF-B5B1-4B20-97E5-08C610748433}"/>
              </a:ext>
            </a:extLst>
          </p:cNvPr>
          <p:cNvSpPr/>
          <p:nvPr/>
        </p:nvSpPr>
        <p:spPr>
          <a:xfrm>
            <a:off x="1769333" y="1358867"/>
            <a:ext cx="705420" cy="29722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B4DB13-AFE5-44A9-952C-D5D647263870}"/>
              </a:ext>
            </a:extLst>
          </p:cNvPr>
          <p:cNvSpPr/>
          <p:nvPr/>
        </p:nvSpPr>
        <p:spPr>
          <a:xfrm>
            <a:off x="1660276" y="2347017"/>
            <a:ext cx="1015812" cy="1562251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3B5127-5962-482B-B366-6B6C71A0D9F1}"/>
              </a:ext>
            </a:extLst>
          </p:cNvPr>
          <p:cNvSpPr/>
          <p:nvPr/>
        </p:nvSpPr>
        <p:spPr>
          <a:xfrm>
            <a:off x="200591" y="749245"/>
            <a:ext cx="834679" cy="29722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FAA780-95BE-4EA0-B401-6AC7F4459ADC}"/>
              </a:ext>
            </a:extLst>
          </p:cNvPr>
          <p:cNvSpPr/>
          <p:nvPr/>
        </p:nvSpPr>
        <p:spPr>
          <a:xfrm>
            <a:off x="323001" y="1342987"/>
            <a:ext cx="831742" cy="209929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4D3362-756C-46A4-9B4D-5E534BBAFE38}"/>
              </a:ext>
            </a:extLst>
          </p:cNvPr>
          <p:cNvSpPr/>
          <p:nvPr/>
        </p:nvSpPr>
        <p:spPr>
          <a:xfrm>
            <a:off x="321862" y="1561249"/>
            <a:ext cx="831742" cy="209929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F791BA-B3D2-4197-985F-663DF00FAB9D}"/>
              </a:ext>
            </a:extLst>
          </p:cNvPr>
          <p:cNvSpPr/>
          <p:nvPr/>
        </p:nvSpPr>
        <p:spPr>
          <a:xfrm>
            <a:off x="321862" y="1783761"/>
            <a:ext cx="831742" cy="17318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0DEC8EB-C13F-4E78-8496-765508E63146}"/>
              </a:ext>
            </a:extLst>
          </p:cNvPr>
          <p:cNvSpPr/>
          <p:nvPr/>
        </p:nvSpPr>
        <p:spPr>
          <a:xfrm>
            <a:off x="321862" y="1963826"/>
            <a:ext cx="831742" cy="17318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779921-5236-434B-BFB9-74EFE3CC0160}"/>
              </a:ext>
            </a:extLst>
          </p:cNvPr>
          <p:cNvSpPr/>
          <p:nvPr/>
        </p:nvSpPr>
        <p:spPr>
          <a:xfrm>
            <a:off x="321862" y="2155322"/>
            <a:ext cx="831742" cy="17318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069931-3A52-4F45-9D66-F2E4BE19E36A}"/>
              </a:ext>
            </a:extLst>
          </p:cNvPr>
          <p:cNvSpPr/>
          <p:nvPr/>
        </p:nvSpPr>
        <p:spPr>
          <a:xfrm>
            <a:off x="321862" y="2347961"/>
            <a:ext cx="831742" cy="17318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F8917D2-A045-4E9A-AA2E-8118BD956ED7}"/>
              </a:ext>
            </a:extLst>
          </p:cNvPr>
          <p:cNvSpPr/>
          <p:nvPr/>
        </p:nvSpPr>
        <p:spPr>
          <a:xfrm>
            <a:off x="321862" y="2936447"/>
            <a:ext cx="831742" cy="17318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3F532C7-0EB0-47C1-9AB3-DEF254A0447C}"/>
              </a:ext>
            </a:extLst>
          </p:cNvPr>
          <p:cNvSpPr/>
          <p:nvPr/>
        </p:nvSpPr>
        <p:spPr>
          <a:xfrm>
            <a:off x="321862" y="3123949"/>
            <a:ext cx="831742" cy="17318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DBD0747-8E9D-4924-82F4-C686A0CB42E4}"/>
              </a:ext>
            </a:extLst>
          </p:cNvPr>
          <p:cNvSpPr/>
          <p:nvPr/>
        </p:nvSpPr>
        <p:spPr>
          <a:xfrm>
            <a:off x="321862" y="3307734"/>
            <a:ext cx="831742" cy="205331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126FB44-B1DF-404E-BFD6-A2814C770EAB}"/>
              </a:ext>
            </a:extLst>
          </p:cNvPr>
          <p:cNvSpPr/>
          <p:nvPr/>
        </p:nvSpPr>
        <p:spPr>
          <a:xfrm>
            <a:off x="322339" y="3521216"/>
            <a:ext cx="834679" cy="205331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10B739A-CD26-4FB7-A243-F7BB56DEC6BB}"/>
              </a:ext>
            </a:extLst>
          </p:cNvPr>
          <p:cNvSpPr/>
          <p:nvPr/>
        </p:nvSpPr>
        <p:spPr>
          <a:xfrm>
            <a:off x="314342" y="4109702"/>
            <a:ext cx="834679" cy="205331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A08E6BC-ABB3-4112-8C05-4BA725369EEA}"/>
              </a:ext>
            </a:extLst>
          </p:cNvPr>
          <p:cNvSpPr/>
          <p:nvPr/>
        </p:nvSpPr>
        <p:spPr>
          <a:xfrm>
            <a:off x="314342" y="4335160"/>
            <a:ext cx="834679" cy="17017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6809084-D2C3-4679-8EC5-9ED23CBDD006}"/>
              </a:ext>
            </a:extLst>
          </p:cNvPr>
          <p:cNvSpPr/>
          <p:nvPr/>
        </p:nvSpPr>
        <p:spPr>
          <a:xfrm>
            <a:off x="314342" y="4527844"/>
            <a:ext cx="834679" cy="17017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EC1053E-56E0-423B-A765-EE15D513CF41}"/>
              </a:ext>
            </a:extLst>
          </p:cNvPr>
          <p:cNvSpPr/>
          <p:nvPr/>
        </p:nvSpPr>
        <p:spPr>
          <a:xfrm>
            <a:off x="314342" y="4712047"/>
            <a:ext cx="834679" cy="17017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938AC2A-74DA-4EE4-A4DC-AD08694261AF}"/>
              </a:ext>
            </a:extLst>
          </p:cNvPr>
          <p:cNvSpPr/>
          <p:nvPr/>
        </p:nvSpPr>
        <p:spPr>
          <a:xfrm>
            <a:off x="387530" y="633151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00DA877-99D7-4B4B-BE2A-1AA502296408}"/>
              </a:ext>
            </a:extLst>
          </p:cNvPr>
          <p:cNvSpPr/>
          <p:nvPr/>
        </p:nvSpPr>
        <p:spPr>
          <a:xfrm>
            <a:off x="3083235" y="935520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17</a:t>
            </a:r>
            <a:endParaRPr lang="ko-KR" altLang="en-US" sz="10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9E89428-502B-4EA5-B137-4805657CAD21}"/>
              </a:ext>
            </a:extLst>
          </p:cNvPr>
          <p:cNvSpPr/>
          <p:nvPr/>
        </p:nvSpPr>
        <p:spPr>
          <a:xfrm>
            <a:off x="4262933" y="965098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19</a:t>
            </a:r>
            <a:endParaRPr lang="ko-KR" altLang="en-US" sz="10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34C4D63-FA9C-4381-A203-0EA6D8BBC96E}"/>
              </a:ext>
            </a:extLst>
          </p:cNvPr>
          <p:cNvSpPr/>
          <p:nvPr/>
        </p:nvSpPr>
        <p:spPr>
          <a:xfrm>
            <a:off x="5429311" y="918742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20</a:t>
            </a:r>
            <a:endParaRPr lang="ko-KR" altLang="en-US" sz="10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AF9FC8C-0C6E-489C-BE35-083DFBA7A405}"/>
              </a:ext>
            </a:extLst>
          </p:cNvPr>
          <p:cNvSpPr/>
          <p:nvPr/>
        </p:nvSpPr>
        <p:spPr>
          <a:xfrm>
            <a:off x="5718390" y="1879112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22</a:t>
            </a:r>
            <a:endParaRPr lang="ko-KR" altLang="en-US" sz="10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D6F47BF-0A28-423E-BD90-C0419DF13FBF}"/>
              </a:ext>
            </a:extLst>
          </p:cNvPr>
          <p:cNvSpPr/>
          <p:nvPr/>
        </p:nvSpPr>
        <p:spPr>
          <a:xfrm>
            <a:off x="1937782" y="2219361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23</a:t>
            </a:r>
            <a:endParaRPr lang="ko-KR" altLang="en-US" sz="10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555C031-8C3C-488E-A945-2FB6B4BEE433}"/>
              </a:ext>
            </a:extLst>
          </p:cNvPr>
          <p:cNvSpPr/>
          <p:nvPr/>
        </p:nvSpPr>
        <p:spPr>
          <a:xfrm>
            <a:off x="3123026" y="1593342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18</a:t>
            </a:r>
            <a:endParaRPr lang="ko-KR" altLang="en-US" sz="10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4C00DE4-725B-410E-A830-C27B7ED7FEAB}"/>
              </a:ext>
            </a:extLst>
          </p:cNvPr>
          <p:cNvSpPr/>
          <p:nvPr/>
        </p:nvSpPr>
        <p:spPr>
          <a:xfrm>
            <a:off x="5415169" y="1576564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21</a:t>
            </a:r>
            <a:endParaRPr lang="ko-KR" altLang="en-US" sz="10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B4D0B70-5BFC-4E24-9B44-FCD41973353A}"/>
              </a:ext>
            </a:extLst>
          </p:cNvPr>
          <p:cNvSpPr/>
          <p:nvPr/>
        </p:nvSpPr>
        <p:spPr>
          <a:xfrm>
            <a:off x="1043909" y="1341656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766248C-056C-49F2-98C9-3DA89CADF033}"/>
              </a:ext>
            </a:extLst>
          </p:cNvPr>
          <p:cNvSpPr/>
          <p:nvPr/>
        </p:nvSpPr>
        <p:spPr>
          <a:xfrm>
            <a:off x="1060687" y="1584646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F9D4CB8-6CC8-414A-8DC1-39BD1AF4DAF4}"/>
              </a:ext>
            </a:extLst>
          </p:cNvPr>
          <p:cNvSpPr/>
          <p:nvPr/>
        </p:nvSpPr>
        <p:spPr>
          <a:xfrm>
            <a:off x="1043909" y="1812410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12DC136-5826-409C-B6AA-2C055639C92D}"/>
              </a:ext>
            </a:extLst>
          </p:cNvPr>
          <p:cNvSpPr/>
          <p:nvPr/>
        </p:nvSpPr>
        <p:spPr>
          <a:xfrm>
            <a:off x="1043909" y="2005143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DE06FFE-F06E-4406-B808-3B847A2557BD}"/>
              </a:ext>
            </a:extLst>
          </p:cNvPr>
          <p:cNvSpPr/>
          <p:nvPr/>
        </p:nvSpPr>
        <p:spPr>
          <a:xfrm>
            <a:off x="1043909" y="2199402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D112A38-83F0-4736-8AA3-8B913D5ADD3F}"/>
              </a:ext>
            </a:extLst>
          </p:cNvPr>
          <p:cNvSpPr/>
          <p:nvPr/>
        </p:nvSpPr>
        <p:spPr>
          <a:xfrm>
            <a:off x="1043909" y="2393105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005E7AA-3B38-4C60-BEF7-47A772079172}"/>
              </a:ext>
            </a:extLst>
          </p:cNvPr>
          <p:cNvSpPr/>
          <p:nvPr/>
        </p:nvSpPr>
        <p:spPr>
          <a:xfrm>
            <a:off x="1052059" y="2946656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A81E22-9557-492E-BDF7-CE762D62E2C7}"/>
              </a:ext>
            </a:extLst>
          </p:cNvPr>
          <p:cNvSpPr/>
          <p:nvPr/>
        </p:nvSpPr>
        <p:spPr>
          <a:xfrm>
            <a:off x="1051154" y="3153853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9</a:t>
            </a:r>
            <a:endParaRPr lang="ko-KR" altLang="en-US" sz="10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113EDAA-E1AB-4DFD-AFFA-7A3AF9ADF017}"/>
              </a:ext>
            </a:extLst>
          </p:cNvPr>
          <p:cNvSpPr/>
          <p:nvPr/>
        </p:nvSpPr>
        <p:spPr>
          <a:xfrm>
            <a:off x="1052298" y="3355074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10</a:t>
            </a:r>
            <a:endParaRPr lang="ko-KR" altLang="en-US" sz="10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29011FBA-FD52-4BC1-B341-2FD14F05A76B}"/>
              </a:ext>
            </a:extLst>
          </p:cNvPr>
          <p:cNvSpPr/>
          <p:nvPr/>
        </p:nvSpPr>
        <p:spPr>
          <a:xfrm>
            <a:off x="1051154" y="3573349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11</a:t>
            </a:r>
            <a:endParaRPr lang="ko-KR" altLang="en-US" sz="10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8C47519-B8ED-445D-8074-061E7D042F6B}"/>
              </a:ext>
            </a:extLst>
          </p:cNvPr>
          <p:cNvSpPr/>
          <p:nvPr/>
        </p:nvSpPr>
        <p:spPr>
          <a:xfrm>
            <a:off x="1034376" y="4110260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CF97305A-885E-4ADF-AC9F-64F8146D095E}"/>
              </a:ext>
            </a:extLst>
          </p:cNvPr>
          <p:cNvSpPr/>
          <p:nvPr/>
        </p:nvSpPr>
        <p:spPr>
          <a:xfrm>
            <a:off x="1034729" y="4336757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13</a:t>
            </a:r>
            <a:endParaRPr lang="ko-KR" altLang="en-US" sz="10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F817B4D-CF84-4303-A21A-8054508F5E28}"/>
              </a:ext>
            </a:extLst>
          </p:cNvPr>
          <p:cNvSpPr/>
          <p:nvPr/>
        </p:nvSpPr>
        <p:spPr>
          <a:xfrm>
            <a:off x="1034729" y="4540419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14</a:t>
            </a:r>
            <a:endParaRPr lang="ko-KR" altLang="en-US" sz="10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68930E52-C80E-4D67-9572-2FD977BBF658}"/>
              </a:ext>
            </a:extLst>
          </p:cNvPr>
          <p:cNvSpPr/>
          <p:nvPr/>
        </p:nvSpPr>
        <p:spPr>
          <a:xfrm>
            <a:off x="1041695" y="4740744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15</a:t>
            </a:r>
            <a:endParaRPr lang="ko-KR" altLang="en-US" sz="1000" dirty="0"/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F556D20F-C3FA-49BC-A5CF-4727D0F1E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850352"/>
              </p:ext>
            </p:extLst>
          </p:nvPr>
        </p:nvGraphicFramePr>
        <p:xfrm>
          <a:off x="6571109" y="143328"/>
          <a:ext cx="5420300" cy="6492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269">
                  <a:extLst>
                    <a:ext uri="{9D8B030D-6E8A-4147-A177-3AD203B41FA5}">
                      <a16:colId xmlns:a16="http://schemas.microsoft.com/office/drawing/2014/main" val="3826498032"/>
                    </a:ext>
                  </a:extLst>
                </a:gridCol>
                <a:gridCol w="3745031">
                  <a:extLst>
                    <a:ext uri="{9D8B030D-6E8A-4147-A177-3AD203B41FA5}">
                      <a16:colId xmlns:a16="http://schemas.microsoft.com/office/drawing/2014/main" val="3258287944"/>
                    </a:ext>
                  </a:extLst>
                </a:gridCol>
              </a:tblGrid>
              <a:tr h="38771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마이리디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428403"/>
                  </a:ext>
                </a:extLst>
              </a:tr>
              <a:tr h="345999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1. 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마이리디</a:t>
                      </a:r>
                      <a:r>
                        <a:rPr lang="ko-KR" altLang="en-US" sz="1200" dirty="0"/>
                        <a:t> 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마이리디</a:t>
                      </a:r>
                      <a:r>
                        <a:rPr lang="ko-KR" altLang="en-US" sz="1200" dirty="0"/>
                        <a:t>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750219"/>
                  </a:ext>
                </a:extLst>
              </a:tr>
              <a:tr h="345999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2"/>
                      </a:pPr>
                      <a:r>
                        <a:rPr lang="ko-KR" altLang="en-US" sz="1200" dirty="0"/>
                        <a:t>선호작품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내 서재의 선호 작품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51545"/>
                  </a:ext>
                </a:extLst>
              </a:tr>
              <a:tr h="345999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3.  </a:t>
                      </a:r>
                      <a:r>
                        <a:rPr lang="ko-KR" altLang="en-US" sz="1200" dirty="0"/>
                        <a:t>최근 조회한 작품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최근 조회한 작품 페이지로 이동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최근 조회한 순으로 정렬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20752"/>
                  </a:ext>
                </a:extLst>
              </a:tr>
              <a:tr h="345999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4"/>
                      </a:pPr>
                      <a:r>
                        <a:rPr lang="ko-KR" altLang="en-US" sz="1200" dirty="0"/>
                        <a:t>위시리스트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위시리스트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665328"/>
                  </a:ext>
                </a:extLst>
              </a:tr>
              <a:tr h="345999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5"/>
                      </a:pPr>
                      <a:r>
                        <a:rPr lang="ko-KR" altLang="en-US" sz="1200" dirty="0"/>
                        <a:t>독서노트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독서노트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013050"/>
                  </a:ext>
                </a:extLst>
              </a:tr>
              <a:tr h="345999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6"/>
                      </a:pPr>
                      <a:r>
                        <a:rPr lang="ko-KR" altLang="en-US" sz="1200" dirty="0" err="1"/>
                        <a:t>신간알림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신간알림의</a:t>
                      </a:r>
                      <a:r>
                        <a:rPr lang="ko-KR" altLang="en-US" sz="1200" dirty="0"/>
                        <a:t> 작가 페이지로 이동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332601"/>
                  </a:ext>
                </a:extLst>
              </a:tr>
              <a:tr h="345999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7.  </a:t>
                      </a:r>
                      <a:r>
                        <a:rPr lang="ko-KR" altLang="en-US" sz="1200" dirty="0"/>
                        <a:t>이벤트 알림 설정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이벤트 알림 설정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240857"/>
                  </a:ext>
                </a:extLst>
              </a:tr>
              <a:tr h="345999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8.  </a:t>
                      </a:r>
                      <a:r>
                        <a:rPr lang="ko-KR" altLang="en-US" sz="1200" dirty="0"/>
                        <a:t>결제 내역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결제 내역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8912"/>
                  </a:ext>
                </a:extLst>
              </a:tr>
              <a:tr h="345999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9"/>
                      </a:pPr>
                      <a:r>
                        <a:rPr lang="ko-KR" altLang="en-US" sz="1200" dirty="0" err="1"/>
                        <a:t>리디캐시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리디캐시</a:t>
                      </a:r>
                      <a:r>
                        <a:rPr lang="ko-KR" altLang="en-US" sz="1200" dirty="0"/>
                        <a:t> 충전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447787"/>
                  </a:ext>
                </a:extLst>
              </a:tr>
              <a:tr h="345999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10"/>
                      </a:pPr>
                      <a:r>
                        <a:rPr lang="ko-KR" altLang="en-US" sz="1200" dirty="0" err="1"/>
                        <a:t>리디포인트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리디포인트</a:t>
                      </a:r>
                      <a:r>
                        <a:rPr lang="ko-KR" altLang="en-US" sz="1200" dirty="0"/>
                        <a:t>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22454"/>
                  </a:ext>
                </a:extLst>
              </a:tr>
              <a:tr h="345999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11"/>
                      </a:pPr>
                      <a:r>
                        <a:rPr lang="ko-KR" altLang="en-US" sz="1200" dirty="0"/>
                        <a:t>쿠폰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쿠폰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875928"/>
                  </a:ext>
                </a:extLst>
              </a:tr>
              <a:tr h="345999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12. 1:1</a:t>
                      </a:r>
                      <a:r>
                        <a:rPr lang="ko-KR" altLang="en-US" sz="1200" dirty="0"/>
                        <a:t>문의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새 창의 </a:t>
                      </a:r>
                      <a:r>
                        <a:rPr lang="ko-KR" altLang="en-US" sz="1200" dirty="0" err="1"/>
                        <a:t>리디북스</a:t>
                      </a:r>
                      <a:r>
                        <a:rPr lang="ko-KR" altLang="en-US" sz="1200" dirty="0"/>
                        <a:t> 고객센터의 문의 등록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70692"/>
                  </a:ext>
                </a:extLst>
              </a:tr>
              <a:tr h="345999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13. </a:t>
                      </a:r>
                      <a:r>
                        <a:rPr lang="ko-KR" altLang="en-US" sz="1200" dirty="0"/>
                        <a:t>내 기기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내 기기관리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064706"/>
                  </a:ext>
                </a:extLst>
              </a:tr>
              <a:tr h="345999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14. </a:t>
                      </a:r>
                      <a:r>
                        <a:rPr lang="ko-KR" altLang="en-US" sz="1200" dirty="0"/>
                        <a:t>내 리뷰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내 리뷰관리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850187"/>
                  </a:ext>
                </a:extLst>
              </a:tr>
              <a:tr h="345999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15. </a:t>
                      </a:r>
                      <a:r>
                        <a:rPr lang="ko-KR" altLang="en-US" sz="1200" dirty="0"/>
                        <a:t>정보 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정보 변경 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비밀번호 확인 페이지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48336"/>
                  </a:ext>
                </a:extLst>
              </a:tr>
              <a:tr h="345999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16. </a:t>
                      </a:r>
                      <a:r>
                        <a:rPr lang="ko-KR" altLang="en-US" sz="1200" dirty="0"/>
                        <a:t>로그아웃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로그아웃 후 홈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57621"/>
                  </a:ext>
                </a:extLst>
              </a:tr>
              <a:tr h="345999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17. </a:t>
                      </a:r>
                      <a:r>
                        <a:rPr lang="ko-KR" altLang="en-US" sz="1200" dirty="0"/>
                        <a:t>캐시 잔액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잔액 클릭 시 </a:t>
                      </a:r>
                      <a:r>
                        <a:rPr lang="ko-KR" altLang="en-US" sz="1200" dirty="0" err="1"/>
                        <a:t>리디캐시의</a:t>
                      </a:r>
                      <a:r>
                        <a:rPr lang="ko-KR" altLang="en-US" sz="1200" dirty="0"/>
                        <a:t> 충전 내역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746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324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697F6F6-F073-4E64-BC3B-581943682C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13"/>
          <a:stretch/>
        </p:blipFill>
        <p:spPr>
          <a:xfrm>
            <a:off x="95952" y="293448"/>
            <a:ext cx="6306200" cy="471837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DA1E178-C75D-4EDE-8235-E73826F9897B}"/>
              </a:ext>
            </a:extLst>
          </p:cNvPr>
          <p:cNvSpPr/>
          <p:nvPr/>
        </p:nvSpPr>
        <p:spPr>
          <a:xfrm>
            <a:off x="5531451" y="2008716"/>
            <a:ext cx="834679" cy="29722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98F9458-472E-4F2C-BEB7-19CFF32D8B8E}"/>
              </a:ext>
            </a:extLst>
          </p:cNvPr>
          <p:cNvSpPr/>
          <p:nvPr/>
        </p:nvSpPr>
        <p:spPr>
          <a:xfrm>
            <a:off x="1885963" y="1207328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16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41DF2-4769-424C-85FB-7998920105CA}"/>
              </a:ext>
            </a:extLst>
          </p:cNvPr>
          <p:cNvSpPr/>
          <p:nvPr/>
        </p:nvSpPr>
        <p:spPr>
          <a:xfrm>
            <a:off x="2901845" y="1377257"/>
            <a:ext cx="834679" cy="29722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BE3EE7-F6C5-44D6-8E1B-EF6A54C2883E}"/>
              </a:ext>
            </a:extLst>
          </p:cNvPr>
          <p:cNvSpPr/>
          <p:nvPr/>
        </p:nvSpPr>
        <p:spPr>
          <a:xfrm>
            <a:off x="4093081" y="1089881"/>
            <a:ext cx="834679" cy="29722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A1A3C4-1618-494A-8D28-FCA960BD0B3F}"/>
              </a:ext>
            </a:extLst>
          </p:cNvPr>
          <p:cNvSpPr/>
          <p:nvPr/>
        </p:nvSpPr>
        <p:spPr>
          <a:xfrm>
            <a:off x="5242372" y="1079342"/>
            <a:ext cx="834679" cy="29722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66CC36-5D38-4082-AF0A-57EA5E88E435}"/>
              </a:ext>
            </a:extLst>
          </p:cNvPr>
          <p:cNvSpPr/>
          <p:nvPr/>
        </p:nvSpPr>
        <p:spPr>
          <a:xfrm>
            <a:off x="5242372" y="1376570"/>
            <a:ext cx="834679" cy="29722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1CD642-71DE-4A40-82E5-1DE662BC5BC6}"/>
              </a:ext>
            </a:extLst>
          </p:cNvPr>
          <p:cNvSpPr/>
          <p:nvPr/>
        </p:nvSpPr>
        <p:spPr>
          <a:xfrm>
            <a:off x="2901845" y="1080029"/>
            <a:ext cx="834679" cy="29722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73D506-E1B0-4C4F-B644-E30164023F0D}"/>
              </a:ext>
            </a:extLst>
          </p:cNvPr>
          <p:cNvSpPr/>
          <p:nvPr/>
        </p:nvSpPr>
        <p:spPr>
          <a:xfrm>
            <a:off x="1769333" y="1358867"/>
            <a:ext cx="705420" cy="29722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9963F5-972B-4835-AFBD-2D4CA57850EA}"/>
              </a:ext>
            </a:extLst>
          </p:cNvPr>
          <p:cNvSpPr/>
          <p:nvPr/>
        </p:nvSpPr>
        <p:spPr>
          <a:xfrm>
            <a:off x="1660276" y="2347017"/>
            <a:ext cx="1015812" cy="1562251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17862E-578D-4DB2-8E5B-3E76A483C97A}"/>
              </a:ext>
            </a:extLst>
          </p:cNvPr>
          <p:cNvSpPr/>
          <p:nvPr/>
        </p:nvSpPr>
        <p:spPr>
          <a:xfrm>
            <a:off x="200591" y="749245"/>
            <a:ext cx="834679" cy="29722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417308-29EB-432D-99C6-C33ACA20A2C7}"/>
              </a:ext>
            </a:extLst>
          </p:cNvPr>
          <p:cNvSpPr/>
          <p:nvPr/>
        </p:nvSpPr>
        <p:spPr>
          <a:xfrm>
            <a:off x="323001" y="1342987"/>
            <a:ext cx="831742" cy="209929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EB6A6D-C834-4139-A0DB-D51651470ED2}"/>
              </a:ext>
            </a:extLst>
          </p:cNvPr>
          <p:cNvSpPr/>
          <p:nvPr/>
        </p:nvSpPr>
        <p:spPr>
          <a:xfrm>
            <a:off x="321862" y="1561249"/>
            <a:ext cx="831742" cy="209929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DB6D1C-3EDC-47D9-A76A-8EB92E29106B}"/>
              </a:ext>
            </a:extLst>
          </p:cNvPr>
          <p:cNvSpPr/>
          <p:nvPr/>
        </p:nvSpPr>
        <p:spPr>
          <a:xfrm>
            <a:off x="321862" y="1783761"/>
            <a:ext cx="831742" cy="17318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8CCEE4-87DB-4FBD-8290-95F1EDE49035}"/>
              </a:ext>
            </a:extLst>
          </p:cNvPr>
          <p:cNvSpPr/>
          <p:nvPr/>
        </p:nvSpPr>
        <p:spPr>
          <a:xfrm>
            <a:off x="321862" y="1963826"/>
            <a:ext cx="831742" cy="17318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71951DA-7333-4955-9F83-DC2B0FFEC0E5}"/>
              </a:ext>
            </a:extLst>
          </p:cNvPr>
          <p:cNvSpPr/>
          <p:nvPr/>
        </p:nvSpPr>
        <p:spPr>
          <a:xfrm>
            <a:off x="321862" y="2155322"/>
            <a:ext cx="831742" cy="17318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070FAF-2AB9-41E5-B06B-80CD2C302FC3}"/>
              </a:ext>
            </a:extLst>
          </p:cNvPr>
          <p:cNvSpPr/>
          <p:nvPr/>
        </p:nvSpPr>
        <p:spPr>
          <a:xfrm>
            <a:off x="321862" y="2347961"/>
            <a:ext cx="831742" cy="17318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F9CF51B-74F8-4E27-AFC4-767317C6DC72}"/>
              </a:ext>
            </a:extLst>
          </p:cNvPr>
          <p:cNvSpPr/>
          <p:nvPr/>
        </p:nvSpPr>
        <p:spPr>
          <a:xfrm>
            <a:off x="321862" y="2936447"/>
            <a:ext cx="831742" cy="17318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238B61-0CA3-4370-9DE4-8116DA4762A5}"/>
              </a:ext>
            </a:extLst>
          </p:cNvPr>
          <p:cNvSpPr/>
          <p:nvPr/>
        </p:nvSpPr>
        <p:spPr>
          <a:xfrm>
            <a:off x="321862" y="3123949"/>
            <a:ext cx="831742" cy="17318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3424E39-90B8-495B-BA98-FFB1EAE94FA8}"/>
              </a:ext>
            </a:extLst>
          </p:cNvPr>
          <p:cNvSpPr/>
          <p:nvPr/>
        </p:nvSpPr>
        <p:spPr>
          <a:xfrm>
            <a:off x="321862" y="3307734"/>
            <a:ext cx="831742" cy="205331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18B6F8-4C99-43C3-9B12-0B642D6924AE}"/>
              </a:ext>
            </a:extLst>
          </p:cNvPr>
          <p:cNvSpPr/>
          <p:nvPr/>
        </p:nvSpPr>
        <p:spPr>
          <a:xfrm>
            <a:off x="322339" y="3521216"/>
            <a:ext cx="834679" cy="205331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CD2D3A8-1E1B-4382-9C1B-FE461CC76FD1}"/>
              </a:ext>
            </a:extLst>
          </p:cNvPr>
          <p:cNvSpPr/>
          <p:nvPr/>
        </p:nvSpPr>
        <p:spPr>
          <a:xfrm>
            <a:off x="314342" y="4109702"/>
            <a:ext cx="834679" cy="205331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B04859C-173B-4D35-83F4-CE6FCE175C06}"/>
              </a:ext>
            </a:extLst>
          </p:cNvPr>
          <p:cNvSpPr/>
          <p:nvPr/>
        </p:nvSpPr>
        <p:spPr>
          <a:xfrm>
            <a:off x="314342" y="4335160"/>
            <a:ext cx="834679" cy="17017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278A38-F792-49AF-9118-419653CD9870}"/>
              </a:ext>
            </a:extLst>
          </p:cNvPr>
          <p:cNvSpPr/>
          <p:nvPr/>
        </p:nvSpPr>
        <p:spPr>
          <a:xfrm>
            <a:off x="314342" y="4527844"/>
            <a:ext cx="834679" cy="17017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BEBA0B-56FB-4BA2-A564-B3BB9490BF9F}"/>
              </a:ext>
            </a:extLst>
          </p:cNvPr>
          <p:cNvSpPr/>
          <p:nvPr/>
        </p:nvSpPr>
        <p:spPr>
          <a:xfrm>
            <a:off x="314342" y="4712047"/>
            <a:ext cx="834679" cy="17017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78032C3-0881-4B77-86AA-98775255AF08}"/>
              </a:ext>
            </a:extLst>
          </p:cNvPr>
          <p:cNvSpPr/>
          <p:nvPr/>
        </p:nvSpPr>
        <p:spPr>
          <a:xfrm>
            <a:off x="387530" y="633151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3C99AEE-97A8-4669-B3B6-BBDCD185889B}"/>
              </a:ext>
            </a:extLst>
          </p:cNvPr>
          <p:cNvSpPr/>
          <p:nvPr/>
        </p:nvSpPr>
        <p:spPr>
          <a:xfrm>
            <a:off x="3083235" y="935520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17</a:t>
            </a:r>
            <a:endParaRPr lang="ko-KR" altLang="en-US" sz="10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F21BE9C-E969-4F15-B246-6986B981ED3A}"/>
              </a:ext>
            </a:extLst>
          </p:cNvPr>
          <p:cNvSpPr/>
          <p:nvPr/>
        </p:nvSpPr>
        <p:spPr>
          <a:xfrm>
            <a:off x="4262933" y="965098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19</a:t>
            </a:r>
            <a:endParaRPr lang="ko-KR" altLang="en-US" sz="10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9F6C164-45C8-4A0E-B4DC-28D65035B5B6}"/>
              </a:ext>
            </a:extLst>
          </p:cNvPr>
          <p:cNvSpPr/>
          <p:nvPr/>
        </p:nvSpPr>
        <p:spPr>
          <a:xfrm>
            <a:off x="5429311" y="918742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20</a:t>
            </a:r>
            <a:endParaRPr lang="ko-KR" altLang="en-US" sz="10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F49A913-EF1C-423D-A5F2-13AD3BC065BB}"/>
              </a:ext>
            </a:extLst>
          </p:cNvPr>
          <p:cNvSpPr/>
          <p:nvPr/>
        </p:nvSpPr>
        <p:spPr>
          <a:xfrm>
            <a:off x="5718390" y="1879112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22</a:t>
            </a:r>
            <a:endParaRPr lang="ko-KR" altLang="en-US" sz="10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80E0363-B46E-4AB3-8DCC-7C2A8B488866}"/>
              </a:ext>
            </a:extLst>
          </p:cNvPr>
          <p:cNvSpPr/>
          <p:nvPr/>
        </p:nvSpPr>
        <p:spPr>
          <a:xfrm>
            <a:off x="1937782" y="2219361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23</a:t>
            </a:r>
            <a:endParaRPr lang="ko-KR" altLang="en-US" sz="10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308EE66-2F92-467B-B45E-026F2EB337E7}"/>
              </a:ext>
            </a:extLst>
          </p:cNvPr>
          <p:cNvSpPr/>
          <p:nvPr/>
        </p:nvSpPr>
        <p:spPr>
          <a:xfrm>
            <a:off x="3123026" y="1593342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18</a:t>
            </a:r>
            <a:endParaRPr lang="ko-KR" altLang="en-US" sz="10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802A387-2740-45EF-8B4A-031E2727C8DE}"/>
              </a:ext>
            </a:extLst>
          </p:cNvPr>
          <p:cNvSpPr/>
          <p:nvPr/>
        </p:nvSpPr>
        <p:spPr>
          <a:xfrm>
            <a:off x="5415169" y="1576564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21</a:t>
            </a:r>
            <a:endParaRPr lang="ko-KR" altLang="en-US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4383874-8FBC-498E-9EEE-D792188D01CA}"/>
              </a:ext>
            </a:extLst>
          </p:cNvPr>
          <p:cNvSpPr/>
          <p:nvPr/>
        </p:nvSpPr>
        <p:spPr>
          <a:xfrm>
            <a:off x="1043909" y="1341656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4993A9F-102C-4968-B151-64DA404B9336}"/>
              </a:ext>
            </a:extLst>
          </p:cNvPr>
          <p:cNvSpPr/>
          <p:nvPr/>
        </p:nvSpPr>
        <p:spPr>
          <a:xfrm>
            <a:off x="1060687" y="1584646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5B5A1A7-8374-4890-A4A4-3F4CEC8394D7}"/>
              </a:ext>
            </a:extLst>
          </p:cNvPr>
          <p:cNvSpPr/>
          <p:nvPr/>
        </p:nvSpPr>
        <p:spPr>
          <a:xfrm>
            <a:off x="1043909" y="1812410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CDFDAEE-0377-4DA0-9EC0-89A8872E9280}"/>
              </a:ext>
            </a:extLst>
          </p:cNvPr>
          <p:cNvSpPr/>
          <p:nvPr/>
        </p:nvSpPr>
        <p:spPr>
          <a:xfrm>
            <a:off x="1043909" y="2005143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7A8363F-C736-42BF-98FA-C0BBAEB370CC}"/>
              </a:ext>
            </a:extLst>
          </p:cNvPr>
          <p:cNvSpPr/>
          <p:nvPr/>
        </p:nvSpPr>
        <p:spPr>
          <a:xfrm>
            <a:off x="1043909" y="2199402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BFF549D-7772-47AB-9063-D95EB3C6247C}"/>
              </a:ext>
            </a:extLst>
          </p:cNvPr>
          <p:cNvSpPr/>
          <p:nvPr/>
        </p:nvSpPr>
        <p:spPr>
          <a:xfrm>
            <a:off x="1043909" y="2393105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1581536-B3B8-4B65-A7B8-D43403FFBD0E}"/>
              </a:ext>
            </a:extLst>
          </p:cNvPr>
          <p:cNvSpPr/>
          <p:nvPr/>
        </p:nvSpPr>
        <p:spPr>
          <a:xfrm>
            <a:off x="1052059" y="2946656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B1C9739-25D4-4081-87F2-C6716169F233}"/>
              </a:ext>
            </a:extLst>
          </p:cNvPr>
          <p:cNvSpPr/>
          <p:nvPr/>
        </p:nvSpPr>
        <p:spPr>
          <a:xfrm>
            <a:off x="1051154" y="3153853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9</a:t>
            </a:r>
            <a:endParaRPr lang="ko-KR" altLang="en-US" sz="10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4688575-D3A5-42E3-9150-F2904EF0BCC6}"/>
              </a:ext>
            </a:extLst>
          </p:cNvPr>
          <p:cNvSpPr/>
          <p:nvPr/>
        </p:nvSpPr>
        <p:spPr>
          <a:xfrm>
            <a:off x="1052298" y="3355074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10</a:t>
            </a:r>
            <a:endParaRPr lang="ko-KR" altLang="en-US" sz="10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95AB8EE-DC90-4FF1-8ED6-D33C3060EA92}"/>
              </a:ext>
            </a:extLst>
          </p:cNvPr>
          <p:cNvSpPr/>
          <p:nvPr/>
        </p:nvSpPr>
        <p:spPr>
          <a:xfrm>
            <a:off x="1051154" y="3573349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11</a:t>
            </a:r>
            <a:endParaRPr lang="ko-KR" altLang="en-US" sz="10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BB2A82E-67E8-4C90-97EF-531ED03AE2FB}"/>
              </a:ext>
            </a:extLst>
          </p:cNvPr>
          <p:cNvSpPr/>
          <p:nvPr/>
        </p:nvSpPr>
        <p:spPr>
          <a:xfrm>
            <a:off x="1034376" y="4110260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BD061BA-3673-48CB-9123-DE2B8DB430E0}"/>
              </a:ext>
            </a:extLst>
          </p:cNvPr>
          <p:cNvSpPr/>
          <p:nvPr/>
        </p:nvSpPr>
        <p:spPr>
          <a:xfrm>
            <a:off x="1034729" y="4336757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13</a:t>
            </a:r>
            <a:endParaRPr lang="ko-KR" altLang="en-US" sz="10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740A227-22F2-440A-9F87-8A52FD040B55}"/>
              </a:ext>
            </a:extLst>
          </p:cNvPr>
          <p:cNvSpPr/>
          <p:nvPr/>
        </p:nvSpPr>
        <p:spPr>
          <a:xfrm>
            <a:off x="1034729" y="4540419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14</a:t>
            </a:r>
            <a:endParaRPr lang="ko-KR" altLang="en-US" sz="10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91102F0C-DCA3-4802-950F-A3E5492E86AF}"/>
              </a:ext>
            </a:extLst>
          </p:cNvPr>
          <p:cNvSpPr/>
          <p:nvPr/>
        </p:nvSpPr>
        <p:spPr>
          <a:xfrm>
            <a:off x="1041695" y="4740744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15</a:t>
            </a:r>
            <a:endParaRPr lang="ko-KR" altLang="en-US" sz="1000" dirty="0"/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B330D1A6-270A-400A-BD8E-4D9D45763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787748"/>
              </p:ext>
            </p:extLst>
          </p:nvPr>
        </p:nvGraphicFramePr>
        <p:xfrm>
          <a:off x="6571109" y="143328"/>
          <a:ext cx="5420300" cy="2117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269">
                  <a:extLst>
                    <a:ext uri="{9D8B030D-6E8A-4147-A177-3AD203B41FA5}">
                      <a16:colId xmlns:a16="http://schemas.microsoft.com/office/drawing/2014/main" val="3826498032"/>
                    </a:ext>
                  </a:extLst>
                </a:gridCol>
                <a:gridCol w="3745031">
                  <a:extLst>
                    <a:ext uri="{9D8B030D-6E8A-4147-A177-3AD203B41FA5}">
                      <a16:colId xmlns:a16="http://schemas.microsoft.com/office/drawing/2014/main" val="3258287944"/>
                    </a:ext>
                  </a:extLst>
                </a:gridCol>
              </a:tblGrid>
              <a:tr h="38771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428403"/>
                  </a:ext>
                </a:extLst>
              </a:tr>
              <a:tr h="345999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18. </a:t>
                      </a:r>
                      <a:r>
                        <a:rPr lang="ko-KR" altLang="en-US" sz="1200" dirty="0" err="1"/>
                        <a:t>리디캐시</a:t>
                      </a:r>
                      <a:r>
                        <a:rPr lang="ko-KR" altLang="en-US" sz="1200" dirty="0"/>
                        <a:t> 충전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리디캐시</a:t>
                      </a:r>
                      <a:r>
                        <a:rPr lang="ko-KR" altLang="en-US" sz="1200" dirty="0"/>
                        <a:t> 충전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750219"/>
                  </a:ext>
                </a:extLst>
              </a:tr>
              <a:tr h="345999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19.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리디포인트</a:t>
                      </a:r>
                      <a:r>
                        <a:rPr lang="ko-KR" altLang="en-US" sz="1200" dirty="0"/>
                        <a:t> 잔액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리디포인트</a:t>
                      </a:r>
                      <a:r>
                        <a:rPr lang="ko-KR" altLang="en-US" sz="1200" dirty="0"/>
                        <a:t>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51545"/>
                  </a:ext>
                </a:extLst>
              </a:tr>
              <a:tr h="345999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20. </a:t>
                      </a:r>
                      <a:r>
                        <a:rPr lang="ko-KR" altLang="en-US" sz="1200" dirty="0"/>
                        <a:t>쿠폰 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쿠폰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20752"/>
                  </a:ext>
                </a:extLst>
              </a:tr>
              <a:tr h="345999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21. </a:t>
                      </a:r>
                      <a:r>
                        <a:rPr lang="ko-KR" altLang="en-US" sz="1200" dirty="0"/>
                        <a:t>쿠폰등록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쿠폰 등록 창이 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665328"/>
                  </a:ext>
                </a:extLst>
              </a:tr>
              <a:tr h="345999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22. </a:t>
                      </a:r>
                      <a:r>
                        <a:rPr lang="ko-KR" altLang="en-US" sz="1200" dirty="0"/>
                        <a:t>전체보기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최근 조회한 작품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013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4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7DE8A6D-4974-4B95-850F-862467650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29" y="258600"/>
            <a:ext cx="4337689" cy="30228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9F974E3-4C77-4B00-BB61-C95EDB3A8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105" y="214895"/>
            <a:ext cx="4943476" cy="25574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3ABEA9-5220-4D05-BBE4-9C8C0B297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749" y="3429000"/>
            <a:ext cx="4870581" cy="303467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66B876E-45C4-4F4A-A073-BF44525A291A}"/>
              </a:ext>
            </a:extLst>
          </p:cNvPr>
          <p:cNvSpPr/>
          <p:nvPr/>
        </p:nvSpPr>
        <p:spPr>
          <a:xfrm>
            <a:off x="4005340" y="365700"/>
            <a:ext cx="542924" cy="29722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ABD55F-4C35-4EE4-85DD-59AD2227280A}"/>
              </a:ext>
            </a:extLst>
          </p:cNvPr>
          <p:cNvSpPr/>
          <p:nvPr/>
        </p:nvSpPr>
        <p:spPr>
          <a:xfrm>
            <a:off x="7446127" y="214895"/>
            <a:ext cx="2134101" cy="598837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D712235-1BAF-4B43-A260-96F1A991EA62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548264" y="514314"/>
            <a:ext cx="289786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76F529F-9FED-4E4F-A91D-F46BEBE81B3F}"/>
              </a:ext>
            </a:extLst>
          </p:cNvPr>
          <p:cNvSpPr txBox="1"/>
          <p:nvPr/>
        </p:nvSpPr>
        <p:spPr>
          <a:xfrm>
            <a:off x="4548265" y="514313"/>
            <a:ext cx="1833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전체 삭제 버튼 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클릭 시 메시지가 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9E158E-10B8-421F-B23E-CBADB0BEDF6D}"/>
              </a:ext>
            </a:extLst>
          </p:cNvPr>
          <p:cNvSpPr/>
          <p:nvPr/>
        </p:nvSpPr>
        <p:spPr>
          <a:xfrm>
            <a:off x="6973378" y="3884936"/>
            <a:ext cx="3159669" cy="2151970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5034757-0552-4F22-B059-6C26E91D4AFA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>
            <a:off x="8513178" y="813732"/>
            <a:ext cx="40035" cy="30712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A3FF77D-F3B7-4F1A-9497-630384579F7D}"/>
              </a:ext>
            </a:extLst>
          </p:cNvPr>
          <p:cNvSpPr txBox="1"/>
          <p:nvPr/>
        </p:nvSpPr>
        <p:spPr>
          <a:xfrm>
            <a:off x="8522036" y="1740824"/>
            <a:ext cx="227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확인 버튼 클릭 시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등록되어 있는 도서 목록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전부 삭제</a:t>
            </a:r>
          </a:p>
        </p:txBody>
      </p:sp>
    </p:spTree>
    <p:extLst>
      <p:ext uri="{BB962C8B-B14F-4D97-AF65-F5344CB8AC3E}">
        <p14:creationId xmlns:p14="http://schemas.microsoft.com/office/powerpoint/2010/main" val="117407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214A4FA-54B7-4F2B-A745-36FAE46660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4" t="3125" r="4836" b="15013"/>
          <a:stretch/>
        </p:blipFill>
        <p:spPr>
          <a:xfrm>
            <a:off x="126425" y="503338"/>
            <a:ext cx="6660268" cy="309553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0F89115-72BE-49DC-B667-054ADD3FD060}"/>
              </a:ext>
            </a:extLst>
          </p:cNvPr>
          <p:cNvSpPr/>
          <p:nvPr/>
        </p:nvSpPr>
        <p:spPr>
          <a:xfrm>
            <a:off x="108330" y="903955"/>
            <a:ext cx="542924" cy="29722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A07C559-FE82-4260-9BB7-5370805154F5}"/>
              </a:ext>
            </a:extLst>
          </p:cNvPr>
          <p:cNvSpPr/>
          <p:nvPr/>
        </p:nvSpPr>
        <p:spPr>
          <a:xfrm>
            <a:off x="5139250" y="1337212"/>
            <a:ext cx="942767" cy="318993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1395A6-6108-4D00-9C3B-5A2246D907AC}"/>
              </a:ext>
            </a:extLst>
          </p:cNvPr>
          <p:cNvSpPr/>
          <p:nvPr/>
        </p:nvSpPr>
        <p:spPr>
          <a:xfrm>
            <a:off x="6071825" y="1344980"/>
            <a:ext cx="580643" cy="303653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5B2032-348B-4032-9E19-25FAA49BE65D}"/>
              </a:ext>
            </a:extLst>
          </p:cNvPr>
          <p:cNvSpPr/>
          <p:nvPr/>
        </p:nvSpPr>
        <p:spPr>
          <a:xfrm>
            <a:off x="5150031" y="3121482"/>
            <a:ext cx="948763" cy="385115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9EF3E6-B916-444A-8CE4-D04E82AD6139}"/>
              </a:ext>
            </a:extLst>
          </p:cNvPr>
          <p:cNvSpPr/>
          <p:nvPr/>
        </p:nvSpPr>
        <p:spPr>
          <a:xfrm>
            <a:off x="2032528" y="2474833"/>
            <a:ext cx="526114" cy="384414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4B500F-AEFF-4EA8-8D7F-5986A6B5EB0F}"/>
              </a:ext>
            </a:extLst>
          </p:cNvPr>
          <p:cNvSpPr/>
          <p:nvPr/>
        </p:nvSpPr>
        <p:spPr>
          <a:xfrm>
            <a:off x="1108373" y="2476230"/>
            <a:ext cx="921762" cy="384415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0C92EC-CAFF-4526-B14C-5F5B5C7C4F0C}"/>
              </a:ext>
            </a:extLst>
          </p:cNvPr>
          <p:cNvSpPr/>
          <p:nvPr/>
        </p:nvSpPr>
        <p:spPr>
          <a:xfrm>
            <a:off x="126426" y="1355192"/>
            <a:ext cx="376913" cy="29722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B87304-669B-4206-A484-31C720FF0A10}"/>
              </a:ext>
            </a:extLst>
          </p:cNvPr>
          <p:cNvSpPr/>
          <p:nvPr/>
        </p:nvSpPr>
        <p:spPr>
          <a:xfrm>
            <a:off x="6109544" y="3121481"/>
            <a:ext cx="542924" cy="385115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7567CB-5066-40D5-B46E-C177B6F700EF}"/>
              </a:ext>
            </a:extLst>
          </p:cNvPr>
          <p:cNvSpPr/>
          <p:nvPr/>
        </p:nvSpPr>
        <p:spPr>
          <a:xfrm>
            <a:off x="1937283" y="914770"/>
            <a:ext cx="736846" cy="29722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391FCA-F54A-426A-84CC-7ACEEAC37A67}"/>
              </a:ext>
            </a:extLst>
          </p:cNvPr>
          <p:cNvSpPr/>
          <p:nvPr/>
        </p:nvSpPr>
        <p:spPr>
          <a:xfrm>
            <a:off x="1192619" y="907371"/>
            <a:ext cx="736847" cy="29722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17A664-79E9-4FD3-B5CD-47820C6A27C7}"/>
              </a:ext>
            </a:extLst>
          </p:cNvPr>
          <p:cNvSpPr/>
          <p:nvPr/>
        </p:nvSpPr>
        <p:spPr>
          <a:xfrm>
            <a:off x="647383" y="906381"/>
            <a:ext cx="542924" cy="29722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C5A0929-4914-46BE-92DA-A6522DB133DD}"/>
              </a:ext>
            </a:extLst>
          </p:cNvPr>
          <p:cNvSpPr/>
          <p:nvPr/>
        </p:nvSpPr>
        <p:spPr>
          <a:xfrm>
            <a:off x="126425" y="3165424"/>
            <a:ext cx="376913" cy="29722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05BEF2B-F0B6-4668-8699-2FCB2DEEE69D}"/>
              </a:ext>
            </a:extLst>
          </p:cNvPr>
          <p:cNvSpPr/>
          <p:nvPr/>
        </p:nvSpPr>
        <p:spPr>
          <a:xfrm>
            <a:off x="95157" y="2260308"/>
            <a:ext cx="376913" cy="29722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79F48654-B50F-4A00-9618-CFC0F8FA9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80417"/>
              </p:ext>
            </p:extLst>
          </p:nvPr>
        </p:nvGraphicFramePr>
        <p:xfrm>
          <a:off x="6840083" y="914769"/>
          <a:ext cx="5225053" cy="5354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189">
                  <a:extLst>
                    <a:ext uri="{9D8B030D-6E8A-4147-A177-3AD203B41FA5}">
                      <a16:colId xmlns:a16="http://schemas.microsoft.com/office/drawing/2014/main" val="3826498032"/>
                    </a:ext>
                  </a:extLst>
                </a:gridCol>
                <a:gridCol w="3432864">
                  <a:extLst>
                    <a:ext uri="{9D8B030D-6E8A-4147-A177-3AD203B41FA5}">
                      <a16:colId xmlns:a16="http://schemas.microsoft.com/office/drawing/2014/main" val="3258287944"/>
                    </a:ext>
                  </a:extLst>
                </a:gridCol>
              </a:tblGrid>
              <a:tr h="47148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위시리스트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428403"/>
                  </a:ext>
                </a:extLst>
              </a:tr>
              <a:tr h="420751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위시리스트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위시리스트에 들어있는 목록 수에 따라 증가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750219"/>
                  </a:ext>
                </a:extLst>
              </a:tr>
              <a:tr h="357357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2. </a:t>
                      </a:r>
                      <a:r>
                        <a:rPr lang="ko-KR" altLang="en-US" sz="1200" dirty="0" err="1"/>
                        <a:t>등록순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최신 등록된 순으로 정렬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동일 등록 시 가나다 순으로 정렬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51545"/>
                  </a:ext>
                </a:extLst>
              </a:tr>
              <a:tr h="420751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3. </a:t>
                      </a:r>
                      <a:r>
                        <a:rPr lang="ko-KR" altLang="en-US" sz="1200" dirty="0" err="1"/>
                        <a:t>인기순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인기순으로 정렬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동일 인기 시 가나다 순으로 정렬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20752"/>
                  </a:ext>
                </a:extLst>
              </a:tr>
              <a:tr h="420751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4. </a:t>
                      </a:r>
                      <a:r>
                        <a:rPr lang="ko-KR" altLang="en-US" sz="1200" dirty="0"/>
                        <a:t>낮은 </a:t>
                      </a:r>
                      <a:r>
                        <a:rPr lang="ko-KR" altLang="en-US" sz="1200" dirty="0" err="1"/>
                        <a:t>가격순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가격이 낮은 순으로 정렬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동일 가격 시 가나다 순으로 정렬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665328"/>
                  </a:ext>
                </a:extLst>
              </a:tr>
              <a:tr h="420751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5. </a:t>
                      </a:r>
                      <a:r>
                        <a:rPr lang="ko-KR" altLang="en-US" sz="1200" dirty="0"/>
                        <a:t>할인 도서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013050"/>
                  </a:ext>
                </a:extLst>
              </a:tr>
              <a:tr h="420751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6. </a:t>
                      </a:r>
                      <a:r>
                        <a:rPr lang="ko-KR" altLang="en-US" sz="1200" dirty="0"/>
                        <a:t>전체 선택 체크박스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목록에 있는 모든 도서의 체크박스 활성화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493251"/>
                  </a:ext>
                </a:extLst>
              </a:tr>
              <a:tr h="420751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7. </a:t>
                      </a:r>
                      <a:r>
                        <a:rPr lang="ko-KR" altLang="en-US" sz="1200" dirty="0"/>
                        <a:t>도서 선택 체크박스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해당 도서의 체크박스 활성화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498190"/>
                  </a:ext>
                </a:extLst>
              </a:tr>
              <a:tr h="420751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8. </a:t>
                      </a:r>
                      <a:r>
                        <a:rPr lang="ko-KR" altLang="en-US" sz="1200" dirty="0"/>
                        <a:t>선택 카트로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선택한 모든 도서가 카트로 이동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위시리스트 목록에서는 사라짐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526451"/>
                  </a:ext>
                </a:extLst>
              </a:tr>
              <a:tr h="420751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9. </a:t>
                      </a:r>
                      <a:r>
                        <a:rPr lang="ko-KR" altLang="en-US" sz="1200" dirty="0"/>
                        <a:t>선택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13</a:t>
                      </a:r>
                      <a:r>
                        <a:rPr lang="ko-KR" altLang="en-US" sz="1200" dirty="0"/>
                        <a:t>번의 메시지창이 뜨고 확인 버튼 클릭 시 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선택한 도서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579006"/>
                  </a:ext>
                </a:extLst>
              </a:tr>
              <a:tr h="420751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10. </a:t>
                      </a:r>
                      <a:r>
                        <a:rPr lang="ko-KR" altLang="en-US" sz="1200" dirty="0"/>
                        <a:t>카트로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선택한 도서가 카트로 이동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위시리스트 목록에서는 사라짐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160228"/>
                  </a:ext>
                </a:extLst>
              </a:tr>
              <a:tr h="420751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11. </a:t>
                      </a:r>
                      <a:r>
                        <a:rPr lang="ko-KR" altLang="en-US" sz="1200" dirty="0"/>
                        <a:t>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12</a:t>
                      </a:r>
                      <a:r>
                        <a:rPr lang="ko-KR" altLang="en-US" sz="1200" dirty="0"/>
                        <a:t>번의 메시지창이 뜨고 확인 버튼 클릭 시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선택한 도서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25297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E204389E-63AB-457F-BF7A-65125263A9B6}"/>
              </a:ext>
            </a:extLst>
          </p:cNvPr>
          <p:cNvSpPr/>
          <p:nvPr/>
        </p:nvSpPr>
        <p:spPr>
          <a:xfrm>
            <a:off x="1184129" y="497723"/>
            <a:ext cx="376913" cy="29722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5F998BC-4135-4CD0-8B3C-5165D8543186}"/>
              </a:ext>
            </a:extLst>
          </p:cNvPr>
          <p:cNvSpPr/>
          <p:nvPr/>
        </p:nvSpPr>
        <p:spPr>
          <a:xfrm>
            <a:off x="5394012" y="3474027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885AB5B-B52F-46AF-9CEF-E56415A9CB3B}"/>
              </a:ext>
            </a:extLst>
          </p:cNvPr>
          <p:cNvSpPr/>
          <p:nvPr/>
        </p:nvSpPr>
        <p:spPr>
          <a:xfrm>
            <a:off x="1184129" y="377299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D1D0285-CCBA-42B0-9331-938D41BA3D6A}"/>
              </a:ext>
            </a:extLst>
          </p:cNvPr>
          <p:cNvSpPr/>
          <p:nvPr/>
        </p:nvSpPr>
        <p:spPr>
          <a:xfrm>
            <a:off x="155905" y="799920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869D548-6BD4-4D0E-9CB4-A5B0A8D5812F}"/>
              </a:ext>
            </a:extLst>
          </p:cNvPr>
          <p:cNvSpPr/>
          <p:nvPr/>
        </p:nvSpPr>
        <p:spPr>
          <a:xfrm>
            <a:off x="2049696" y="2357730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11</a:t>
            </a:r>
            <a:endParaRPr lang="ko-KR" altLang="en-US" sz="10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BB226B1-867D-42BA-B21C-47D6DF7EFD12}"/>
              </a:ext>
            </a:extLst>
          </p:cNvPr>
          <p:cNvSpPr/>
          <p:nvPr/>
        </p:nvSpPr>
        <p:spPr>
          <a:xfrm>
            <a:off x="1373967" y="2386466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10</a:t>
            </a:r>
            <a:endParaRPr lang="ko-KR" altLang="en-US" sz="10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32C829B-1083-4FB3-945A-CC3F0E04D117}"/>
              </a:ext>
            </a:extLst>
          </p:cNvPr>
          <p:cNvSpPr/>
          <p:nvPr/>
        </p:nvSpPr>
        <p:spPr>
          <a:xfrm>
            <a:off x="5360954" y="1227877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27FEAFB-28DE-4B36-A6DF-2D32A10662BC}"/>
              </a:ext>
            </a:extLst>
          </p:cNvPr>
          <p:cNvSpPr/>
          <p:nvPr/>
        </p:nvSpPr>
        <p:spPr>
          <a:xfrm>
            <a:off x="6137944" y="1227877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9</a:t>
            </a:r>
            <a:endParaRPr lang="ko-KR" altLang="en-US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DB48AB7-7F81-4F52-BA53-479F93582999}"/>
              </a:ext>
            </a:extLst>
          </p:cNvPr>
          <p:cNvSpPr/>
          <p:nvPr/>
        </p:nvSpPr>
        <p:spPr>
          <a:xfrm>
            <a:off x="6175183" y="3446688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9</a:t>
            </a:r>
            <a:endParaRPr lang="ko-KR" altLang="en-US" sz="10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8C298EC-50F7-481A-9482-85AD7B319275}"/>
              </a:ext>
            </a:extLst>
          </p:cNvPr>
          <p:cNvSpPr/>
          <p:nvPr/>
        </p:nvSpPr>
        <p:spPr>
          <a:xfrm>
            <a:off x="102300" y="3419349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74F0CA9-9D82-402C-A2B4-F8D696445502}"/>
              </a:ext>
            </a:extLst>
          </p:cNvPr>
          <p:cNvSpPr/>
          <p:nvPr/>
        </p:nvSpPr>
        <p:spPr>
          <a:xfrm>
            <a:off x="102300" y="1247448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F3B1508-DA9D-43DA-88BB-166CFD5486DC}"/>
              </a:ext>
            </a:extLst>
          </p:cNvPr>
          <p:cNvSpPr/>
          <p:nvPr/>
        </p:nvSpPr>
        <p:spPr>
          <a:xfrm>
            <a:off x="690380" y="772638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A2EEE5E-DEF9-4925-9584-241E26F1E4B8}"/>
              </a:ext>
            </a:extLst>
          </p:cNvPr>
          <p:cNvSpPr/>
          <p:nvPr/>
        </p:nvSpPr>
        <p:spPr>
          <a:xfrm>
            <a:off x="1314740" y="772638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311833B-0188-45C8-B39D-C8A4490750FA}"/>
              </a:ext>
            </a:extLst>
          </p:cNvPr>
          <p:cNvSpPr/>
          <p:nvPr/>
        </p:nvSpPr>
        <p:spPr>
          <a:xfrm>
            <a:off x="2065185" y="797667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1D59BCDC-41F0-45FB-BE09-C0111A2C4AD6}"/>
              </a:ext>
            </a:extLst>
          </p:cNvPr>
          <p:cNvSpPr/>
          <p:nvPr/>
        </p:nvSpPr>
        <p:spPr>
          <a:xfrm>
            <a:off x="84481" y="2130738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60C4D145-99FA-4566-9C65-06CBCFA27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04" y="4722986"/>
            <a:ext cx="2905450" cy="848783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54CF5577-97B2-4453-AA46-82B720EAF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2613" y="4721707"/>
            <a:ext cx="2980767" cy="848783"/>
          </a:xfrm>
          <a:prstGeom prst="rect">
            <a:avLst/>
          </a:prstGeom>
        </p:spPr>
      </p:pic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4558B5A-27AB-414A-8543-87755D1AA91B}"/>
              </a:ext>
            </a:extLst>
          </p:cNvPr>
          <p:cNvCxnSpPr>
            <a:stCxn id="9" idx="2"/>
            <a:endCxn id="43" idx="0"/>
          </p:cNvCxnSpPr>
          <p:nvPr/>
        </p:nvCxnSpPr>
        <p:spPr>
          <a:xfrm flipH="1">
            <a:off x="1644929" y="2859247"/>
            <a:ext cx="650656" cy="18637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2985A32-E018-4C81-AAF1-84E79B95D785}"/>
              </a:ext>
            </a:extLst>
          </p:cNvPr>
          <p:cNvCxnSpPr>
            <a:stCxn id="6" idx="2"/>
            <a:endCxn id="45" idx="0"/>
          </p:cNvCxnSpPr>
          <p:nvPr/>
        </p:nvCxnSpPr>
        <p:spPr>
          <a:xfrm flipH="1">
            <a:off x="4872997" y="1648633"/>
            <a:ext cx="1489150" cy="30730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C72DCFE6-DE92-4996-A532-2B7538E8A3AA}"/>
              </a:ext>
            </a:extLst>
          </p:cNvPr>
          <p:cNvSpPr/>
          <p:nvPr/>
        </p:nvSpPr>
        <p:spPr>
          <a:xfrm>
            <a:off x="936593" y="4601031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E085A6F-0A35-4A63-9B84-27CE900A1562}"/>
              </a:ext>
            </a:extLst>
          </p:cNvPr>
          <p:cNvSpPr/>
          <p:nvPr/>
        </p:nvSpPr>
        <p:spPr>
          <a:xfrm>
            <a:off x="4099083" y="4631943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83369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2A4BFA8-28CD-4418-87BE-A50F8AFC7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3" r="4622" b="1406"/>
          <a:stretch/>
        </p:blipFill>
        <p:spPr>
          <a:xfrm>
            <a:off x="201337" y="385893"/>
            <a:ext cx="6022753" cy="5834543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6B8DA38-A6F2-49BA-9D23-6E5BD1A10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58504"/>
              </p:ext>
            </p:extLst>
          </p:nvPr>
        </p:nvGraphicFramePr>
        <p:xfrm>
          <a:off x="6672303" y="385893"/>
          <a:ext cx="5225053" cy="4586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803">
                  <a:extLst>
                    <a:ext uri="{9D8B030D-6E8A-4147-A177-3AD203B41FA5}">
                      <a16:colId xmlns:a16="http://schemas.microsoft.com/office/drawing/2014/main" val="3826498032"/>
                    </a:ext>
                  </a:extLst>
                </a:gridCol>
                <a:gridCol w="3139250">
                  <a:extLst>
                    <a:ext uri="{9D8B030D-6E8A-4147-A177-3AD203B41FA5}">
                      <a16:colId xmlns:a16="http://schemas.microsoft.com/office/drawing/2014/main" val="3258287944"/>
                    </a:ext>
                  </a:extLst>
                </a:gridCol>
              </a:tblGrid>
              <a:tr h="47148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카트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4284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카트 페이지로 이동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카트 목록에 담겨있는 도서의 수만큼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7502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2. </a:t>
                      </a:r>
                      <a:r>
                        <a:rPr lang="ko-KR" altLang="en-US" sz="1200" dirty="0"/>
                        <a:t>대여 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대여 가능 목록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5154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3. </a:t>
                      </a:r>
                      <a:r>
                        <a:rPr lang="ko-KR" altLang="en-US" sz="1200" dirty="0"/>
                        <a:t>전체 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목록에 있는 모든 도서의 체크박스 활성화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2075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4. </a:t>
                      </a:r>
                      <a:r>
                        <a:rPr lang="ko-KR" altLang="en-US" sz="1200" dirty="0"/>
                        <a:t>위시리스트로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가격이 낮은 순으로 정렬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동일 가격 시 가나다 순으로 정렬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66532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5. </a:t>
                      </a:r>
                      <a:r>
                        <a:rPr lang="ko-KR" altLang="en-US" sz="1200" dirty="0"/>
                        <a:t>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해당 도서 목록에서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01305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6. </a:t>
                      </a:r>
                      <a:r>
                        <a:rPr lang="ko-KR" altLang="en-US" sz="1200" dirty="0"/>
                        <a:t>선택 위시리스트로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선택한 모든 도서 위시리스트로 이동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카트 목록에서는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4932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7. </a:t>
                      </a:r>
                      <a:r>
                        <a:rPr lang="ko-KR" altLang="en-US" sz="1200" dirty="0"/>
                        <a:t>선택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선택한 모든 도서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4981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8. </a:t>
                      </a:r>
                      <a:r>
                        <a:rPr lang="ko-KR" altLang="en-US" sz="1200" dirty="0"/>
                        <a:t>총 구입 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총 상품 금액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할인금액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합계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5264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9. </a:t>
                      </a:r>
                      <a:r>
                        <a:rPr lang="ko-KR" altLang="en-US" sz="1200" dirty="0"/>
                        <a:t>선택 구매하기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선택한 도서를 결제하는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57900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E156D588-F76C-4BC6-94A4-F877AD2A9336}"/>
              </a:ext>
            </a:extLst>
          </p:cNvPr>
          <p:cNvSpPr/>
          <p:nvPr/>
        </p:nvSpPr>
        <p:spPr>
          <a:xfrm>
            <a:off x="201337" y="1491433"/>
            <a:ext cx="376913" cy="29722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0FC776E-ABF9-44FF-95EB-1A444BDB8BCC}"/>
              </a:ext>
            </a:extLst>
          </p:cNvPr>
          <p:cNvSpPr/>
          <p:nvPr/>
        </p:nvSpPr>
        <p:spPr>
          <a:xfrm>
            <a:off x="1631567" y="206364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8BBDEA-CE45-48C4-8262-7C2AB844A67E}"/>
              </a:ext>
            </a:extLst>
          </p:cNvPr>
          <p:cNvSpPr/>
          <p:nvPr/>
        </p:nvSpPr>
        <p:spPr>
          <a:xfrm>
            <a:off x="1551965" y="385892"/>
            <a:ext cx="662729" cy="377505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4712FF-6199-497F-98C7-048011ECDC63}"/>
              </a:ext>
            </a:extLst>
          </p:cNvPr>
          <p:cNvSpPr/>
          <p:nvPr/>
        </p:nvSpPr>
        <p:spPr>
          <a:xfrm>
            <a:off x="4269998" y="2239861"/>
            <a:ext cx="2013356" cy="436227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D122AF-DAAE-42AE-B68C-DF950C1C4631}"/>
              </a:ext>
            </a:extLst>
          </p:cNvPr>
          <p:cNvSpPr/>
          <p:nvPr/>
        </p:nvSpPr>
        <p:spPr>
          <a:xfrm>
            <a:off x="4273922" y="1055206"/>
            <a:ext cx="2013356" cy="1184655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2337FD-83F6-49A1-9D48-0FBFD1EDBDC5}"/>
              </a:ext>
            </a:extLst>
          </p:cNvPr>
          <p:cNvSpPr/>
          <p:nvPr/>
        </p:nvSpPr>
        <p:spPr>
          <a:xfrm>
            <a:off x="914402" y="2239861"/>
            <a:ext cx="922787" cy="29722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8583A1-353A-4892-9249-3DD3E7E1161E}"/>
              </a:ext>
            </a:extLst>
          </p:cNvPr>
          <p:cNvSpPr/>
          <p:nvPr/>
        </p:nvSpPr>
        <p:spPr>
          <a:xfrm>
            <a:off x="1837189" y="2239861"/>
            <a:ext cx="448213" cy="29722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7AE5EB-213E-4DA5-967B-4FAEEA8A5071}"/>
              </a:ext>
            </a:extLst>
          </p:cNvPr>
          <p:cNvSpPr/>
          <p:nvPr/>
        </p:nvSpPr>
        <p:spPr>
          <a:xfrm>
            <a:off x="2692866" y="1495047"/>
            <a:ext cx="880844" cy="233085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D88845-7394-4563-8C22-D3405652B7A8}"/>
              </a:ext>
            </a:extLst>
          </p:cNvPr>
          <p:cNvSpPr/>
          <p:nvPr/>
        </p:nvSpPr>
        <p:spPr>
          <a:xfrm>
            <a:off x="3573710" y="1491433"/>
            <a:ext cx="448213" cy="233085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164E12D-E4B9-47C6-9E3B-642FA15A1C99}"/>
              </a:ext>
            </a:extLst>
          </p:cNvPr>
          <p:cNvSpPr/>
          <p:nvPr/>
        </p:nvSpPr>
        <p:spPr>
          <a:xfrm>
            <a:off x="165300" y="1401669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3ACC7FD-0FB2-4B8F-886E-254E6CE62D4F}"/>
              </a:ext>
            </a:extLst>
          </p:cNvPr>
          <p:cNvSpPr/>
          <p:nvPr/>
        </p:nvSpPr>
        <p:spPr>
          <a:xfrm>
            <a:off x="1127971" y="2132483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2587B49-52F5-45C6-8F8A-F1893A53A33A}"/>
              </a:ext>
            </a:extLst>
          </p:cNvPr>
          <p:cNvSpPr/>
          <p:nvPr/>
        </p:nvSpPr>
        <p:spPr>
          <a:xfrm>
            <a:off x="1860639" y="2132483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8807936-76C9-4A43-BC4D-9FE7AFBE1058}"/>
              </a:ext>
            </a:extLst>
          </p:cNvPr>
          <p:cNvSpPr/>
          <p:nvPr/>
        </p:nvSpPr>
        <p:spPr>
          <a:xfrm>
            <a:off x="5046276" y="965442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C8A9B33-CC92-458D-9804-D109193A2E81}"/>
              </a:ext>
            </a:extLst>
          </p:cNvPr>
          <p:cNvSpPr/>
          <p:nvPr/>
        </p:nvSpPr>
        <p:spPr>
          <a:xfrm>
            <a:off x="5046276" y="2586324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9</a:t>
            </a:r>
            <a:endParaRPr lang="ko-KR" altLang="en-US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6D54145-BA29-48BC-9658-E6751E4D457B}"/>
              </a:ext>
            </a:extLst>
          </p:cNvPr>
          <p:cNvSpPr/>
          <p:nvPr/>
        </p:nvSpPr>
        <p:spPr>
          <a:xfrm>
            <a:off x="2898319" y="972790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5791F2-CA81-48DE-A545-4829103D3D7F}"/>
              </a:ext>
            </a:extLst>
          </p:cNvPr>
          <p:cNvSpPr/>
          <p:nvPr/>
        </p:nvSpPr>
        <p:spPr>
          <a:xfrm>
            <a:off x="2122041" y="1092000"/>
            <a:ext cx="2013356" cy="377505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B544F87-3A45-4D1C-9DB9-3BE6D7BFE3FC}"/>
              </a:ext>
            </a:extLst>
          </p:cNvPr>
          <p:cNvSpPr/>
          <p:nvPr/>
        </p:nvSpPr>
        <p:spPr>
          <a:xfrm>
            <a:off x="2876675" y="1392163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5EB3417-97B0-49CF-AC1D-A059A3603540}"/>
              </a:ext>
            </a:extLst>
          </p:cNvPr>
          <p:cNvSpPr/>
          <p:nvPr/>
        </p:nvSpPr>
        <p:spPr>
          <a:xfrm>
            <a:off x="3564704" y="1367286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98253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0977100-B445-4A7C-992D-DD3E95EBF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71" y="382554"/>
            <a:ext cx="4325160" cy="5861337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C2284DD-F871-42D8-B257-D81A275A4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01926"/>
              </p:ext>
            </p:extLst>
          </p:nvPr>
        </p:nvGraphicFramePr>
        <p:xfrm>
          <a:off x="6286409" y="654340"/>
          <a:ext cx="5225053" cy="1660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125">
                  <a:extLst>
                    <a:ext uri="{9D8B030D-6E8A-4147-A177-3AD203B41FA5}">
                      <a16:colId xmlns:a16="http://schemas.microsoft.com/office/drawing/2014/main" val="3826498032"/>
                    </a:ext>
                  </a:extLst>
                </a:gridCol>
                <a:gridCol w="4145928">
                  <a:extLst>
                    <a:ext uri="{9D8B030D-6E8A-4147-A177-3AD203B41FA5}">
                      <a16:colId xmlns:a16="http://schemas.microsoft.com/office/drawing/2014/main" val="3258287944"/>
                    </a:ext>
                  </a:extLst>
                </a:gridCol>
              </a:tblGrid>
              <a:tr h="47148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이벤트 알림 설정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4284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알림 설정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각각의 알림 차단 및 수신 가능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차단했을 시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번의 알림 메시지가 뜨고 확인 버튼 클릭 시 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번의 알림 메시지가 뜨면서 </a:t>
                      </a:r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번처럼 바뀜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차단 해제 버튼을 누르면 </a:t>
                      </a: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번의 알림 메세지가 뜨면서 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다시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번처럼 바뀜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750219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4951C5EF-41B6-4340-AC57-CFF8CE5DF646}"/>
              </a:ext>
            </a:extLst>
          </p:cNvPr>
          <p:cNvSpPr/>
          <p:nvPr/>
        </p:nvSpPr>
        <p:spPr>
          <a:xfrm>
            <a:off x="4321466" y="751648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A3F9D0-F98C-4342-9D22-A322D877C896}"/>
              </a:ext>
            </a:extLst>
          </p:cNvPr>
          <p:cNvSpPr/>
          <p:nvPr/>
        </p:nvSpPr>
        <p:spPr>
          <a:xfrm>
            <a:off x="4220502" y="931176"/>
            <a:ext cx="662729" cy="5312715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3FF2247-6A90-4FAD-889A-8F57A9B1F2FA}"/>
              </a:ext>
            </a:extLst>
          </p:cNvPr>
          <p:cNvGrpSpPr/>
          <p:nvPr/>
        </p:nvGrpSpPr>
        <p:grpSpPr>
          <a:xfrm>
            <a:off x="5788683" y="5004097"/>
            <a:ext cx="4776482" cy="685488"/>
            <a:chOff x="5928636" y="2292406"/>
            <a:chExt cx="4776482" cy="68548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927D458-8A5A-4D38-A3A3-8B9ED98A5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0750" y="2386863"/>
              <a:ext cx="4704368" cy="591031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56E043D-276F-44D6-98C6-4A164F6E76E9}"/>
                </a:ext>
              </a:extLst>
            </p:cNvPr>
            <p:cNvSpPr/>
            <p:nvPr/>
          </p:nvSpPr>
          <p:spPr>
            <a:xfrm>
              <a:off x="5928636" y="2386864"/>
              <a:ext cx="4776482" cy="591030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2D6CC8F-BF92-4AB8-BEF7-5475EB6ABA8E}"/>
                </a:ext>
              </a:extLst>
            </p:cNvPr>
            <p:cNvSpPr/>
            <p:nvPr/>
          </p:nvSpPr>
          <p:spPr>
            <a:xfrm>
              <a:off x="8032027" y="2292406"/>
              <a:ext cx="460800" cy="1795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4</a:t>
              </a:r>
              <a:endParaRPr lang="ko-KR" altLang="en-US" sz="10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8CF1562-F1D8-4AAE-AD58-DCAC6731A036}"/>
              </a:ext>
            </a:extLst>
          </p:cNvPr>
          <p:cNvGrpSpPr/>
          <p:nvPr/>
        </p:nvGrpSpPr>
        <p:grpSpPr>
          <a:xfrm>
            <a:off x="6096000" y="5909704"/>
            <a:ext cx="3990975" cy="587912"/>
            <a:chOff x="5928636" y="3223458"/>
            <a:chExt cx="3990975" cy="587912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6B4E69A-A2F5-4E82-998F-9AC18FB36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8636" y="3363695"/>
              <a:ext cx="3990975" cy="447675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43B10CF-8A6B-46EF-A8E2-7D4E20CA1B6A}"/>
                </a:ext>
              </a:extLst>
            </p:cNvPr>
            <p:cNvSpPr/>
            <p:nvPr/>
          </p:nvSpPr>
          <p:spPr>
            <a:xfrm>
              <a:off x="5934524" y="3354308"/>
              <a:ext cx="3985087" cy="457062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7BF7E8F-163C-41BA-9814-72483B302AFB}"/>
                </a:ext>
              </a:extLst>
            </p:cNvPr>
            <p:cNvSpPr/>
            <p:nvPr/>
          </p:nvSpPr>
          <p:spPr>
            <a:xfrm>
              <a:off x="7734567" y="3223458"/>
              <a:ext cx="460800" cy="1795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5</a:t>
              </a:r>
              <a:endParaRPr lang="ko-KR" altLang="en-US" sz="100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140315B-73B9-40A4-8B69-7CE2D295A6C1}"/>
              </a:ext>
            </a:extLst>
          </p:cNvPr>
          <p:cNvGrpSpPr/>
          <p:nvPr/>
        </p:nvGrpSpPr>
        <p:grpSpPr>
          <a:xfrm>
            <a:off x="6181437" y="4166275"/>
            <a:ext cx="3990975" cy="530090"/>
            <a:chOff x="5969480" y="4200501"/>
            <a:chExt cx="3990975" cy="53009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154A7CA-DAC6-47E1-9E74-F4E9B1F30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9480" y="4330541"/>
              <a:ext cx="3990975" cy="400050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53E633D-58E9-4965-B65F-30EA98D2D3CF}"/>
                </a:ext>
              </a:extLst>
            </p:cNvPr>
            <p:cNvSpPr/>
            <p:nvPr/>
          </p:nvSpPr>
          <p:spPr>
            <a:xfrm>
              <a:off x="5969480" y="4330540"/>
              <a:ext cx="3990975" cy="400051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47D3DEF-3612-481C-B3CD-D3975F0E9B0B}"/>
                </a:ext>
              </a:extLst>
            </p:cNvPr>
            <p:cNvSpPr/>
            <p:nvPr/>
          </p:nvSpPr>
          <p:spPr>
            <a:xfrm>
              <a:off x="7625676" y="4200501"/>
              <a:ext cx="460800" cy="1795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3</a:t>
              </a:r>
              <a:endParaRPr lang="ko-KR" altLang="en-US" sz="10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3E6BB82-B602-40AC-8886-7C3ADF371C61}"/>
              </a:ext>
            </a:extLst>
          </p:cNvPr>
          <p:cNvGrpSpPr/>
          <p:nvPr/>
        </p:nvGrpSpPr>
        <p:grpSpPr>
          <a:xfrm>
            <a:off x="6394693" y="2846288"/>
            <a:ext cx="3346680" cy="1041642"/>
            <a:chOff x="6413137" y="5389014"/>
            <a:chExt cx="3346680" cy="1041642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252137B-9DCE-417C-9C9C-976F5E77E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13137" y="5478779"/>
              <a:ext cx="3346679" cy="951877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74A92BA-0094-4A2E-B264-E4F41972B0D3}"/>
                </a:ext>
              </a:extLst>
            </p:cNvPr>
            <p:cNvSpPr/>
            <p:nvPr/>
          </p:nvSpPr>
          <p:spPr>
            <a:xfrm>
              <a:off x="6413137" y="5478779"/>
              <a:ext cx="3346680" cy="951876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053C1F7-92FC-4674-B46B-FEB0B90BD2CC}"/>
                </a:ext>
              </a:extLst>
            </p:cNvPr>
            <p:cNvSpPr/>
            <p:nvPr/>
          </p:nvSpPr>
          <p:spPr>
            <a:xfrm>
              <a:off x="7893020" y="5389014"/>
              <a:ext cx="460800" cy="1795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2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0542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6F34D7-4070-4889-BCD9-C20367ACCE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0" t="6477" r="14741" b="34257"/>
          <a:stretch/>
        </p:blipFill>
        <p:spPr>
          <a:xfrm>
            <a:off x="276838" y="545284"/>
            <a:ext cx="2961314" cy="1208016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EA2777F-55FC-4133-8E39-8BAE66E6C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024955"/>
              </p:ext>
            </p:extLst>
          </p:nvPr>
        </p:nvGraphicFramePr>
        <p:xfrm>
          <a:off x="6286409" y="662729"/>
          <a:ext cx="5768571" cy="1568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378">
                  <a:extLst>
                    <a:ext uri="{9D8B030D-6E8A-4147-A177-3AD203B41FA5}">
                      <a16:colId xmlns:a16="http://schemas.microsoft.com/office/drawing/2014/main" val="3826498032"/>
                    </a:ext>
                  </a:extLst>
                </a:gridCol>
                <a:gridCol w="4577193">
                  <a:extLst>
                    <a:ext uri="{9D8B030D-6E8A-4147-A177-3AD203B41FA5}">
                      <a16:colId xmlns:a16="http://schemas.microsoft.com/office/drawing/2014/main" val="3258287944"/>
                    </a:ext>
                  </a:extLst>
                </a:gridCol>
              </a:tblGrid>
              <a:tr h="47148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정보 변경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4284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1. </a:t>
                      </a:r>
                      <a:r>
                        <a:rPr lang="ko-KR" altLang="en-US" sz="1200" dirty="0"/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비밀번호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7502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2.  </a:t>
                      </a:r>
                      <a:r>
                        <a:rPr lang="ko-KR" altLang="en-US" sz="1200" dirty="0"/>
                        <a:t>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비밀번호 일치 시 정보 변경 페이지로 이동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미 일치 시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번의 알림 창이 뜨고 확인 버튼 클릭 시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전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414884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168F3AD-1D17-4757-95C8-17E38899F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38" y="2349617"/>
            <a:ext cx="2961314" cy="84988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2C383131-8AAE-4F68-8751-3E5F1829A67D}"/>
              </a:ext>
            </a:extLst>
          </p:cNvPr>
          <p:cNvSpPr/>
          <p:nvPr/>
        </p:nvSpPr>
        <p:spPr>
          <a:xfrm>
            <a:off x="1208610" y="1081330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259419-8703-4F20-905F-9176428286E4}"/>
              </a:ext>
            </a:extLst>
          </p:cNvPr>
          <p:cNvSpPr/>
          <p:nvPr/>
        </p:nvSpPr>
        <p:spPr>
          <a:xfrm>
            <a:off x="352339" y="1216402"/>
            <a:ext cx="2189525" cy="491590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1D7AC6-50FA-4F78-8A3F-96449477FFCD}"/>
              </a:ext>
            </a:extLst>
          </p:cNvPr>
          <p:cNvSpPr/>
          <p:nvPr/>
        </p:nvSpPr>
        <p:spPr>
          <a:xfrm>
            <a:off x="2525681" y="1216402"/>
            <a:ext cx="636970" cy="491590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15C4787-7BF2-4366-87A7-4070968EE10A}"/>
              </a:ext>
            </a:extLst>
          </p:cNvPr>
          <p:cNvSpPr/>
          <p:nvPr/>
        </p:nvSpPr>
        <p:spPr>
          <a:xfrm>
            <a:off x="2601182" y="1081330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772E90-C119-4B58-8CB0-13697FE7F662}"/>
              </a:ext>
            </a:extLst>
          </p:cNvPr>
          <p:cNvSpPr/>
          <p:nvPr/>
        </p:nvSpPr>
        <p:spPr>
          <a:xfrm>
            <a:off x="209726" y="2304309"/>
            <a:ext cx="3112314" cy="97578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4602888-D839-45C7-995C-932F390FA8C6}"/>
              </a:ext>
            </a:extLst>
          </p:cNvPr>
          <p:cNvSpPr/>
          <p:nvPr/>
        </p:nvSpPr>
        <p:spPr>
          <a:xfrm>
            <a:off x="1439010" y="2169237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4758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4EEF974-F2A7-4F98-915A-F5C0C7804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90"/>
          <a:stretch/>
        </p:blipFill>
        <p:spPr>
          <a:xfrm>
            <a:off x="133878" y="197223"/>
            <a:ext cx="6403512" cy="635921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A08518A-054D-44CD-BCA5-88A1AFD15C2B}"/>
              </a:ext>
            </a:extLst>
          </p:cNvPr>
          <p:cNvSpPr/>
          <p:nvPr/>
        </p:nvSpPr>
        <p:spPr>
          <a:xfrm>
            <a:off x="1934083" y="1241399"/>
            <a:ext cx="334602" cy="500401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ED7286-CD64-4D6E-A47C-756D96A24CBE}"/>
              </a:ext>
            </a:extLst>
          </p:cNvPr>
          <p:cNvSpPr/>
          <p:nvPr/>
        </p:nvSpPr>
        <p:spPr>
          <a:xfrm>
            <a:off x="2268685" y="274848"/>
            <a:ext cx="2270192" cy="234017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8E4954-8396-44D6-BBDA-8D2C1B515EEB}"/>
              </a:ext>
            </a:extLst>
          </p:cNvPr>
          <p:cNvSpPr/>
          <p:nvPr/>
        </p:nvSpPr>
        <p:spPr>
          <a:xfrm>
            <a:off x="1032370" y="2682274"/>
            <a:ext cx="432357" cy="602102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48DE08-FE93-4960-A715-A89EFB158AAB}"/>
              </a:ext>
            </a:extLst>
          </p:cNvPr>
          <p:cNvSpPr/>
          <p:nvPr/>
        </p:nvSpPr>
        <p:spPr>
          <a:xfrm>
            <a:off x="1577809" y="2681809"/>
            <a:ext cx="391609" cy="602102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2A8363-861D-4D12-AF23-832FF64D57A5}"/>
              </a:ext>
            </a:extLst>
          </p:cNvPr>
          <p:cNvSpPr/>
          <p:nvPr/>
        </p:nvSpPr>
        <p:spPr>
          <a:xfrm>
            <a:off x="2105060" y="2680312"/>
            <a:ext cx="391609" cy="602103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DCD334-57E6-4C57-96F0-1F028D1B10C4}"/>
              </a:ext>
            </a:extLst>
          </p:cNvPr>
          <p:cNvSpPr/>
          <p:nvPr/>
        </p:nvSpPr>
        <p:spPr>
          <a:xfrm>
            <a:off x="2628598" y="2678070"/>
            <a:ext cx="391609" cy="602102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D8171C-3167-4172-9DCB-52297D1A5036}"/>
              </a:ext>
            </a:extLst>
          </p:cNvPr>
          <p:cNvSpPr/>
          <p:nvPr/>
        </p:nvSpPr>
        <p:spPr>
          <a:xfrm>
            <a:off x="3152136" y="2675951"/>
            <a:ext cx="391609" cy="61474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092B90-6163-4E3D-B190-FF7EB8F482F2}"/>
              </a:ext>
            </a:extLst>
          </p:cNvPr>
          <p:cNvSpPr/>
          <p:nvPr/>
        </p:nvSpPr>
        <p:spPr>
          <a:xfrm>
            <a:off x="3690848" y="2673281"/>
            <a:ext cx="391609" cy="61741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02E780-67C4-4F19-A5B1-C9BB01C13F9B}"/>
              </a:ext>
            </a:extLst>
          </p:cNvPr>
          <p:cNvSpPr/>
          <p:nvPr/>
        </p:nvSpPr>
        <p:spPr>
          <a:xfrm>
            <a:off x="4188385" y="2680312"/>
            <a:ext cx="436521" cy="61741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790CD8-CA70-493D-8C0A-2DF4057845AB}"/>
              </a:ext>
            </a:extLst>
          </p:cNvPr>
          <p:cNvSpPr/>
          <p:nvPr/>
        </p:nvSpPr>
        <p:spPr>
          <a:xfrm>
            <a:off x="4744225" y="2667974"/>
            <a:ext cx="432357" cy="62975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034330-7718-4087-92F8-5A64FF554090}"/>
              </a:ext>
            </a:extLst>
          </p:cNvPr>
          <p:cNvSpPr/>
          <p:nvPr/>
        </p:nvSpPr>
        <p:spPr>
          <a:xfrm>
            <a:off x="5244129" y="2675951"/>
            <a:ext cx="432356" cy="61474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94D46C-4B07-4614-99B3-1A0120C04ED9}"/>
              </a:ext>
            </a:extLst>
          </p:cNvPr>
          <p:cNvSpPr/>
          <p:nvPr/>
        </p:nvSpPr>
        <p:spPr>
          <a:xfrm>
            <a:off x="1010594" y="3934674"/>
            <a:ext cx="4665891" cy="219553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98B2ED-AC7A-49E6-AB25-913AD77BE203}"/>
              </a:ext>
            </a:extLst>
          </p:cNvPr>
          <p:cNvSpPr/>
          <p:nvPr/>
        </p:nvSpPr>
        <p:spPr>
          <a:xfrm>
            <a:off x="676220" y="4609189"/>
            <a:ext cx="369471" cy="510540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F245F07-1729-4D88-B763-A42F26EDE57A}"/>
              </a:ext>
            </a:extLst>
          </p:cNvPr>
          <p:cNvSpPr/>
          <p:nvPr/>
        </p:nvSpPr>
        <p:spPr>
          <a:xfrm>
            <a:off x="1870387" y="1115430"/>
            <a:ext cx="460800" cy="19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2487E0D-A24F-4527-ABB0-8ED82E82A47A}"/>
              </a:ext>
            </a:extLst>
          </p:cNvPr>
          <p:cNvSpPr/>
          <p:nvPr/>
        </p:nvSpPr>
        <p:spPr>
          <a:xfrm>
            <a:off x="1010594" y="2555947"/>
            <a:ext cx="460800" cy="19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C2CB645-C1EE-4E6E-A4BA-4616536D99F9}"/>
              </a:ext>
            </a:extLst>
          </p:cNvPr>
          <p:cNvSpPr/>
          <p:nvPr/>
        </p:nvSpPr>
        <p:spPr>
          <a:xfrm>
            <a:off x="1564373" y="2570774"/>
            <a:ext cx="460800" cy="19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6C1DD6B-5A74-4141-9E72-A95AF26B53F9}"/>
              </a:ext>
            </a:extLst>
          </p:cNvPr>
          <p:cNvSpPr/>
          <p:nvPr/>
        </p:nvSpPr>
        <p:spPr>
          <a:xfrm>
            <a:off x="2091096" y="2553985"/>
            <a:ext cx="460800" cy="19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E4FBFAC-7165-429D-80A0-C2B9801E4773}"/>
              </a:ext>
            </a:extLst>
          </p:cNvPr>
          <p:cNvSpPr/>
          <p:nvPr/>
        </p:nvSpPr>
        <p:spPr>
          <a:xfrm>
            <a:off x="2586416" y="2546954"/>
            <a:ext cx="460800" cy="19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B6917A9-E380-48A1-A951-96DD8A7BF515}"/>
              </a:ext>
            </a:extLst>
          </p:cNvPr>
          <p:cNvSpPr/>
          <p:nvPr/>
        </p:nvSpPr>
        <p:spPr>
          <a:xfrm>
            <a:off x="3129564" y="2553985"/>
            <a:ext cx="460800" cy="19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4693603-BB0E-4EC6-AB05-FD3354E94115}"/>
              </a:ext>
            </a:extLst>
          </p:cNvPr>
          <p:cNvSpPr/>
          <p:nvPr/>
        </p:nvSpPr>
        <p:spPr>
          <a:xfrm>
            <a:off x="3674621" y="2553985"/>
            <a:ext cx="460800" cy="19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11E0A95-602F-4E95-BAE0-187E8BA23272}"/>
              </a:ext>
            </a:extLst>
          </p:cNvPr>
          <p:cNvSpPr/>
          <p:nvPr/>
        </p:nvSpPr>
        <p:spPr>
          <a:xfrm>
            <a:off x="4172026" y="2546954"/>
            <a:ext cx="460800" cy="19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9</a:t>
            </a:r>
            <a:endParaRPr lang="ko-KR" altLang="en-US" sz="10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E19B76F-EAB9-47BC-B0EF-D1C8D4DD7E3B}"/>
              </a:ext>
            </a:extLst>
          </p:cNvPr>
          <p:cNvSpPr/>
          <p:nvPr/>
        </p:nvSpPr>
        <p:spPr>
          <a:xfrm>
            <a:off x="4726463" y="2546954"/>
            <a:ext cx="460800" cy="19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10</a:t>
            </a:r>
            <a:endParaRPr lang="ko-KR" altLang="en-US" sz="10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F3C11CF-D787-4DBC-AF1C-7E62432D1F6C}"/>
              </a:ext>
            </a:extLst>
          </p:cNvPr>
          <p:cNvSpPr/>
          <p:nvPr/>
        </p:nvSpPr>
        <p:spPr>
          <a:xfrm>
            <a:off x="5231965" y="2570774"/>
            <a:ext cx="460800" cy="19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11</a:t>
            </a:r>
            <a:endParaRPr lang="ko-KR" altLang="en-US" sz="10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0535CF8-6ED8-4F95-854D-DAEF57CB67B5}"/>
              </a:ext>
            </a:extLst>
          </p:cNvPr>
          <p:cNvSpPr/>
          <p:nvPr/>
        </p:nvSpPr>
        <p:spPr>
          <a:xfrm>
            <a:off x="630555" y="4511989"/>
            <a:ext cx="460800" cy="19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D1AE4B3-EA58-4360-899B-50DD957CDA19}"/>
              </a:ext>
            </a:extLst>
          </p:cNvPr>
          <p:cNvSpPr/>
          <p:nvPr/>
        </p:nvSpPr>
        <p:spPr>
          <a:xfrm>
            <a:off x="3313345" y="3823299"/>
            <a:ext cx="460800" cy="19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graphicFrame>
        <p:nvGraphicFramePr>
          <p:cNvPr id="30" name="표 8">
            <a:extLst>
              <a:ext uri="{FF2B5EF4-FFF2-40B4-BE49-F238E27FC236}">
                <a16:creationId xmlns:a16="http://schemas.microsoft.com/office/drawing/2014/main" id="{AAEF2658-3053-4BF4-A070-96D4EF0F6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828681"/>
              </p:ext>
            </p:extLst>
          </p:nvPr>
        </p:nvGraphicFramePr>
        <p:xfrm>
          <a:off x="6646747" y="372048"/>
          <a:ext cx="5401413" cy="5267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660">
                  <a:extLst>
                    <a:ext uri="{9D8B030D-6E8A-4147-A177-3AD203B41FA5}">
                      <a16:colId xmlns:a16="http://schemas.microsoft.com/office/drawing/2014/main" val="2437158428"/>
                    </a:ext>
                  </a:extLst>
                </a:gridCol>
                <a:gridCol w="3588753">
                  <a:extLst>
                    <a:ext uri="{9D8B030D-6E8A-4147-A177-3AD203B41FA5}">
                      <a16:colId xmlns:a16="http://schemas.microsoft.com/office/drawing/2014/main" val="141851406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Main(1)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626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이벤트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이미지 클릭 시 그에 맞는 이벤트 페이지로 이동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123301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 startAt="2"/>
                      </a:pPr>
                      <a:r>
                        <a:rPr lang="ko-KR" altLang="en-US" sz="1200" dirty="0"/>
                        <a:t>이벤트 슬라이드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 자동 슬라이드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왼쪽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오른쪽 방향 아이콘을 누르면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각 방향에 있는 이미지가 가운데로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29486"/>
                  </a:ext>
                </a:extLst>
              </a:tr>
              <a:tr h="326403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3"/>
                      </a:pPr>
                      <a:r>
                        <a:rPr lang="ko-KR" altLang="en-US" sz="1200" dirty="0"/>
                        <a:t>신간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신간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032065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4"/>
                      </a:pPr>
                      <a:r>
                        <a:rPr lang="ko-KR" altLang="en-US" sz="1200" dirty="0"/>
                        <a:t>이벤트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이벤트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204677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5"/>
                      </a:pPr>
                      <a:r>
                        <a:rPr lang="ko-KR" altLang="en-US" sz="1200" dirty="0"/>
                        <a:t>베스트셀러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베스트셀러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759673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6"/>
                      </a:pPr>
                      <a:r>
                        <a:rPr lang="ko-KR" altLang="en-US" sz="1200" dirty="0" err="1"/>
                        <a:t>대여전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대여전</a:t>
                      </a:r>
                      <a:r>
                        <a:rPr lang="ko-KR" altLang="en-US" sz="1200" dirty="0"/>
                        <a:t>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802664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7"/>
                      </a:pPr>
                      <a:r>
                        <a:rPr lang="ko-KR" altLang="en-US" sz="1200" dirty="0"/>
                        <a:t>지금인기세트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일반도서 베스트셀러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071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sz="1200" dirty="0"/>
                        <a:t>8.  </a:t>
                      </a:r>
                      <a:r>
                        <a:rPr lang="ko-KR" altLang="en-US" sz="1200" dirty="0"/>
                        <a:t>신간 캘린더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신간 캘린더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55758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9.  </a:t>
                      </a:r>
                      <a:r>
                        <a:rPr lang="ko-KR" altLang="en-US" sz="1200" dirty="0"/>
                        <a:t>일반 혜택지도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혜택지도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210052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10.  </a:t>
                      </a:r>
                      <a:r>
                        <a:rPr lang="ko-KR" altLang="en-US" sz="1200" dirty="0"/>
                        <a:t>위클리 쿠폰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쿠폰 이벤트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054382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11"/>
                      </a:pP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리디페이퍼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리디페이퍼</a:t>
                      </a:r>
                      <a:r>
                        <a:rPr lang="ko-KR" altLang="en-US" sz="1200" dirty="0"/>
                        <a:t>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193505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12.  </a:t>
                      </a:r>
                      <a:r>
                        <a:rPr lang="ko-KR" altLang="en-US" sz="1200" dirty="0" err="1"/>
                        <a:t>신간책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신간책을 소개하는 슬라이드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도서 이미지 클릭 시 도서의 정보 페이지로 이동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권 보여줌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544908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13.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신간책</a:t>
                      </a:r>
                      <a:r>
                        <a:rPr lang="ko-KR" altLang="en-US" sz="1200" dirty="0"/>
                        <a:t> 슬라이드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수동 슬라이드 방향 아이콘 클릭 시 그 방향으로 이동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클릭 시 </a:t>
                      </a:r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권의 도서 모두 바뀜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01139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78C83D-5A95-4667-A6C2-45FAE10EA5B3}"/>
              </a:ext>
            </a:extLst>
          </p:cNvPr>
          <p:cNvSpPr/>
          <p:nvPr/>
        </p:nvSpPr>
        <p:spPr>
          <a:xfrm>
            <a:off x="4402270" y="1222029"/>
            <a:ext cx="334602" cy="500401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1315880-E2BA-4EB5-B6D7-93AE996338BF}"/>
              </a:ext>
            </a:extLst>
          </p:cNvPr>
          <p:cNvSpPr/>
          <p:nvPr/>
        </p:nvSpPr>
        <p:spPr>
          <a:xfrm>
            <a:off x="4339171" y="1083721"/>
            <a:ext cx="460800" cy="19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B16429A-388A-4B15-A2D1-1485CEB48F9F}"/>
              </a:ext>
            </a:extLst>
          </p:cNvPr>
          <p:cNvSpPr/>
          <p:nvPr/>
        </p:nvSpPr>
        <p:spPr>
          <a:xfrm>
            <a:off x="5592169" y="4628185"/>
            <a:ext cx="369471" cy="510540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E685695-5AC6-445D-B05E-A12846A1EB6E}"/>
              </a:ext>
            </a:extLst>
          </p:cNvPr>
          <p:cNvSpPr/>
          <p:nvPr/>
        </p:nvSpPr>
        <p:spPr>
          <a:xfrm>
            <a:off x="5546504" y="4530985"/>
            <a:ext cx="460800" cy="19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CF26874-EEE2-42A2-A6F5-7B704BC85897}"/>
              </a:ext>
            </a:extLst>
          </p:cNvPr>
          <p:cNvSpPr/>
          <p:nvPr/>
        </p:nvSpPr>
        <p:spPr>
          <a:xfrm>
            <a:off x="3173381" y="177648"/>
            <a:ext cx="460800" cy="19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02762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A648A0B-4F0B-4D6D-83FD-A17E82BF9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284988"/>
              </p:ext>
            </p:extLst>
          </p:nvPr>
        </p:nvGraphicFramePr>
        <p:xfrm>
          <a:off x="5327032" y="65823"/>
          <a:ext cx="6652031" cy="5500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388">
                  <a:extLst>
                    <a:ext uri="{9D8B030D-6E8A-4147-A177-3AD203B41FA5}">
                      <a16:colId xmlns:a16="http://schemas.microsoft.com/office/drawing/2014/main" val="3826498032"/>
                    </a:ext>
                  </a:extLst>
                </a:gridCol>
                <a:gridCol w="4831643">
                  <a:extLst>
                    <a:ext uri="{9D8B030D-6E8A-4147-A177-3AD203B41FA5}">
                      <a16:colId xmlns:a16="http://schemas.microsoft.com/office/drawing/2014/main" val="3258287944"/>
                    </a:ext>
                  </a:extLst>
                </a:gridCol>
              </a:tblGrid>
              <a:tr h="47148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정보 변경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4284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회원탈퇴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회원탈퇴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7502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2. </a:t>
                      </a:r>
                      <a:r>
                        <a:rPr lang="ko-KR" altLang="en-US" sz="1200" dirty="0"/>
                        <a:t>이메일 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버튼 클릭 시 </a:t>
                      </a:r>
                      <a:r>
                        <a:rPr lang="en-US" altLang="ko-KR" sz="1200" dirty="0"/>
                        <a:t>12</a:t>
                      </a:r>
                      <a:r>
                        <a:rPr lang="ko-KR" altLang="en-US" sz="1200" dirty="0"/>
                        <a:t>번 처럼 변경되며 새로운 이메일 등록 후</a:t>
                      </a:r>
                      <a:r>
                        <a:rPr lang="en-US" altLang="ko-KR" sz="1200" dirty="0"/>
                        <a:t>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인증 메일 발송 버튼을 눌러 인증해야 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41488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3. </a:t>
                      </a:r>
                      <a:r>
                        <a:rPr lang="ko-KR" altLang="en-US" sz="1200" dirty="0"/>
                        <a:t>현재 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현재 비밀번호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4072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4. </a:t>
                      </a:r>
                      <a:r>
                        <a:rPr lang="ko-KR" altLang="en-US" sz="1200" dirty="0"/>
                        <a:t>새 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변경할 비밀번호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0644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5. </a:t>
                      </a:r>
                      <a:r>
                        <a:rPr lang="ko-KR" altLang="en-US" sz="1200" dirty="0"/>
                        <a:t>새 비밀번호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변경할 비밀번호와 동일한 비밀번호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64276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6.</a:t>
                      </a:r>
                      <a:r>
                        <a:rPr lang="ko-KR" altLang="en-US" sz="1200" dirty="0"/>
                        <a:t> 비밀번호 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일치 시 비밀번호 변경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미 일치 시 </a:t>
                      </a:r>
                      <a:r>
                        <a:rPr lang="ko-KR" altLang="en-US" sz="1200" dirty="0" err="1"/>
                        <a:t>새로고침</a:t>
                      </a:r>
                      <a:r>
                        <a:rPr lang="ko-KR" altLang="en-US" sz="1200" dirty="0"/>
                        <a:t> 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85996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7. </a:t>
                      </a:r>
                      <a:r>
                        <a:rPr lang="ko-KR" altLang="en-US" sz="1200" dirty="0"/>
                        <a:t>이메일 구독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이메일 구독 활성화</a:t>
                      </a:r>
                      <a:r>
                        <a:rPr lang="en-US" altLang="ko-KR" sz="1200" dirty="0"/>
                        <a:t> / </a:t>
                      </a:r>
                      <a:r>
                        <a:rPr lang="ko-KR" altLang="en-US" sz="1200" dirty="0"/>
                        <a:t>비활성화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7772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8. </a:t>
                      </a:r>
                      <a:r>
                        <a:rPr lang="ko-KR" altLang="en-US" sz="1200" dirty="0"/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마케팅 정보 수신 받을 이메일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29584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9. </a:t>
                      </a:r>
                      <a:r>
                        <a:rPr lang="ko-KR" altLang="en-US" sz="1200" dirty="0"/>
                        <a:t>앱 푸시 수신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이메일 구독 활성화</a:t>
                      </a:r>
                      <a:r>
                        <a:rPr lang="en-US" altLang="ko-KR" sz="1200" dirty="0"/>
                        <a:t> / </a:t>
                      </a:r>
                      <a:r>
                        <a:rPr lang="ko-KR" altLang="en-US" sz="1200" dirty="0"/>
                        <a:t>비활성화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0233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10. </a:t>
                      </a:r>
                      <a:r>
                        <a:rPr lang="ko-KR" altLang="en-US" sz="1200" dirty="0"/>
                        <a:t>야간 앱 푸시 수신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이메일 구독 활성화</a:t>
                      </a:r>
                      <a:r>
                        <a:rPr lang="en-US" altLang="ko-KR" sz="1200" dirty="0"/>
                        <a:t> / </a:t>
                      </a:r>
                      <a:r>
                        <a:rPr lang="ko-KR" altLang="en-US" sz="1200" dirty="0"/>
                        <a:t>비활성화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97555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11. </a:t>
                      </a:r>
                      <a:r>
                        <a:rPr lang="ko-KR" altLang="en-US" sz="1200" dirty="0"/>
                        <a:t>수신 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버튼 클릭 시 </a:t>
                      </a:r>
                      <a:r>
                        <a:rPr lang="en-US" altLang="ko-KR" sz="1200" dirty="0"/>
                        <a:t>13</a:t>
                      </a:r>
                      <a:r>
                        <a:rPr lang="ko-KR" altLang="en-US" sz="1200" dirty="0"/>
                        <a:t>번의 알림 메시지가 뜨면서 확인 버튼 클릭 시 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마이리디</a:t>
                      </a:r>
                      <a:r>
                        <a:rPr lang="ko-KR" altLang="en-US" sz="1200" dirty="0"/>
                        <a:t> 페이지로 이동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384236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93B9B0BE-AB5F-46AF-B1AD-C0270CC96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62" y="167779"/>
            <a:ext cx="4962342" cy="50669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656A12D-9124-454C-81A7-841D2C5BA16B}"/>
              </a:ext>
            </a:extLst>
          </p:cNvPr>
          <p:cNvSpPr/>
          <p:nvPr/>
        </p:nvSpPr>
        <p:spPr>
          <a:xfrm>
            <a:off x="4203479" y="499145"/>
            <a:ext cx="636970" cy="297809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12FD473-F7E6-438B-811D-CDC813CD6E9B}"/>
              </a:ext>
            </a:extLst>
          </p:cNvPr>
          <p:cNvSpPr/>
          <p:nvPr/>
        </p:nvSpPr>
        <p:spPr>
          <a:xfrm>
            <a:off x="4295577" y="319617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8BFCD4-4ADB-4922-9676-D9D41F0BFD5E}"/>
              </a:ext>
            </a:extLst>
          </p:cNvPr>
          <p:cNvSpPr/>
          <p:nvPr/>
        </p:nvSpPr>
        <p:spPr>
          <a:xfrm>
            <a:off x="1300888" y="1581325"/>
            <a:ext cx="636970" cy="297809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2FA336-08F9-43D2-9005-9B382048DB2D}"/>
              </a:ext>
            </a:extLst>
          </p:cNvPr>
          <p:cNvSpPr/>
          <p:nvPr/>
        </p:nvSpPr>
        <p:spPr>
          <a:xfrm>
            <a:off x="1300887" y="1942051"/>
            <a:ext cx="1565735" cy="297809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2CCF00-3D75-4A9C-BD5F-AFAB8BDF05AF}"/>
              </a:ext>
            </a:extLst>
          </p:cNvPr>
          <p:cNvSpPr/>
          <p:nvPr/>
        </p:nvSpPr>
        <p:spPr>
          <a:xfrm>
            <a:off x="1300888" y="2239860"/>
            <a:ext cx="1565734" cy="297809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B28A93-1C8E-4A23-932D-9953F23E43D7}"/>
              </a:ext>
            </a:extLst>
          </p:cNvPr>
          <p:cNvSpPr/>
          <p:nvPr/>
        </p:nvSpPr>
        <p:spPr>
          <a:xfrm>
            <a:off x="1300888" y="2518356"/>
            <a:ext cx="1565734" cy="297809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9D8F85-E647-468B-9CB6-2FAC021190B0}"/>
              </a:ext>
            </a:extLst>
          </p:cNvPr>
          <p:cNvSpPr/>
          <p:nvPr/>
        </p:nvSpPr>
        <p:spPr>
          <a:xfrm>
            <a:off x="1326055" y="3440752"/>
            <a:ext cx="789370" cy="297809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4195DB-E25F-44F0-BF0D-D60921B5124C}"/>
              </a:ext>
            </a:extLst>
          </p:cNvPr>
          <p:cNvSpPr/>
          <p:nvPr/>
        </p:nvSpPr>
        <p:spPr>
          <a:xfrm>
            <a:off x="1300888" y="3832391"/>
            <a:ext cx="251075" cy="201051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1034FF-8479-42B4-B9E2-9ABEB2BCC8AD}"/>
              </a:ext>
            </a:extLst>
          </p:cNvPr>
          <p:cNvSpPr/>
          <p:nvPr/>
        </p:nvSpPr>
        <p:spPr>
          <a:xfrm>
            <a:off x="1292499" y="4032853"/>
            <a:ext cx="251075" cy="256017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6B34C32-4BD1-48D0-8872-700F59C7CD9D}"/>
              </a:ext>
            </a:extLst>
          </p:cNvPr>
          <p:cNvSpPr/>
          <p:nvPr/>
        </p:nvSpPr>
        <p:spPr>
          <a:xfrm>
            <a:off x="1300888" y="4287647"/>
            <a:ext cx="242686" cy="223531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DB2912-3960-4171-ADD6-17D740417345}"/>
              </a:ext>
            </a:extLst>
          </p:cNvPr>
          <p:cNvSpPr/>
          <p:nvPr/>
        </p:nvSpPr>
        <p:spPr>
          <a:xfrm>
            <a:off x="1966029" y="3785378"/>
            <a:ext cx="1565736" cy="297809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F0239A-5FE1-4430-BF74-ADD42E22FCA0}"/>
              </a:ext>
            </a:extLst>
          </p:cNvPr>
          <p:cNvSpPr/>
          <p:nvPr/>
        </p:nvSpPr>
        <p:spPr>
          <a:xfrm>
            <a:off x="1312075" y="4796404"/>
            <a:ext cx="636970" cy="297809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7797943-3588-46BA-84D8-E06EA45CAEBC}"/>
              </a:ext>
            </a:extLst>
          </p:cNvPr>
          <p:cNvSpPr/>
          <p:nvPr/>
        </p:nvSpPr>
        <p:spPr>
          <a:xfrm>
            <a:off x="1388973" y="1492088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CBCC057-19C7-418E-B082-5B9A78EF9483}"/>
              </a:ext>
            </a:extLst>
          </p:cNvPr>
          <p:cNvSpPr/>
          <p:nvPr/>
        </p:nvSpPr>
        <p:spPr>
          <a:xfrm>
            <a:off x="2762075" y="1961364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FC931FE-EA75-4B9A-8435-4C5B2036FA7D}"/>
              </a:ext>
            </a:extLst>
          </p:cNvPr>
          <p:cNvSpPr/>
          <p:nvPr/>
        </p:nvSpPr>
        <p:spPr>
          <a:xfrm>
            <a:off x="2776651" y="2309726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10EE51F-9EB2-47A1-A58F-78EA5FF26BCD}"/>
              </a:ext>
            </a:extLst>
          </p:cNvPr>
          <p:cNvSpPr/>
          <p:nvPr/>
        </p:nvSpPr>
        <p:spPr>
          <a:xfrm>
            <a:off x="2776651" y="2588222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FB2BE68-6A66-431B-B456-7FCB18566669}"/>
              </a:ext>
            </a:extLst>
          </p:cNvPr>
          <p:cNvSpPr/>
          <p:nvPr/>
        </p:nvSpPr>
        <p:spPr>
          <a:xfrm>
            <a:off x="1477058" y="3304171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0C710AE-D903-4011-BEE6-5164E4217A08}"/>
              </a:ext>
            </a:extLst>
          </p:cNvPr>
          <p:cNvSpPr/>
          <p:nvPr/>
        </p:nvSpPr>
        <p:spPr>
          <a:xfrm>
            <a:off x="870045" y="3818544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17034F8-E365-4045-919E-677E15EEB5E4}"/>
              </a:ext>
            </a:extLst>
          </p:cNvPr>
          <p:cNvSpPr/>
          <p:nvPr/>
        </p:nvSpPr>
        <p:spPr>
          <a:xfrm>
            <a:off x="851275" y="4112314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9</a:t>
            </a:r>
            <a:endParaRPr lang="ko-KR" altLang="en-US" sz="10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6C7A46C-F932-477F-B026-C562C87248E7}"/>
              </a:ext>
            </a:extLst>
          </p:cNvPr>
          <p:cNvSpPr/>
          <p:nvPr/>
        </p:nvSpPr>
        <p:spPr>
          <a:xfrm>
            <a:off x="840087" y="4363148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10</a:t>
            </a:r>
            <a:endParaRPr lang="ko-KR" altLang="en-US" sz="10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C4BC00D-D438-4B0E-AAFB-6B5B2223E033}"/>
              </a:ext>
            </a:extLst>
          </p:cNvPr>
          <p:cNvSpPr/>
          <p:nvPr/>
        </p:nvSpPr>
        <p:spPr>
          <a:xfrm>
            <a:off x="2476856" y="3652863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55D368-C91F-4EBA-B1ED-8B80C7B0EBA4}"/>
              </a:ext>
            </a:extLst>
          </p:cNvPr>
          <p:cNvSpPr/>
          <p:nvPr/>
        </p:nvSpPr>
        <p:spPr>
          <a:xfrm>
            <a:off x="1388973" y="5045671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11</a:t>
            </a:r>
            <a:endParaRPr lang="ko-KR" altLang="en-US" sz="1000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ACEC78-18E0-4788-8B18-11D23B567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07" y="5441742"/>
            <a:ext cx="2543175" cy="1104900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063A3479-91EB-4430-8C52-4054F710C05A}"/>
              </a:ext>
            </a:extLst>
          </p:cNvPr>
          <p:cNvSpPr/>
          <p:nvPr/>
        </p:nvSpPr>
        <p:spPr>
          <a:xfrm>
            <a:off x="212706" y="5441742"/>
            <a:ext cx="2463381" cy="113105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FC08977-69F5-4CAA-BF4C-A8824EC47542}"/>
              </a:ext>
            </a:extLst>
          </p:cNvPr>
          <p:cNvSpPr/>
          <p:nvPr/>
        </p:nvSpPr>
        <p:spPr>
          <a:xfrm>
            <a:off x="2573620" y="5938037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4BB2BED-A63C-4DCC-8F91-74178910A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893" y="5456454"/>
            <a:ext cx="2429687" cy="112768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D19F7CB4-8DE7-498A-ADD5-53CBE7A86C24}"/>
              </a:ext>
            </a:extLst>
          </p:cNvPr>
          <p:cNvSpPr/>
          <p:nvPr/>
        </p:nvSpPr>
        <p:spPr>
          <a:xfrm>
            <a:off x="2971788" y="5456454"/>
            <a:ext cx="2463381" cy="113105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38956D3-D506-4ECC-9B77-1F3A0B54E50D}"/>
              </a:ext>
            </a:extLst>
          </p:cNvPr>
          <p:cNvSpPr/>
          <p:nvPr/>
        </p:nvSpPr>
        <p:spPr>
          <a:xfrm>
            <a:off x="5332702" y="5952749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55449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457A83B-2770-438A-9066-AABFD8570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15" y="121298"/>
            <a:ext cx="5470935" cy="6290843"/>
          </a:xfrm>
          <a:prstGeom prst="rect">
            <a:avLst/>
          </a:prstGeom>
        </p:spPr>
      </p:pic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E5CDDA5F-FFAA-49A7-8C5F-3311D04FA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991426"/>
              </p:ext>
            </p:extLst>
          </p:nvPr>
        </p:nvGraphicFramePr>
        <p:xfrm>
          <a:off x="5654350" y="577890"/>
          <a:ext cx="6444143" cy="2818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81">
                  <a:extLst>
                    <a:ext uri="{9D8B030D-6E8A-4147-A177-3AD203B41FA5}">
                      <a16:colId xmlns:a16="http://schemas.microsoft.com/office/drawing/2014/main" val="2437158428"/>
                    </a:ext>
                  </a:extLst>
                </a:gridCol>
                <a:gridCol w="4725762">
                  <a:extLst>
                    <a:ext uri="{9D8B030D-6E8A-4147-A177-3AD203B41FA5}">
                      <a16:colId xmlns:a16="http://schemas.microsoft.com/office/drawing/2014/main" val="141851406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Main(2)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626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현재 시간을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##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##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분의 형식으로 출력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123301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 startAt="2"/>
                      </a:pPr>
                      <a:r>
                        <a:rPr lang="ko-KR" altLang="en-US" sz="1200" dirty="0"/>
                        <a:t>사람들이 지금 </a:t>
                      </a:r>
                      <a:endParaRPr lang="en-US" altLang="ko-KR" sz="1200" dirty="0"/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ko-KR" altLang="en-US" sz="1200" dirty="0"/>
                        <a:t>    많이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읽고 있는 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현재 시간에 사용자들이 가장 많이 읽고 있는 책을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세로로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위부터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개씩 </a:t>
                      </a:r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위까지 보여줌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도서의 이미지나 제목 클릭 시 해당 도서의 정보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29486"/>
                  </a:ext>
                </a:extLst>
              </a:tr>
              <a:tr h="326403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3"/>
                      </a:pPr>
                      <a:r>
                        <a:rPr lang="ko-KR" altLang="en-US" sz="1200" dirty="0"/>
                        <a:t>오늘의 추천 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도서의 이미지 클릭 시 해당 도서의 정보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032065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4"/>
                      </a:pPr>
                      <a:r>
                        <a:rPr lang="ko-KR" altLang="en-US" sz="1200" dirty="0"/>
                        <a:t>오늘의 추천 책</a:t>
                      </a:r>
                      <a:endParaRPr lang="en-US" altLang="ko-KR" sz="12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    </a:t>
                      </a:r>
                      <a:r>
                        <a:rPr lang="ko-KR" altLang="en-US" sz="1200" dirty="0"/>
                        <a:t>슬라이드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수동 슬라이드로 각 방향 버튼 클릭 시 </a:t>
                      </a:r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권의 도서 전부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바뀌며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204677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5"/>
                      </a:pPr>
                      <a:r>
                        <a:rPr lang="ko-KR" altLang="en-US" sz="1200" dirty="0"/>
                        <a:t>베스트셀러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베스트셀러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759673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6"/>
                      </a:pPr>
                      <a:r>
                        <a:rPr lang="ko-KR" altLang="en-US" sz="1200" dirty="0"/>
                        <a:t>베스트셀러 도서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베스트셀러 도서를 세로로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위부터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개씩 </a:t>
                      </a:r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위까지 보여줌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도서의 이미지나 제목 클릭 시 해당 도서의 정보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802664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D935C7E9-8890-4953-9F2D-C6B012399872}"/>
              </a:ext>
            </a:extLst>
          </p:cNvPr>
          <p:cNvSpPr/>
          <p:nvPr/>
        </p:nvSpPr>
        <p:spPr>
          <a:xfrm>
            <a:off x="373730" y="121299"/>
            <a:ext cx="666505" cy="250750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91D9AA-D990-4125-84B8-B8EEA26C8FE6}"/>
              </a:ext>
            </a:extLst>
          </p:cNvPr>
          <p:cNvSpPr/>
          <p:nvPr/>
        </p:nvSpPr>
        <p:spPr>
          <a:xfrm>
            <a:off x="373729" y="584092"/>
            <a:ext cx="4709999" cy="1479600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90DCF3-E74E-43AC-ADA5-C144FE3FB1A0}"/>
              </a:ext>
            </a:extLst>
          </p:cNvPr>
          <p:cNvSpPr/>
          <p:nvPr/>
        </p:nvSpPr>
        <p:spPr>
          <a:xfrm>
            <a:off x="93507" y="2781365"/>
            <a:ext cx="367888" cy="37289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9D42C7-BC71-499C-B4E8-D3D2DA027BD4}"/>
              </a:ext>
            </a:extLst>
          </p:cNvPr>
          <p:cNvSpPr/>
          <p:nvPr/>
        </p:nvSpPr>
        <p:spPr>
          <a:xfrm>
            <a:off x="5083728" y="2777033"/>
            <a:ext cx="367888" cy="37289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E8931F-06AB-4466-A4EF-E716CD7C5C83}"/>
              </a:ext>
            </a:extLst>
          </p:cNvPr>
          <p:cNvSpPr/>
          <p:nvPr/>
        </p:nvSpPr>
        <p:spPr>
          <a:xfrm>
            <a:off x="373729" y="2295523"/>
            <a:ext cx="4793889" cy="1479600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E9F1402-35D9-4E8E-94BE-C0C4151C9543}"/>
              </a:ext>
            </a:extLst>
          </p:cNvPr>
          <p:cNvSpPr/>
          <p:nvPr/>
        </p:nvSpPr>
        <p:spPr>
          <a:xfrm>
            <a:off x="331783" y="4135292"/>
            <a:ext cx="4835835" cy="2138615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7C82F1-91EC-4806-8DB4-BA9CFC612AE4}"/>
              </a:ext>
            </a:extLst>
          </p:cNvPr>
          <p:cNvSpPr/>
          <p:nvPr/>
        </p:nvSpPr>
        <p:spPr>
          <a:xfrm>
            <a:off x="331785" y="3881550"/>
            <a:ext cx="666505" cy="250750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049D4AA-847F-4D24-8716-27D566E0B0C2}"/>
              </a:ext>
            </a:extLst>
          </p:cNvPr>
          <p:cNvSpPr/>
          <p:nvPr/>
        </p:nvSpPr>
        <p:spPr>
          <a:xfrm>
            <a:off x="998290" y="148669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705D5FB-B45F-4C67-91CF-CD28981BF0C4}"/>
              </a:ext>
            </a:extLst>
          </p:cNvPr>
          <p:cNvSpPr/>
          <p:nvPr/>
        </p:nvSpPr>
        <p:spPr>
          <a:xfrm>
            <a:off x="2540273" y="491263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BD7D30D-424E-4B6D-8259-24D2482E2465}"/>
              </a:ext>
            </a:extLst>
          </p:cNvPr>
          <p:cNvSpPr/>
          <p:nvPr/>
        </p:nvSpPr>
        <p:spPr>
          <a:xfrm>
            <a:off x="5037272" y="2658155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A970ADD-824E-4CC2-98CE-8270E32A45B0}"/>
              </a:ext>
            </a:extLst>
          </p:cNvPr>
          <p:cNvSpPr/>
          <p:nvPr/>
        </p:nvSpPr>
        <p:spPr>
          <a:xfrm>
            <a:off x="2519300" y="2185971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85E4F35-95CF-437F-87DE-B391FD35FB28}"/>
              </a:ext>
            </a:extLst>
          </p:cNvPr>
          <p:cNvSpPr/>
          <p:nvPr/>
        </p:nvSpPr>
        <p:spPr>
          <a:xfrm>
            <a:off x="434637" y="3773572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278AC55-236E-4D36-85F3-AE65A68DCE3E}"/>
              </a:ext>
            </a:extLst>
          </p:cNvPr>
          <p:cNvSpPr/>
          <p:nvPr/>
        </p:nvSpPr>
        <p:spPr>
          <a:xfrm>
            <a:off x="2498328" y="4044032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B30DACA-9878-41C8-9FAC-30A4EB3D3B21}"/>
              </a:ext>
            </a:extLst>
          </p:cNvPr>
          <p:cNvSpPr/>
          <p:nvPr/>
        </p:nvSpPr>
        <p:spPr>
          <a:xfrm>
            <a:off x="47051" y="2677105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140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14008F9-1CCC-4B0B-A3B4-E1D8D24B54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2330" b="26041"/>
          <a:stretch/>
        </p:blipFill>
        <p:spPr>
          <a:xfrm>
            <a:off x="102637" y="144034"/>
            <a:ext cx="6002493" cy="586248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CCE3AF1-0873-47B2-91AC-880C5F213D48}"/>
              </a:ext>
            </a:extLst>
          </p:cNvPr>
          <p:cNvSpPr/>
          <p:nvPr/>
        </p:nvSpPr>
        <p:spPr>
          <a:xfrm>
            <a:off x="205186" y="1323571"/>
            <a:ext cx="367888" cy="37289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A7985C-4BE2-437F-B54D-7C9059C2B211}"/>
              </a:ext>
            </a:extLst>
          </p:cNvPr>
          <p:cNvSpPr/>
          <p:nvPr/>
        </p:nvSpPr>
        <p:spPr>
          <a:xfrm>
            <a:off x="5529573" y="1323571"/>
            <a:ext cx="367888" cy="37289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54FE95-BE35-4DBA-8D72-16E9D76374D6}"/>
              </a:ext>
            </a:extLst>
          </p:cNvPr>
          <p:cNvSpPr/>
          <p:nvPr/>
        </p:nvSpPr>
        <p:spPr>
          <a:xfrm>
            <a:off x="5537962" y="4208121"/>
            <a:ext cx="367888" cy="37289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0D86C6-5A1C-4D8F-AA77-9EF0FF31FEB5}"/>
              </a:ext>
            </a:extLst>
          </p:cNvPr>
          <p:cNvSpPr/>
          <p:nvPr/>
        </p:nvSpPr>
        <p:spPr>
          <a:xfrm>
            <a:off x="205186" y="4208121"/>
            <a:ext cx="367888" cy="37289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CFC702-A825-4D37-8C85-90C384B38E6F}"/>
              </a:ext>
            </a:extLst>
          </p:cNvPr>
          <p:cNvSpPr/>
          <p:nvPr/>
        </p:nvSpPr>
        <p:spPr>
          <a:xfrm>
            <a:off x="573074" y="3153484"/>
            <a:ext cx="1641620" cy="37289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8FBCFD-6235-4621-A074-0EBF41F5A639}"/>
              </a:ext>
            </a:extLst>
          </p:cNvPr>
          <p:cNvSpPr/>
          <p:nvPr/>
        </p:nvSpPr>
        <p:spPr>
          <a:xfrm>
            <a:off x="573074" y="3527187"/>
            <a:ext cx="4956499" cy="2261217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D08DF1-5D74-454B-8B37-87F0D4FE02E1}"/>
              </a:ext>
            </a:extLst>
          </p:cNvPr>
          <p:cNvSpPr/>
          <p:nvPr/>
        </p:nvSpPr>
        <p:spPr>
          <a:xfrm>
            <a:off x="553673" y="557483"/>
            <a:ext cx="4975900" cy="2261217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5" name="표 8">
            <a:extLst>
              <a:ext uri="{FF2B5EF4-FFF2-40B4-BE49-F238E27FC236}">
                <a16:creationId xmlns:a16="http://schemas.microsoft.com/office/drawing/2014/main" id="{D36BB510-C95A-4BA5-BEB8-CB54ED774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365141"/>
              </p:ext>
            </p:extLst>
          </p:nvPr>
        </p:nvGraphicFramePr>
        <p:xfrm>
          <a:off x="6096000" y="577890"/>
          <a:ext cx="600249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612">
                  <a:extLst>
                    <a:ext uri="{9D8B030D-6E8A-4147-A177-3AD203B41FA5}">
                      <a16:colId xmlns:a16="http://schemas.microsoft.com/office/drawing/2014/main" val="2437158428"/>
                    </a:ext>
                  </a:extLst>
                </a:gridCol>
                <a:gridCol w="4401881">
                  <a:extLst>
                    <a:ext uri="{9D8B030D-6E8A-4147-A177-3AD203B41FA5}">
                      <a16:colId xmlns:a16="http://schemas.microsoft.com/office/drawing/2014/main" val="141851406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Main(3)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626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금주의 신간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금주의 신간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권 보여줌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123301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 startAt="2"/>
                      </a:pPr>
                      <a:r>
                        <a:rPr lang="ko-KR" altLang="en-US" sz="1200" dirty="0"/>
                        <a:t>금주의 신간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슬라이드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수동 슬라이드 방향 아이콘 클릭 시 그 방향으로 이동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클릭 시 </a:t>
                      </a:r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권의 도서 모두 바뀜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29486"/>
                  </a:ext>
                </a:extLst>
              </a:tr>
              <a:tr h="326403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3"/>
                      </a:pPr>
                      <a:r>
                        <a:rPr lang="ko-KR" altLang="en-US" sz="1200" dirty="0"/>
                        <a:t>인스타그램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추천도서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인스타그램 추천도서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032065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4"/>
                      </a:pPr>
                      <a:r>
                        <a:rPr lang="ko-KR" altLang="en-US" sz="1200" dirty="0"/>
                        <a:t>인스타그램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추천도서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추천도서 </a:t>
                      </a:r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권 보여줌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204677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5"/>
                      </a:pPr>
                      <a:r>
                        <a:rPr lang="ko-KR" altLang="en-US" sz="1200" dirty="0"/>
                        <a:t>추천도서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슬라이드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수동 슬라이드 방향 아이콘 클릭 시 그 방향으로 이동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클릭 시 </a:t>
                      </a:r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권의 도서 모두 바뀜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759673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id="{873902B7-5A99-4B05-BBB3-E53EF1B69574}"/>
              </a:ext>
            </a:extLst>
          </p:cNvPr>
          <p:cNvSpPr/>
          <p:nvPr/>
        </p:nvSpPr>
        <p:spPr>
          <a:xfrm>
            <a:off x="2868919" y="410014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3048C08-EC51-4101-930D-F1A573476616}"/>
              </a:ext>
            </a:extLst>
          </p:cNvPr>
          <p:cNvSpPr/>
          <p:nvPr/>
        </p:nvSpPr>
        <p:spPr>
          <a:xfrm>
            <a:off x="2799668" y="3423646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91A50D3-7549-4171-BB94-ECFBA5B85A46}"/>
              </a:ext>
            </a:extLst>
          </p:cNvPr>
          <p:cNvSpPr/>
          <p:nvPr/>
        </p:nvSpPr>
        <p:spPr>
          <a:xfrm>
            <a:off x="1163484" y="3071715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36BE7C1-6703-45FF-8DB2-07CA37A1BA71}"/>
              </a:ext>
            </a:extLst>
          </p:cNvPr>
          <p:cNvSpPr/>
          <p:nvPr/>
        </p:nvSpPr>
        <p:spPr>
          <a:xfrm>
            <a:off x="149030" y="1197751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DACE380-0EA7-4CBF-A885-E8029E356C40}"/>
              </a:ext>
            </a:extLst>
          </p:cNvPr>
          <p:cNvSpPr/>
          <p:nvPr/>
        </p:nvSpPr>
        <p:spPr>
          <a:xfrm>
            <a:off x="5491506" y="1192518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29DA559-E7D6-433B-A78E-27EB7B43FA2E}"/>
              </a:ext>
            </a:extLst>
          </p:cNvPr>
          <p:cNvSpPr/>
          <p:nvPr/>
        </p:nvSpPr>
        <p:spPr>
          <a:xfrm>
            <a:off x="5483117" y="4090520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1C561EF-59CB-4F30-B556-7EB112AF7FF3}"/>
              </a:ext>
            </a:extLst>
          </p:cNvPr>
          <p:cNvSpPr/>
          <p:nvPr/>
        </p:nvSpPr>
        <p:spPr>
          <a:xfrm>
            <a:off x="158730" y="4080213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4423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E22B8A3-93DF-4E54-805A-5D266979B0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66"/>
          <a:stretch/>
        </p:blipFill>
        <p:spPr>
          <a:xfrm>
            <a:off x="1614196" y="223933"/>
            <a:ext cx="8660128" cy="250993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205BF3F-0391-47AF-885B-FF6355610C1B}"/>
              </a:ext>
            </a:extLst>
          </p:cNvPr>
          <p:cNvSpPr/>
          <p:nvPr/>
        </p:nvSpPr>
        <p:spPr>
          <a:xfrm>
            <a:off x="2099388" y="296687"/>
            <a:ext cx="634481" cy="431101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41EB6C-887E-4C57-BAAE-6BB6FCB9370C}"/>
              </a:ext>
            </a:extLst>
          </p:cNvPr>
          <p:cNvSpPr/>
          <p:nvPr/>
        </p:nvSpPr>
        <p:spPr>
          <a:xfrm>
            <a:off x="2774017" y="296687"/>
            <a:ext cx="634481" cy="431101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252244-EE6B-46B8-A0C8-141C8F5283A8}"/>
              </a:ext>
            </a:extLst>
          </p:cNvPr>
          <p:cNvSpPr/>
          <p:nvPr/>
        </p:nvSpPr>
        <p:spPr>
          <a:xfrm>
            <a:off x="3680028" y="427840"/>
            <a:ext cx="634481" cy="226502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8211BC-7E1E-46A9-92D9-9815FF1F85FF}"/>
              </a:ext>
            </a:extLst>
          </p:cNvPr>
          <p:cNvSpPr/>
          <p:nvPr/>
        </p:nvSpPr>
        <p:spPr>
          <a:xfrm>
            <a:off x="3680025" y="752446"/>
            <a:ext cx="634481" cy="226502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13AA3F-0CEE-4B66-B2CD-CCB2EA840700}"/>
              </a:ext>
            </a:extLst>
          </p:cNvPr>
          <p:cNvSpPr/>
          <p:nvPr/>
        </p:nvSpPr>
        <p:spPr>
          <a:xfrm>
            <a:off x="3680025" y="1060783"/>
            <a:ext cx="634481" cy="226502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C73775-9816-4DA6-ACC1-7FA209CB81E8}"/>
              </a:ext>
            </a:extLst>
          </p:cNvPr>
          <p:cNvSpPr/>
          <p:nvPr/>
        </p:nvSpPr>
        <p:spPr>
          <a:xfrm>
            <a:off x="4686705" y="431564"/>
            <a:ext cx="774528" cy="226502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49F50E-0649-4FA2-B1E5-C37A704184C8}"/>
              </a:ext>
            </a:extLst>
          </p:cNvPr>
          <p:cNvSpPr/>
          <p:nvPr/>
        </p:nvSpPr>
        <p:spPr>
          <a:xfrm>
            <a:off x="4686705" y="752446"/>
            <a:ext cx="774528" cy="226502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DD5BD3-14D6-41BE-BD09-297C6945A7B0}"/>
              </a:ext>
            </a:extLst>
          </p:cNvPr>
          <p:cNvSpPr/>
          <p:nvPr/>
        </p:nvSpPr>
        <p:spPr>
          <a:xfrm>
            <a:off x="4686705" y="1060783"/>
            <a:ext cx="774528" cy="226502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74D2EA-5DDF-4776-9548-0E9014D8BEC8}"/>
              </a:ext>
            </a:extLst>
          </p:cNvPr>
          <p:cNvSpPr/>
          <p:nvPr/>
        </p:nvSpPr>
        <p:spPr>
          <a:xfrm>
            <a:off x="4686705" y="1361436"/>
            <a:ext cx="774528" cy="226502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A06D0A-C64B-4A23-9488-7ACECB4A3061}"/>
              </a:ext>
            </a:extLst>
          </p:cNvPr>
          <p:cNvSpPr/>
          <p:nvPr/>
        </p:nvSpPr>
        <p:spPr>
          <a:xfrm>
            <a:off x="3680025" y="1361436"/>
            <a:ext cx="634481" cy="226502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D77A2D-A553-4FDC-9593-AC8800D746FF}"/>
              </a:ext>
            </a:extLst>
          </p:cNvPr>
          <p:cNvSpPr/>
          <p:nvPr/>
        </p:nvSpPr>
        <p:spPr>
          <a:xfrm>
            <a:off x="5817331" y="752446"/>
            <a:ext cx="634481" cy="226502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0C9FE3-289C-460B-B3AB-EF00E1F30830}"/>
              </a:ext>
            </a:extLst>
          </p:cNvPr>
          <p:cNvSpPr/>
          <p:nvPr/>
        </p:nvSpPr>
        <p:spPr>
          <a:xfrm>
            <a:off x="5817331" y="427840"/>
            <a:ext cx="634481" cy="226502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34CD08-C1A2-483C-A085-7C8748CA8ECD}"/>
              </a:ext>
            </a:extLst>
          </p:cNvPr>
          <p:cNvSpPr/>
          <p:nvPr/>
        </p:nvSpPr>
        <p:spPr>
          <a:xfrm>
            <a:off x="6730769" y="427840"/>
            <a:ext cx="634481" cy="226502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C26A7F4-FA45-4DDD-9A29-32569BD90BE9}"/>
              </a:ext>
            </a:extLst>
          </p:cNvPr>
          <p:cNvSpPr/>
          <p:nvPr/>
        </p:nvSpPr>
        <p:spPr>
          <a:xfrm>
            <a:off x="6730768" y="752446"/>
            <a:ext cx="634481" cy="226502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B8ADA92-EA08-481D-B26C-87C352350267}"/>
              </a:ext>
            </a:extLst>
          </p:cNvPr>
          <p:cNvSpPr/>
          <p:nvPr/>
        </p:nvSpPr>
        <p:spPr>
          <a:xfrm>
            <a:off x="2099387" y="1990610"/>
            <a:ext cx="920649" cy="226502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C3D477-C172-4841-BCA3-60C29ABDA8DD}"/>
              </a:ext>
            </a:extLst>
          </p:cNvPr>
          <p:cNvSpPr/>
          <p:nvPr/>
        </p:nvSpPr>
        <p:spPr>
          <a:xfrm>
            <a:off x="2846007" y="2307768"/>
            <a:ext cx="392143" cy="226502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6B49F6-EC98-483B-8AC3-F249DD440847}"/>
              </a:ext>
            </a:extLst>
          </p:cNvPr>
          <p:cNvSpPr/>
          <p:nvPr/>
        </p:nvSpPr>
        <p:spPr>
          <a:xfrm>
            <a:off x="3238150" y="2307768"/>
            <a:ext cx="634481" cy="226502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49E2CD-6363-4C56-BA5D-CC7F488373BA}"/>
              </a:ext>
            </a:extLst>
          </p:cNvPr>
          <p:cNvSpPr/>
          <p:nvPr/>
        </p:nvSpPr>
        <p:spPr>
          <a:xfrm>
            <a:off x="4476639" y="2299719"/>
            <a:ext cx="597330" cy="226502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85FAFB-F211-4A4E-859B-E909FC14D70F}"/>
              </a:ext>
            </a:extLst>
          </p:cNvPr>
          <p:cNvSpPr/>
          <p:nvPr/>
        </p:nvSpPr>
        <p:spPr>
          <a:xfrm>
            <a:off x="3879309" y="2300174"/>
            <a:ext cx="597330" cy="226502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5" name="표 8">
            <a:extLst>
              <a:ext uri="{FF2B5EF4-FFF2-40B4-BE49-F238E27FC236}">
                <a16:creationId xmlns:a16="http://schemas.microsoft.com/office/drawing/2014/main" id="{FA0D4A6D-2159-4041-9DFC-6C330CC42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546920"/>
              </p:ext>
            </p:extLst>
          </p:nvPr>
        </p:nvGraphicFramePr>
        <p:xfrm>
          <a:off x="785016" y="2889888"/>
          <a:ext cx="5083547" cy="3644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163">
                  <a:extLst>
                    <a:ext uri="{9D8B030D-6E8A-4147-A177-3AD203B41FA5}">
                      <a16:colId xmlns:a16="http://schemas.microsoft.com/office/drawing/2014/main" val="2437158428"/>
                    </a:ext>
                  </a:extLst>
                </a:gridCol>
                <a:gridCol w="3357384">
                  <a:extLst>
                    <a:ext uri="{9D8B030D-6E8A-4147-A177-3AD203B41FA5}">
                      <a16:colId xmlns:a16="http://schemas.microsoft.com/office/drawing/2014/main" val="141851406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Footer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626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고객센터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새 창의 고객센터로 이동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123301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 startAt="2"/>
                      </a:pPr>
                      <a:r>
                        <a:rPr lang="ko-KR" altLang="en-US" sz="1200" dirty="0"/>
                        <a:t>공지사항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새 창의 공지사항으로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29486"/>
                  </a:ext>
                </a:extLst>
              </a:tr>
              <a:tr h="326403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3"/>
                      </a:pPr>
                      <a:r>
                        <a:rPr lang="en-US" altLang="ko-KR" sz="1200" dirty="0"/>
                        <a:t>RIDIPAPER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RIDIPAPER </a:t>
                      </a:r>
                      <a:r>
                        <a:rPr lang="ko-KR" altLang="en-US" sz="1200" dirty="0"/>
                        <a:t>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032065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4"/>
                      </a:pPr>
                      <a:r>
                        <a:rPr lang="ko-KR" altLang="en-US" sz="1200" dirty="0"/>
                        <a:t>콘텐츠 제공 문의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새 창의 콘텐츠 제공 문의로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204677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5"/>
                      </a:pPr>
                      <a:r>
                        <a:rPr lang="ko-KR" altLang="en-US" sz="1200" dirty="0"/>
                        <a:t>페이스북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새 창의 </a:t>
                      </a:r>
                      <a:r>
                        <a:rPr lang="ko-KR" altLang="en-US" sz="1200" dirty="0" err="1"/>
                        <a:t>리디북스</a:t>
                      </a:r>
                      <a:r>
                        <a:rPr lang="ko-KR" altLang="en-US" sz="1200" dirty="0"/>
                        <a:t> 페이스북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759673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6"/>
                      </a:pPr>
                      <a:r>
                        <a:rPr lang="ko-KR" altLang="en-US" sz="1200" dirty="0"/>
                        <a:t>회사소개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새 창의 회사 소개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802664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7.  </a:t>
                      </a:r>
                      <a:r>
                        <a:rPr lang="ko-KR" altLang="en-US" sz="1200" dirty="0"/>
                        <a:t>제휴카드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제휴카드 설명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071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8.  CP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새 창의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CP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사이트로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643298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 startAt="9"/>
                      </a:pPr>
                      <a:r>
                        <a:rPr lang="ko-KR" altLang="en-US" sz="1200" dirty="0"/>
                        <a:t>인스타그램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새 창의 </a:t>
                      </a:r>
                      <a:r>
                        <a:rPr lang="ko-KR" altLang="en-US" sz="1200" dirty="0" err="1"/>
                        <a:t>리디북스</a:t>
                      </a:r>
                      <a:r>
                        <a:rPr lang="ko-KR" altLang="en-US" sz="1200" dirty="0"/>
                        <a:t> 인스타그램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31976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10.  </a:t>
                      </a:r>
                      <a:r>
                        <a:rPr lang="ko-KR" altLang="en-US" sz="1200" dirty="0"/>
                        <a:t>인재 채용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채 장의 인재채용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078816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11.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뷰어 다운로드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뷰어 다운로드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79931"/>
                  </a:ext>
                </a:extLst>
              </a:tr>
            </a:tbl>
          </a:graphicData>
        </a:graphic>
      </p:graphicFrame>
      <p:sp>
        <p:nvSpPr>
          <p:cNvPr id="26" name="타원 25">
            <a:extLst>
              <a:ext uri="{FF2B5EF4-FFF2-40B4-BE49-F238E27FC236}">
                <a16:creationId xmlns:a16="http://schemas.microsoft.com/office/drawing/2014/main" id="{382BE582-0084-4D6C-9FF5-FFC969281B54}"/>
              </a:ext>
            </a:extLst>
          </p:cNvPr>
          <p:cNvSpPr/>
          <p:nvPr/>
        </p:nvSpPr>
        <p:spPr>
          <a:xfrm>
            <a:off x="2183834" y="163110"/>
            <a:ext cx="457200" cy="19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E16292C-99ED-467F-8AF4-D82761C8877D}"/>
              </a:ext>
            </a:extLst>
          </p:cNvPr>
          <p:cNvSpPr/>
          <p:nvPr/>
        </p:nvSpPr>
        <p:spPr>
          <a:xfrm>
            <a:off x="2858463" y="167080"/>
            <a:ext cx="457200" cy="19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4504408-CBBB-4141-81F4-FDF0C26CB53A}"/>
              </a:ext>
            </a:extLst>
          </p:cNvPr>
          <p:cNvSpPr/>
          <p:nvPr/>
        </p:nvSpPr>
        <p:spPr>
          <a:xfrm>
            <a:off x="3763631" y="289723"/>
            <a:ext cx="457200" cy="19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7C16A3E-A7CA-4C6B-BFA2-9DAAE45FB3AA}"/>
              </a:ext>
            </a:extLst>
          </p:cNvPr>
          <p:cNvSpPr/>
          <p:nvPr/>
        </p:nvSpPr>
        <p:spPr>
          <a:xfrm>
            <a:off x="4845369" y="284048"/>
            <a:ext cx="457200" cy="19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A143C4C-4FE4-46E0-B3E5-BC5FC458CA05}"/>
              </a:ext>
            </a:extLst>
          </p:cNvPr>
          <p:cNvSpPr/>
          <p:nvPr/>
        </p:nvSpPr>
        <p:spPr>
          <a:xfrm>
            <a:off x="5909873" y="296687"/>
            <a:ext cx="457200" cy="19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F3E937F-309C-4DF6-A159-D3BC73A9A0E0}"/>
              </a:ext>
            </a:extLst>
          </p:cNvPr>
          <p:cNvSpPr/>
          <p:nvPr/>
        </p:nvSpPr>
        <p:spPr>
          <a:xfrm>
            <a:off x="6815712" y="310922"/>
            <a:ext cx="457200" cy="19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ED5EDE1-6797-484C-BA55-5BD3C5F0C0D2}"/>
              </a:ext>
            </a:extLst>
          </p:cNvPr>
          <p:cNvSpPr/>
          <p:nvPr/>
        </p:nvSpPr>
        <p:spPr>
          <a:xfrm>
            <a:off x="3760762" y="655857"/>
            <a:ext cx="457200" cy="19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EF7082C-5189-4C8D-92CF-D41C3717EF1D}"/>
              </a:ext>
            </a:extLst>
          </p:cNvPr>
          <p:cNvSpPr/>
          <p:nvPr/>
        </p:nvSpPr>
        <p:spPr>
          <a:xfrm>
            <a:off x="4845369" y="687576"/>
            <a:ext cx="457200" cy="19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2731388-3B6C-43DD-B545-DDCB189846AC}"/>
              </a:ext>
            </a:extLst>
          </p:cNvPr>
          <p:cNvSpPr/>
          <p:nvPr/>
        </p:nvSpPr>
        <p:spPr>
          <a:xfrm>
            <a:off x="5905490" y="671297"/>
            <a:ext cx="457200" cy="19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9</a:t>
            </a:r>
            <a:endParaRPr lang="ko-KR" altLang="en-US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558B46D-00E4-4636-8E10-8220F8D086A7}"/>
              </a:ext>
            </a:extLst>
          </p:cNvPr>
          <p:cNvSpPr/>
          <p:nvPr/>
        </p:nvSpPr>
        <p:spPr>
          <a:xfrm>
            <a:off x="6806947" y="654342"/>
            <a:ext cx="457200" cy="19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10</a:t>
            </a:r>
            <a:endParaRPr lang="ko-KR" altLang="en-US" sz="10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FF90475-14AB-49B8-83D2-50533DAC9EF7}"/>
              </a:ext>
            </a:extLst>
          </p:cNvPr>
          <p:cNvSpPr/>
          <p:nvPr/>
        </p:nvSpPr>
        <p:spPr>
          <a:xfrm>
            <a:off x="3760762" y="976976"/>
            <a:ext cx="457200" cy="19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11</a:t>
            </a:r>
            <a:endParaRPr lang="ko-KR" altLang="en-US" sz="10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8344976-EC31-4363-8EC1-519143E3C5B4}"/>
              </a:ext>
            </a:extLst>
          </p:cNvPr>
          <p:cNvSpPr/>
          <p:nvPr/>
        </p:nvSpPr>
        <p:spPr>
          <a:xfrm>
            <a:off x="4843020" y="995875"/>
            <a:ext cx="457200" cy="19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6760BC3-505C-4D9A-8A92-874A763C6FBD}"/>
              </a:ext>
            </a:extLst>
          </p:cNvPr>
          <p:cNvSpPr/>
          <p:nvPr/>
        </p:nvSpPr>
        <p:spPr>
          <a:xfrm>
            <a:off x="3760762" y="1264009"/>
            <a:ext cx="457200" cy="19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13</a:t>
            </a:r>
            <a:endParaRPr lang="ko-KR" altLang="en-US" sz="10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7BD67A4-1BCE-4EA6-B23C-47126A22A626}"/>
              </a:ext>
            </a:extLst>
          </p:cNvPr>
          <p:cNvSpPr/>
          <p:nvPr/>
        </p:nvSpPr>
        <p:spPr>
          <a:xfrm>
            <a:off x="4843020" y="1293908"/>
            <a:ext cx="457200" cy="19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14</a:t>
            </a:r>
            <a:endParaRPr lang="ko-KR" altLang="en-US" sz="10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7F3C80B-F3F9-436B-8A6F-FDB6C094FC29}"/>
              </a:ext>
            </a:extLst>
          </p:cNvPr>
          <p:cNvSpPr/>
          <p:nvPr/>
        </p:nvSpPr>
        <p:spPr>
          <a:xfrm>
            <a:off x="2331111" y="1876402"/>
            <a:ext cx="457200" cy="19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15</a:t>
            </a:r>
            <a:endParaRPr lang="ko-KR" altLang="en-US" sz="10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044B7C0-EA95-48C6-95DB-EA9CDC1610A1}"/>
              </a:ext>
            </a:extLst>
          </p:cNvPr>
          <p:cNvSpPr/>
          <p:nvPr/>
        </p:nvSpPr>
        <p:spPr>
          <a:xfrm>
            <a:off x="2815417" y="2494465"/>
            <a:ext cx="457200" cy="19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16</a:t>
            </a:r>
            <a:endParaRPr lang="ko-KR" altLang="en-US" sz="10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25FAA17-F85C-47B8-8A58-29EE92FE1B84}"/>
              </a:ext>
            </a:extLst>
          </p:cNvPr>
          <p:cNvSpPr/>
          <p:nvPr/>
        </p:nvSpPr>
        <p:spPr>
          <a:xfrm>
            <a:off x="3326790" y="2488585"/>
            <a:ext cx="457200" cy="19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17</a:t>
            </a:r>
            <a:endParaRPr lang="ko-KR" altLang="en-US" sz="10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EF9DEEF-614C-4AE9-9113-50AFFC666A70}"/>
              </a:ext>
            </a:extLst>
          </p:cNvPr>
          <p:cNvSpPr/>
          <p:nvPr/>
        </p:nvSpPr>
        <p:spPr>
          <a:xfrm>
            <a:off x="3932875" y="2491039"/>
            <a:ext cx="457200" cy="19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18</a:t>
            </a:r>
            <a:endParaRPr lang="ko-KR" altLang="en-US" sz="10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A866642-9260-4568-9872-4CDA2B948990}"/>
              </a:ext>
            </a:extLst>
          </p:cNvPr>
          <p:cNvSpPr/>
          <p:nvPr/>
        </p:nvSpPr>
        <p:spPr>
          <a:xfrm>
            <a:off x="4549318" y="2500742"/>
            <a:ext cx="457200" cy="19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19</a:t>
            </a:r>
            <a:endParaRPr lang="ko-KR" altLang="en-US" sz="1000" dirty="0"/>
          </a:p>
        </p:txBody>
      </p:sp>
      <p:graphicFrame>
        <p:nvGraphicFramePr>
          <p:cNvPr id="45" name="표 8">
            <a:extLst>
              <a:ext uri="{FF2B5EF4-FFF2-40B4-BE49-F238E27FC236}">
                <a16:creationId xmlns:a16="http://schemas.microsoft.com/office/drawing/2014/main" id="{416BE9D7-05B4-4C00-A438-CB0B81FFD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883642"/>
              </p:ext>
            </p:extLst>
          </p:nvPr>
        </p:nvGraphicFramePr>
        <p:xfrm>
          <a:off x="6323439" y="3261013"/>
          <a:ext cx="5276761" cy="3065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000">
                  <a:extLst>
                    <a:ext uri="{9D8B030D-6E8A-4147-A177-3AD203B41FA5}">
                      <a16:colId xmlns:a16="http://schemas.microsoft.com/office/drawing/2014/main" val="2437158428"/>
                    </a:ext>
                  </a:extLst>
                </a:gridCol>
                <a:gridCol w="3266761">
                  <a:extLst>
                    <a:ext uri="{9D8B030D-6E8A-4147-A177-3AD203B41FA5}">
                      <a16:colId xmlns:a16="http://schemas.microsoft.com/office/drawing/2014/main" val="1418514065"/>
                    </a:ext>
                  </a:extLst>
                </a:gridCol>
              </a:tblGrid>
              <a:tr h="297556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12.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사업 제휴 문의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메일 앱 실행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59673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13.  </a:t>
                      </a:r>
                      <a:r>
                        <a:rPr lang="ko-KR" altLang="en-US" sz="1200" dirty="0" err="1"/>
                        <a:t>리디캐시</a:t>
                      </a:r>
                      <a:r>
                        <a:rPr lang="ko-KR" altLang="en-US" sz="1200" dirty="0"/>
                        <a:t> 충전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비로그인 시 로그인 페이지로 이동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캐시 충전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802664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14. </a:t>
                      </a:r>
                      <a:r>
                        <a:rPr lang="ko-KR" altLang="en-US" sz="1200" dirty="0" err="1"/>
                        <a:t>리디셀렉트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B2B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새 창의 사내 독서모임 설명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071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15.  </a:t>
                      </a:r>
                      <a:r>
                        <a:rPr lang="ko-KR" altLang="en-US" sz="1200" dirty="0"/>
                        <a:t>사업자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화살표 방향 위로 바뀌고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상세 정보 표시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다시 클릭 시 화살표 방향 아래로 바뀌고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상세 정보 숨김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319285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16.  </a:t>
                      </a:r>
                      <a:r>
                        <a:rPr lang="ko-KR" altLang="en-US" sz="1200" dirty="0"/>
                        <a:t>이용 약관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새 창의 이용 약관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46122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17.  </a:t>
                      </a:r>
                      <a:r>
                        <a:rPr lang="ko-KR" altLang="en-US" sz="1200" dirty="0"/>
                        <a:t>개인 정보 처리 방침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새 창의 개인 정보 처리 방침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837460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18.  </a:t>
                      </a:r>
                      <a:r>
                        <a:rPr lang="ko-KR" altLang="en-US" sz="1200" dirty="0"/>
                        <a:t>청소년 보호 정책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새 창의 청소년 보호 정책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229502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19.  </a:t>
                      </a:r>
                      <a:r>
                        <a:rPr lang="ko-KR" altLang="en-US" sz="1200" dirty="0"/>
                        <a:t>사업자 정보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새 창의 사업자 정보 확인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84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98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A94B1EF-1B10-4B36-BC10-6BBE1C5C6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37" y="410962"/>
            <a:ext cx="5039218" cy="5679446"/>
          </a:xfrm>
          <a:prstGeom prst="rect">
            <a:avLst/>
          </a:prstGeom>
        </p:spPr>
      </p:pic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A61EA5F8-C205-4D2C-B16E-6648A749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929085"/>
              </p:ext>
            </p:extLst>
          </p:nvPr>
        </p:nvGraphicFramePr>
        <p:xfrm>
          <a:off x="6096000" y="1689090"/>
          <a:ext cx="5083547" cy="1561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599">
                  <a:extLst>
                    <a:ext uri="{9D8B030D-6E8A-4147-A177-3AD203B41FA5}">
                      <a16:colId xmlns:a16="http://schemas.microsoft.com/office/drawing/2014/main" val="2437158428"/>
                    </a:ext>
                  </a:extLst>
                </a:gridCol>
                <a:gridCol w="3240948">
                  <a:extLst>
                    <a:ext uri="{9D8B030D-6E8A-4147-A177-3AD203B41FA5}">
                      <a16:colId xmlns:a16="http://schemas.microsoft.com/office/drawing/2014/main" val="141851406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회원가입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(1)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626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RIDIBOOKS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홈으로 이동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123301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 startAt="2"/>
                      </a:pPr>
                      <a:r>
                        <a:rPr lang="ko-KR" altLang="en-US" sz="1200" dirty="0"/>
                        <a:t>일반 회원가입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회원가입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29486"/>
                  </a:ext>
                </a:extLst>
              </a:tr>
              <a:tr h="326403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3"/>
                      </a:pPr>
                      <a:r>
                        <a:rPr lang="ko-KR" altLang="en-US" sz="1200" dirty="0"/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로그인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032065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4"/>
                      </a:pPr>
                      <a:r>
                        <a:rPr lang="en-US" altLang="ko-KR" sz="1200" dirty="0"/>
                        <a:t>14</a:t>
                      </a:r>
                      <a:r>
                        <a:rPr lang="ko-KR" altLang="en-US" sz="1200" dirty="0"/>
                        <a:t>세 미만 회원가입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보호자 동의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20467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984E953-7544-4FFB-B83D-7D3DD6A5DA39}"/>
              </a:ext>
            </a:extLst>
          </p:cNvPr>
          <p:cNvSpPr/>
          <p:nvPr/>
        </p:nvSpPr>
        <p:spPr>
          <a:xfrm>
            <a:off x="2516696" y="410962"/>
            <a:ext cx="998290" cy="382084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722D85-0589-4963-8DB5-47192A1EA1BA}"/>
              </a:ext>
            </a:extLst>
          </p:cNvPr>
          <p:cNvSpPr/>
          <p:nvPr/>
        </p:nvSpPr>
        <p:spPr>
          <a:xfrm>
            <a:off x="1407911" y="4272368"/>
            <a:ext cx="3222812" cy="63704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60F3B4-D91A-42AD-B3A9-784ABA4C42A0}"/>
              </a:ext>
            </a:extLst>
          </p:cNvPr>
          <p:cNvSpPr/>
          <p:nvPr/>
        </p:nvSpPr>
        <p:spPr>
          <a:xfrm>
            <a:off x="1407911" y="4909414"/>
            <a:ext cx="3222812" cy="627319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57CB11-77B4-4616-B261-D462EDC24028}"/>
              </a:ext>
            </a:extLst>
          </p:cNvPr>
          <p:cNvSpPr/>
          <p:nvPr/>
        </p:nvSpPr>
        <p:spPr>
          <a:xfrm>
            <a:off x="2283202" y="5664375"/>
            <a:ext cx="1475065" cy="382084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90F79A5-F73E-4C9A-95D0-3F1DBCCA1F59}"/>
              </a:ext>
            </a:extLst>
          </p:cNvPr>
          <p:cNvSpPr/>
          <p:nvPr/>
        </p:nvSpPr>
        <p:spPr>
          <a:xfrm>
            <a:off x="2785441" y="283320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771602A-91F3-4AC3-A02A-D9C57764CEA7}"/>
              </a:ext>
            </a:extLst>
          </p:cNvPr>
          <p:cNvSpPr/>
          <p:nvPr/>
        </p:nvSpPr>
        <p:spPr>
          <a:xfrm>
            <a:off x="2785441" y="4176211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D277572-BCA8-4F55-9D45-00AEE3EE4350}"/>
              </a:ext>
            </a:extLst>
          </p:cNvPr>
          <p:cNvSpPr/>
          <p:nvPr/>
        </p:nvSpPr>
        <p:spPr>
          <a:xfrm>
            <a:off x="2785441" y="4826043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10429D9-B41E-434E-ABAA-29727DDE37CB}"/>
              </a:ext>
            </a:extLst>
          </p:cNvPr>
          <p:cNvSpPr/>
          <p:nvPr/>
        </p:nvSpPr>
        <p:spPr>
          <a:xfrm>
            <a:off x="2785441" y="5556703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66833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86A148-0F54-4F1C-8A3C-301EF5273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46" y="230691"/>
            <a:ext cx="6477000" cy="61245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19C59C9-AA7B-4BC1-9B7D-035D7FF312C2}"/>
              </a:ext>
            </a:extLst>
          </p:cNvPr>
          <p:cNvSpPr/>
          <p:nvPr/>
        </p:nvSpPr>
        <p:spPr>
          <a:xfrm>
            <a:off x="2721966" y="176577"/>
            <a:ext cx="998290" cy="382084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D194C0E-5332-4161-AC3B-C582B9FC2908}"/>
              </a:ext>
            </a:extLst>
          </p:cNvPr>
          <p:cNvSpPr/>
          <p:nvPr/>
        </p:nvSpPr>
        <p:spPr>
          <a:xfrm>
            <a:off x="2990711" y="59756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600C16-C086-4184-BF96-A1B1CA13C4ED}"/>
              </a:ext>
            </a:extLst>
          </p:cNvPr>
          <p:cNvSpPr/>
          <p:nvPr/>
        </p:nvSpPr>
        <p:spPr>
          <a:xfrm>
            <a:off x="1513878" y="3023511"/>
            <a:ext cx="3414463" cy="382084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991C06-04E2-468D-AF8F-2DDA391377A3}"/>
              </a:ext>
            </a:extLst>
          </p:cNvPr>
          <p:cNvSpPr/>
          <p:nvPr/>
        </p:nvSpPr>
        <p:spPr>
          <a:xfrm>
            <a:off x="1513878" y="3475790"/>
            <a:ext cx="3414463" cy="588730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870873-F794-4E63-9152-014DD3333DE5}"/>
              </a:ext>
            </a:extLst>
          </p:cNvPr>
          <p:cNvSpPr/>
          <p:nvPr/>
        </p:nvSpPr>
        <p:spPr>
          <a:xfrm>
            <a:off x="1513879" y="4064520"/>
            <a:ext cx="3414463" cy="62877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1" name="표 8">
            <a:extLst>
              <a:ext uri="{FF2B5EF4-FFF2-40B4-BE49-F238E27FC236}">
                <a16:creationId xmlns:a16="http://schemas.microsoft.com/office/drawing/2014/main" id="{77D7541F-13B5-4A22-9C4F-74D1443AF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012156"/>
              </p:ext>
            </p:extLst>
          </p:nvPr>
        </p:nvGraphicFramePr>
        <p:xfrm>
          <a:off x="6934407" y="1713203"/>
          <a:ext cx="5083547" cy="1692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725">
                  <a:extLst>
                    <a:ext uri="{9D8B030D-6E8A-4147-A177-3AD203B41FA5}">
                      <a16:colId xmlns:a16="http://schemas.microsoft.com/office/drawing/2014/main" val="2437158428"/>
                    </a:ext>
                  </a:extLst>
                </a:gridCol>
                <a:gridCol w="3663822">
                  <a:extLst>
                    <a:ext uri="{9D8B030D-6E8A-4147-A177-3AD203B41FA5}">
                      <a16:colId xmlns:a16="http://schemas.microsoft.com/office/drawing/2014/main" val="141851406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회원가입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(2)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626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RIDIBOOKS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홈으로 이동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123301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 startAt="2"/>
                      </a:pPr>
                      <a:r>
                        <a:rPr lang="ko-KR" altLang="en-US" sz="1200" dirty="0"/>
                        <a:t>동의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법정대리인 동의 체크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29486"/>
                  </a:ext>
                </a:extLst>
              </a:tr>
              <a:tr h="326403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3"/>
                      </a:pPr>
                      <a:r>
                        <a:rPr lang="ko-KR" altLang="en-US" sz="1200" dirty="0"/>
                        <a:t>휴대폰 인증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동의 체크박스 체크해야 안심 본인인증 창이 뜸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인증 완료 시 회원가입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032065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4"/>
                      </a:pPr>
                      <a:r>
                        <a:rPr lang="ko-KR" altLang="en-US" sz="1200" dirty="0"/>
                        <a:t>취소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회원가입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204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61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58646DC-2BB6-417D-9F34-F3AB82E80A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"/>
          <a:stretch/>
        </p:blipFill>
        <p:spPr>
          <a:xfrm>
            <a:off x="423386" y="129098"/>
            <a:ext cx="5893217" cy="6599803"/>
          </a:xfrm>
          <a:prstGeom prst="rect">
            <a:avLst/>
          </a:prstGeom>
        </p:spPr>
      </p:pic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9E0594BF-AFC7-486C-A650-7948FD7C3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13605"/>
              </p:ext>
            </p:extLst>
          </p:nvPr>
        </p:nvGraphicFramePr>
        <p:xfrm>
          <a:off x="6627844" y="129098"/>
          <a:ext cx="5083547" cy="5007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599">
                  <a:extLst>
                    <a:ext uri="{9D8B030D-6E8A-4147-A177-3AD203B41FA5}">
                      <a16:colId xmlns:a16="http://schemas.microsoft.com/office/drawing/2014/main" val="2437158428"/>
                    </a:ext>
                  </a:extLst>
                </a:gridCol>
                <a:gridCol w="3240948">
                  <a:extLst>
                    <a:ext uri="{9D8B030D-6E8A-4147-A177-3AD203B41FA5}">
                      <a16:colId xmlns:a16="http://schemas.microsoft.com/office/drawing/2014/main" val="141851406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회원가입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(3)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626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RIDIBOOKS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홈으로 이동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123301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 startAt="2"/>
                      </a:pPr>
                      <a:r>
                        <a:rPr lang="ko-KR" altLang="en-US" sz="1200" dirty="0"/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5~20</a:t>
                      </a:r>
                      <a:r>
                        <a:rPr lang="ko-KR" altLang="en-US" sz="1200" dirty="0"/>
                        <a:t>자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영문과 숫자로 제한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29486"/>
                  </a:ext>
                </a:extLst>
              </a:tr>
              <a:tr h="326403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3"/>
                      </a:pPr>
                      <a:r>
                        <a:rPr lang="ko-KR" altLang="en-US" sz="1200" dirty="0"/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자 이상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영문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숫자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특수문자 중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가지 이상 입력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연속된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자 이상의 같은 문자 제한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032065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4"/>
                      </a:pPr>
                      <a:r>
                        <a:rPr lang="ko-KR" altLang="en-US" sz="1200" dirty="0"/>
                        <a:t>비밀번호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비밀번호와 동일한지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204677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5.  </a:t>
                      </a:r>
                      <a:r>
                        <a:rPr lang="ko-KR" altLang="en-US" sz="1200" dirty="0"/>
                        <a:t>이메일 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이메일 주소 형식에 맞게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35962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6"/>
                      </a:pPr>
                      <a:r>
                        <a:rPr lang="ko-KR" altLang="en-US" sz="12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이름 입력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한글 또는 영문 입력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글자 이상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208789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7"/>
                      </a:pPr>
                      <a:r>
                        <a:rPr lang="ko-KR" altLang="en-US" sz="1200" dirty="0"/>
                        <a:t>출생년도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숫자만 입력되도록 제한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자리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009112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8"/>
                      </a:pPr>
                      <a:r>
                        <a:rPr lang="ko-KR" altLang="en-US" sz="1200" dirty="0"/>
                        <a:t>성별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색 바뀜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361889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9"/>
                      </a:pPr>
                      <a:r>
                        <a:rPr lang="ko-KR" altLang="en-US" sz="1200" dirty="0"/>
                        <a:t>약관동의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선택 포함 전체 약관 동의 클릭 시 모든 동의 체크박스 선택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필수 동의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개와 선택 동의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개가 있음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085436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10.  </a:t>
                      </a:r>
                      <a:r>
                        <a:rPr lang="ko-KR" altLang="en-US" sz="1200" dirty="0"/>
                        <a:t>회원 가입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필수 약관동의 체크 되어있고 회원가입의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모든 조건 충족 시 메일 인증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4877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7CAA2F74-92F7-4A2A-B895-EE2253EB89A1}"/>
              </a:ext>
            </a:extLst>
          </p:cNvPr>
          <p:cNvSpPr/>
          <p:nvPr/>
        </p:nvSpPr>
        <p:spPr>
          <a:xfrm>
            <a:off x="2619165" y="179432"/>
            <a:ext cx="998290" cy="268211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8D281B1-DD84-4E46-97DD-125B22E773E8}"/>
              </a:ext>
            </a:extLst>
          </p:cNvPr>
          <p:cNvSpPr/>
          <p:nvPr/>
        </p:nvSpPr>
        <p:spPr>
          <a:xfrm>
            <a:off x="2887910" y="86701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75082D-8F81-43EF-BB39-40C69726EE3B}"/>
              </a:ext>
            </a:extLst>
          </p:cNvPr>
          <p:cNvSpPr/>
          <p:nvPr/>
        </p:nvSpPr>
        <p:spPr>
          <a:xfrm>
            <a:off x="1729932" y="1018331"/>
            <a:ext cx="2758178" cy="474909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DF27C7-BA72-465A-940C-269C4CFA91BF}"/>
              </a:ext>
            </a:extLst>
          </p:cNvPr>
          <p:cNvSpPr/>
          <p:nvPr/>
        </p:nvSpPr>
        <p:spPr>
          <a:xfrm>
            <a:off x="1729932" y="1493240"/>
            <a:ext cx="2758178" cy="474909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7FC275-225E-4CFB-9DB0-64C41A7525D3}"/>
              </a:ext>
            </a:extLst>
          </p:cNvPr>
          <p:cNvSpPr/>
          <p:nvPr/>
        </p:nvSpPr>
        <p:spPr>
          <a:xfrm>
            <a:off x="1729932" y="1968149"/>
            <a:ext cx="2758178" cy="355601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0FAF36-21B4-4042-8A7B-0A720FB8C7E2}"/>
              </a:ext>
            </a:extLst>
          </p:cNvPr>
          <p:cNvSpPr/>
          <p:nvPr/>
        </p:nvSpPr>
        <p:spPr>
          <a:xfrm>
            <a:off x="1739221" y="2382473"/>
            <a:ext cx="2758178" cy="39799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596B5A-E6C8-410D-A359-B03B7313B643}"/>
              </a:ext>
            </a:extLst>
          </p:cNvPr>
          <p:cNvSpPr/>
          <p:nvPr/>
        </p:nvSpPr>
        <p:spPr>
          <a:xfrm>
            <a:off x="1729932" y="2862506"/>
            <a:ext cx="2758178" cy="440395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27DDDA-85DE-4649-AC5E-F0DAC6EA6DC2}"/>
              </a:ext>
            </a:extLst>
          </p:cNvPr>
          <p:cNvSpPr/>
          <p:nvPr/>
        </p:nvSpPr>
        <p:spPr>
          <a:xfrm>
            <a:off x="1739825" y="3526417"/>
            <a:ext cx="1372492" cy="474909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A02F51-A3A7-4998-A803-B1ECAF7E8C11}"/>
              </a:ext>
            </a:extLst>
          </p:cNvPr>
          <p:cNvSpPr/>
          <p:nvPr/>
        </p:nvSpPr>
        <p:spPr>
          <a:xfrm>
            <a:off x="3109021" y="3526416"/>
            <a:ext cx="1372492" cy="474909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A21AE8-1C0E-439A-9757-EB5AB994969A}"/>
              </a:ext>
            </a:extLst>
          </p:cNvPr>
          <p:cNvSpPr/>
          <p:nvPr/>
        </p:nvSpPr>
        <p:spPr>
          <a:xfrm>
            <a:off x="1729931" y="4043723"/>
            <a:ext cx="2751581" cy="168595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742480-45E5-4CD0-B186-6AE5436A8A3E}"/>
              </a:ext>
            </a:extLst>
          </p:cNvPr>
          <p:cNvSpPr/>
          <p:nvPr/>
        </p:nvSpPr>
        <p:spPr>
          <a:xfrm>
            <a:off x="1739221" y="5771115"/>
            <a:ext cx="2758178" cy="474909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0DF997A-BB75-493C-9336-1CE0F8FC79BC}"/>
              </a:ext>
            </a:extLst>
          </p:cNvPr>
          <p:cNvSpPr/>
          <p:nvPr/>
        </p:nvSpPr>
        <p:spPr>
          <a:xfrm>
            <a:off x="1320248" y="1163803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4F30B42-A895-4339-8FE8-FD5BD851259F}"/>
              </a:ext>
            </a:extLst>
          </p:cNvPr>
          <p:cNvSpPr/>
          <p:nvPr/>
        </p:nvSpPr>
        <p:spPr>
          <a:xfrm>
            <a:off x="1278421" y="1637329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8C099EB-ED39-4A35-AA55-C3364942F182}"/>
              </a:ext>
            </a:extLst>
          </p:cNvPr>
          <p:cNvSpPr/>
          <p:nvPr/>
        </p:nvSpPr>
        <p:spPr>
          <a:xfrm>
            <a:off x="1278421" y="2056185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A1AA27B-B347-4106-8B4D-7EF463246961}"/>
              </a:ext>
            </a:extLst>
          </p:cNvPr>
          <p:cNvSpPr/>
          <p:nvPr/>
        </p:nvSpPr>
        <p:spPr>
          <a:xfrm>
            <a:off x="1278421" y="2501731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43575D6-8539-4830-B3BD-CCEFB4D846C3}"/>
              </a:ext>
            </a:extLst>
          </p:cNvPr>
          <p:cNvSpPr/>
          <p:nvPr/>
        </p:nvSpPr>
        <p:spPr>
          <a:xfrm>
            <a:off x="1269131" y="2999090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9749D29-638A-4500-A455-2DF43DD9C52F}"/>
              </a:ext>
            </a:extLst>
          </p:cNvPr>
          <p:cNvSpPr/>
          <p:nvPr/>
        </p:nvSpPr>
        <p:spPr>
          <a:xfrm>
            <a:off x="1278421" y="3670293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AF0E372-7DD4-4D4C-96C6-40CB312C2A32}"/>
              </a:ext>
            </a:extLst>
          </p:cNvPr>
          <p:cNvSpPr/>
          <p:nvPr/>
        </p:nvSpPr>
        <p:spPr>
          <a:xfrm>
            <a:off x="4497399" y="3674889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63F67A9-0BCE-4240-9633-E6358EE6E452}"/>
              </a:ext>
            </a:extLst>
          </p:cNvPr>
          <p:cNvSpPr/>
          <p:nvPr/>
        </p:nvSpPr>
        <p:spPr>
          <a:xfrm>
            <a:off x="1320248" y="4808750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9</a:t>
            </a:r>
            <a:endParaRPr lang="ko-KR" altLang="en-US" sz="10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3F07D38-DFCB-4560-B48C-8A2FFE26E5C4}"/>
              </a:ext>
            </a:extLst>
          </p:cNvPr>
          <p:cNvSpPr/>
          <p:nvPr/>
        </p:nvSpPr>
        <p:spPr>
          <a:xfrm>
            <a:off x="1320248" y="5946550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19026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D7C10918-4CBF-4FFB-8CBB-DF810A1E6E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5"/>
          <a:stretch/>
        </p:blipFill>
        <p:spPr>
          <a:xfrm>
            <a:off x="413627" y="317240"/>
            <a:ext cx="4167703" cy="261257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ECDFA8D-E22E-465E-8B2F-F52FAF9E2C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74"/>
          <a:stretch/>
        </p:blipFill>
        <p:spPr>
          <a:xfrm>
            <a:off x="413627" y="3553151"/>
            <a:ext cx="4167703" cy="298760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42E85C4-0302-417C-A5D9-84F2F2BCF72D}"/>
              </a:ext>
            </a:extLst>
          </p:cNvPr>
          <p:cNvSpPr/>
          <p:nvPr/>
        </p:nvSpPr>
        <p:spPr>
          <a:xfrm>
            <a:off x="1714095" y="317240"/>
            <a:ext cx="1131742" cy="268211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B8BA0FC-B75A-41FA-8C30-0FDF19700161}"/>
              </a:ext>
            </a:extLst>
          </p:cNvPr>
          <p:cNvSpPr/>
          <p:nvPr/>
        </p:nvSpPr>
        <p:spPr>
          <a:xfrm>
            <a:off x="2049566" y="227476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B7ACFA-E837-4D7A-9F34-7852220E1E5A}"/>
              </a:ext>
            </a:extLst>
          </p:cNvPr>
          <p:cNvSpPr/>
          <p:nvPr/>
        </p:nvSpPr>
        <p:spPr>
          <a:xfrm>
            <a:off x="1791850" y="3590475"/>
            <a:ext cx="1131742" cy="268211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9E4D4E7-D8C3-478E-8106-FC571190F013}"/>
              </a:ext>
            </a:extLst>
          </p:cNvPr>
          <p:cNvSpPr/>
          <p:nvPr/>
        </p:nvSpPr>
        <p:spPr>
          <a:xfrm>
            <a:off x="2127321" y="3491380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526F012-6B0F-440E-BDFC-183FB2DCC5A4}"/>
              </a:ext>
            </a:extLst>
          </p:cNvPr>
          <p:cNvSpPr/>
          <p:nvPr/>
        </p:nvSpPr>
        <p:spPr>
          <a:xfrm>
            <a:off x="2317230" y="2531705"/>
            <a:ext cx="1271760" cy="268211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B1A9B0-81F9-4E0A-963D-B9D9B6DD19D4}"/>
              </a:ext>
            </a:extLst>
          </p:cNvPr>
          <p:cNvSpPr/>
          <p:nvPr/>
        </p:nvSpPr>
        <p:spPr>
          <a:xfrm>
            <a:off x="1008206" y="2531705"/>
            <a:ext cx="1271760" cy="268211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6061BC-615B-47F6-B963-B4719FEEFAC7}"/>
              </a:ext>
            </a:extLst>
          </p:cNvPr>
          <p:cNvSpPr/>
          <p:nvPr/>
        </p:nvSpPr>
        <p:spPr>
          <a:xfrm>
            <a:off x="855561" y="5870523"/>
            <a:ext cx="3028542" cy="572222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1" name="표 8">
            <a:extLst>
              <a:ext uri="{FF2B5EF4-FFF2-40B4-BE49-F238E27FC236}">
                <a16:creationId xmlns:a16="http://schemas.microsoft.com/office/drawing/2014/main" id="{BDB723F1-56B1-4B77-87A0-E49C220FA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353668"/>
              </p:ext>
            </p:extLst>
          </p:nvPr>
        </p:nvGraphicFramePr>
        <p:xfrm>
          <a:off x="5512108" y="317240"/>
          <a:ext cx="5083547" cy="1264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599">
                  <a:extLst>
                    <a:ext uri="{9D8B030D-6E8A-4147-A177-3AD203B41FA5}">
                      <a16:colId xmlns:a16="http://schemas.microsoft.com/office/drawing/2014/main" val="2437158428"/>
                    </a:ext>
                  </a:extLst>
                </a:gridCol>
                <a:gridCol w="3240948">
                  <a:extLst>
                    <a:ext uri="{9D8B030D-6E8A-4147-A177-3AD203B41FA5}">
                      <a16:colId xmlns:a16="http://schemas.microsoft.com/office/drawing/2014/main" val="141851406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회원가입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(4)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626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RIDIBOOKS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홈으로 이동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123301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 startAt="2"/>
                      </a:pPr>
                      <a:r>
                        <a:rPr lang="ko-KR" altLang="en-US" sz="1200" dirty="0"/>
                        <a:t>인증 메일 </a:t>
                      </a:r>
                      <a:r>
                        <a:rPr lang="ko-KR" altLang="en-US" sz="1200" dirty="0" err="1"/>
                        <a:t>재발송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인증 메일이 </a:t>
                      </a:r>
                      <a:r>
                        <a:rPr lang="ko-KR" altLang="en-US" sz="1200" dirty="0" err="1"/>
                        <a:t>재발송</a:t>
                      </a:r>
                      <a:r>
                        <a:rPr lang="ko-KR" altLang="en-US" sz="1200" dirty="0"/>
                        <a:t> 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29486"/>
                  </a:ext>
                </a:extLst>
              </a:tr>
              <a:tr h="326403">
                <a:tc>
                  <a:txBody>
                    <a:bodyPr/>
                    <a:lstStyle/>
                    <a:p>
                      <a:pPr marL="228600" indent="-228600" latinLnBrk="1">
                        <a:buAutoNum type="arabicPeriod" startAt="3"/>
                      </a:pPr>
                      <a:r>
                        <a:rPr lang="ko-KR" altLang="en-US" sz="1200" dirty="0"/>
                        <a:t>이메일 주소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이메일 주소 수정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032065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D1E29F29-E5A0-4199-8090-56357602D976}"/>
              </a:ext>
            </a:extLst>
          </p:cNvPr>
          <p:cNvSpPr/>
          <p:nvPr/>
        </p:nvSpPr>
        <p:spPr>
          <a:xfrm>
            <a:off x="1413686" y="2397059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0B3CB37-08D4-4265-9BC4-96B9C5693FD3}"/>
              </a:ext>
            </a:extLst>
          </p:cNvPr>
          <p:cNvSpPr/>
          <p:nvPr/>
        </p:nvSpPr>
        <p:spPr>
          <a:xfrm>
            <a:off x="2693192" y="2415773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9FFCBB1-7CBA-4770-B919-CFFD5C4AA9B9}"/>
              </a:ext>
            </a:extLst>
          </p:cNvPr>
          <p:cNvSpPr/>
          <p:nvPr/>
        </p:nvSpPr>
        <p:spPr>
          <a:xfrm>
            <a:off x="2139432" y="5749369"/>
            <a:ext cx="460800" cy="179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graphicFrame>
        <p:nvGraphicFramePr>
          <p:cNvPr id="15" name="표 8">
            <a:extLst>
              <a:ext uri="{FF2B5EF4-FFF2-40B4-BE49-F238E27FC236}">
                <a16:creationId xmlns:a16="http://schemas.microsoft.com/office/drawing/2014/main" id="{D9C35B41-9852-4FA9-B8EC-5A09D8468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278192"/>
              </p:ext>
            </p:extLst>
          </p:nvPr>
        </p:nvGraphicFramePr>
        <p:xfrm>
          <a:off x="5512108" y="3553151"/>
          <a:ext cx="5083547" cy="937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599">
                  <a:extLst>
                    <a:ext uri="{9D8B030D-6E8A-4147-A177-3AD203B41FA5}">
                      <a16:colId xmlns:a16="http://schemas.microsoft.com/office/drawing/2014/main" val="2437158428"/>
                    </a:ext>
                  </a:extLst>
                </a:gridCol>
                <a:gridCol w="3240948">
                  <a:extLst>
                    <a:ext uri="{9D8B030D-6E8A-4147-A177-3AD203B41FA5}">
                      <a16:colId xmlns:a16="http://schemas.microsoft.com/office/drawing/2014/main" val="141851406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회원가입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(5)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626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RIDIBOOKS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홈으로 이동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123301"/>
                  </a:ext>
                </a:extLst>
              </a:tr>
              <a:tr h="297556"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 startAt="2"/>
                      </a:pPr>
                      <a:r>
                        <a:rPr lang="ko-KR" altLang="en-US" sz="1200" dirty="0"/>
                        <a:t>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로그인 된 상태로 </a:t>
                      </a:r>
                      <a:r>
                        <a:rPr lang="ko-KR" altLang="en-US" sz="1200" dirty="0" err="1"/>
                        <a:t>리디북스</a:t>
                      </a:r>
                      <a:r>
                        <a:rPr lang="ko-KR" altLang="en-US" sz="1200" dirty="0"/>
                        <a:t> 홈으로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29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609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1801</Words>
  <Application>Microsoft Office PowerPoint</Application>
  <PresentationFormat>와이드스크린</PresentationFormat>
  <Paragraphs>617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한빈</dc:creator>
  <cp:lastModifiedBy>조 한빈</cp:lastModifiedBy>
  <cp:revision>1</cp:revision>
  <dcterms:created xsi:type="dcterms:W3CDTF">2021-12-19T10:11:16Z</dcterms:created>
  <dcterms:modified xsi:type="dcterms:W3CDTF">2021-12-19T15:22:19Z</dcterms:modified>
</cp:coreProperties>
</file>