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5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4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7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0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2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2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2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3AF9C7-1DF7-4EC7-A3D6-DEBD3601CC08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FECC89-6FF8-4ABC-941B-C4E90A881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5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xpl/articleDetails.jsp?tp=&amp;arnumber=870307&amp;queryText%3DAutomated+Timetable+Generation" TargetMode="External"/><Relationship Id="rId2" Type="http://schemas.openxmlformats.org/officeDocument/2006/relationships/hyperlink" Target="mailto:Josseffmom@yahoo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izag.com/php" TargetMode="External"/><Relationship Id="rId4" Type="http://schemas.openxmlformats.org/officeDocument/2006/relationships/hyperlink" Target="https://ijcsmc.com/docs/papers/October2019/V8I102019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A6F9-699D-F79B-7390-C1CCE4A5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sym typeface="+mn-ea"/>
              </a:rPr>
              <a:t>P1:Timetable Management System for an Academic </a:t>
            </a:r>
            <a:r>
              <a:rPr lang="en-US" sz="4800" b="1" u="sng" dirty="0">
                <a:solidFill>
                  <a:schemeClr val="tx1"/>
                </a:solidFill>
                <a:sym typeface="+mn-ea"/>
              </a:rPr>
              <a:t>Institution</a:t>
            </a:r>
            <a:br>
              <a:rPr lang="en-US" sz="4800" b="1" u="sng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428AF-ECE5-89BA-FBD8-4EE9A3F5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69819"/>
            <a:ext cx="10058400" cy="1143000"/>
          </a:xfrm>
        </p:spPr>
        <p:txBody>
          <a:bodyPr>
            <a:normAutofit lnSpcReduction="10000"/>
          </a:bodyPr>
          <a:lstStyle/>
          <a:p>
            <a:pPr lvl="3" algn="r"/>
            <a:r>
              <a:rPr lang="en-IN" dirty="0"/>
              <a:t>BY TEAM M:</a:t>
            </a:r>
            <a:br>
              <a:rPr lang="en-IN" dirty="0"/>
            </a:br>
            <a:r>
              <a:rPr lang="en-IN" dirty="0"/>
              <a:t>MOULI PIRASHAD R</a:t>
            </a:r>
            <a:br>
              <a:rPr lang="en-IN" dirty="0"/>
            </a:br>
            <a:r>
              <a:rPr lang="en-IN" dirty="0"/>
              <a:t>MEGA V</a:t>
            </a:r>
            <a:br>
              <a:rPr lang="en-IN" dirty="0"/>
            </a:br>
            <a:r>
              <a:rPr lang="en-IN" dirty="0"/>
              <a:t>MATLI MITHILESH REDDY</a:t>
            </a:r>
          </a:p>
        </p:txBody>
      </p:sp>
    </p:spTree>
    <p:extLst>
      <p:ext uri="{BB962C8B-B14F-4D97-AF65-F5344CB8AC3E}">
        <p14:creationId xmlns:p14="http://schemas.microsoft.com/office/powerpoint/2010/main" val="179223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3">
            <a:extLst>
              <a:ext uri="{FF2B5EF4-FFF2-40B4-BE49-F238E27FC236}">
                <a16:creationId xmlns:a16="http://schemas.microsoft.com/office/drawing/2014/main" id="{77A05BAA-C560-40F0-74FC-7B72CF9FB3F4}"/>
              </a:ext>
            </a:extLst>
          </p:cNvPr>
          <p:cNvSpPr txBox="1"/>
          <p:nvPr/>
        </p:nvSpPr>
        <p:spPr>
          <a:xfrm>
            <a:off x="394886" y="526333"/>
            <a:ext cx="10414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/>
              <a:t>PROBLEM STATEMENT</a:t>
            </a:r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5B1DAC07-BEB0-D934-F36D-C1A999732E90}"/>
              </a:ext>
            </a:extLst>
          </p:cNvPr>
          <p:cNvSpPr txBox="1"/>
          <p:nvPr/>
        </p:nvSpPr>
        <p:spPr>
          <a:xfrm>
            <a:off x="698666" y="1987412"/>
            <a:ext cx="104368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§"/>
            </a:pPr>
            <a:r>
              <a:rPr lang="en-IN" sz="2800" i="1" dirty="0">
                <a:solidFill>
                  <a:schemeClr val="tx1"/>
                </a:solidFill>
                <a:latin typeface="Constantia" panose="02030602050306030303" pitchFamily="18" charset="0"/>
              </a:rPr>
              <a:t>Timetabling concerns all activities with regard to producing a schedule that must be subjective to different constraints. </a:t>
            </a:r>
          </a:p>
          <a:p>
            <a:pPr indent="0">
              <a:buFont typeface="Wingdings" panose="05000000000000000000" charset="0"/>
              <a:buNone/>
            </a:pPr>
            <a:endParaRPr lang="en-IN" sz="2800" i="1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IN" sz="2800" i="1" dirty="0">
                <a:solidFill>
                  <a:schemeClr val="tx1"/>
                </a:solidFill>
                <a:latin typeface="Constantia" panose="02030602050306030303" pitchFamily="18" charset="0"/>
              </a:rPr>
              <a:t>Timetable management system is a tedious task because of the great complexity of the construction of lectures,scheduling size of lectures,allocation of faculties and high number of constraints.</a:t>
            </a:r>
          </a:p>
        </p:txBody>
      </p:sp>
    </p:spTree>
    <p:extLst>
      <p:ext uri="{BB962C8B-B14F-4D97-AF65-F5344CB8AC3E}">
        <p14:creationId xmlns:p14="http://schemas.microsoft.com/office/powerpoint/2010/main" val="384731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18B6-4B52-8BC3-E28B-DEC49772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B7B3-F07B-3766-7657-5F190B77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Degree – UG</a:t>
            </a:r>
          </a:p>
          <a:p>
            <a:r>
              <a:rPr lang="en-US" dirty="0"/>
              <a:t>Number of sections </a:t>
            </a:r>
          </a:p>
          <a:p>
            <a:r>
              <a:rPr lang="en-US" dirty="0"/>
              <a:t>Number of subjects and teacher</a:t>
            </a:r>
          </a:p>
          <a:p>
            <a:r>
              <a:rPr lang="en-US" dirty="0"/>
              <a:t>Total number of period per day/Total No. of days per week </a:t>
            </a:r>
          </a:p>
          <a:p>
            <a:r>
              <a:rPr lang="en-US" dirty="0"/>
              <a:t>Total number  of hours for subject per week and extra curricular activity periods</a:t>
            </a:r>
          </a:p>
          <a:p>
            <a:r>
              <a:rPr lang="en-US" dirty="0"/>
              <a:t>Faculty handling courses for other department</a:t>
            </a:r>
          </a:p>
          <a:p>
            <a:r>
              <a:rPr lang="en-IN" dirty="0"/>
              <a:t>Lunch time and Break time</a:t>
            </a:r>
          </a:p>
          <a:p>
            <a:r>
              <a:rPr lang="en-IN" sz="4000" dirty="0"/>
              <a:t>OUTPUT</a:t>
            </a:r>
          </a:p>
          <a:p>
            <a:r>
              <a:rPr lang="en-IN" dirty="0"/>
              <a:t>Class Time Table for all section in a department</a:t>
            </a:r>
          </a:p>
        </p:txBody>
      </p:sp>
    </p:spTree>
    <p:extLst>
      <p:ext uri="{BB962C8B-B14F-4D97-AF65-F5344CB8AC3E}">
        <p14:creationId xmlns:p14="http://schemas.microsoft.com/office/powerpoint/2010/main" val="40722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D9CD-4359-A985-E3D3-0A7908D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F678-B07D-D8FC-B01F-43BB4B25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Maximum of 3 hours can be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alotted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faculty.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first hour must be allotted for a department subjects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section must be allotted in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morning session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of one lab session for day or may not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subject or high credit subject must have one perio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per 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common subjects faculty handle one section per year or one section per department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and Sports hour should be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alotted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last hour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57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A5A-07E4-9795-F154-DC061CFB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 AND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A4E3-3A68-5C6C-DA83-52D3A34A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MODULES TO BE USED FOR AUTHORS</a:t>
            </a:r>
          </a:p>
          <a:p>
            <a:r>
              <a:rPr lang="en-IN" dirty="0"/>
              <a:t>       1) Microsoft Visual Basic and MYSQL</a:t>
            </a:r>
          </a:p>
          <a:p>
            <a:r>
              <a:rPr lang="en-IN" dirty="0"/>
              <a:t>        HTML and MICROSOFT EXCEL used for timetable representation</a:t>
            </a:r>
          </a:p>
          <a:p>
            <a:r>
              <a:rPr lang="en-IN" dirty="0"/>
              <a:t>       2) PHP and SQL SERVER </a:t>
            </a:r>
          </a:p>
          <a:p>
            <a:r>
              <a:rPr lang="en-IN" dirty="0"/>
              <a:t>        MYSQL used for timetable representation</a:t>
            </a:r>
          </a:p>
          <a:p>
            <a:pPr marL="0" indent="0">
              <a:buNone/>
            </a:pPr>
            <a:r>
              <a:rPr lang="en-IN" dirty="0"/>
              <a:t>MODULES TO USE FOR TEAM </a:t>
            </a:r>
          </a:p>
          <a:p>
            <a:pPr marL="0" indent="0">
              <a:buNone/>
            </a:pPr>
            <a:r>
              <a:rPr lang="en-IN" dirty="0"/>
              <a:t>         A HEURISTIC APPROACH IS TO BE USED FOR SOLVING THIS PROBLEM</a:t>
            </a:r>
          </a:p>
          <a:p>
            <a:pPr marL="0" indent="0">
              <a:buNone/>
            </a:pPr>
            <a:r>
              <a:rPr lang="en-IN" dirty="0"/>
              <a:t>        SQLite3/PANDAS FOR DATABASE TABULATION FOR OUTPUT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7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327B-CF44-DE43-4318-A4966DB5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A903-22C3-1DB8-C9E2-AFE63D54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WEEKLY PROGRESSION : </a:t>
            </a:r>
            <a:r>
              <a:rPr lang="en-IN" dirty="0">
                <a:solidFill>
                  <a:srgbClr val="0070C0"/>
                </a:solidFill>
              </a:rPr>
              <a:t>CONSTRAINTS SOLVING BY EACH TEAM MEMBER</a:t>
            </a:r>
          </a:p>
          <a:p>
            <a:endParaRPr lang="en-IN" dirty="0"/>
          </a:p>
          <a:p>
            <a:r>
              <a:rPr lang="en-IN" dirty="0"/>
              <a:t>01/06/2022: </a:t>
            </a:r>
            <a:r>
              <a:rPr lang="en-IN" dirty="0">
                <a:solidFill>
                  <a:srgbClr val="0070C0"/>
                </a:solidFill>
              </a:rPr>
              <a:t>PROJECT REVIEW 1 (PR1)</a:t>
            </a:r>
          </a:p>
          <a:p>
            <a:r>
              <a:rPr lang="en-IN" dirty="0">
                <a:solidFill>
                  <a:srgbClr val="0070C0"/>
                </a:solidFill>
              </a:rPr>
              <a:t>                        Problem understand and analyses the problem</a:t>
            </a:r>
          </a:p>
          <a:p>
            <a:r>
              <a:rPr lang="en-IN" dirty="0">
                <a:solidFill>
                  <a:schemeClr val="tx1"/>
                </a:solidFill>
              </a:rPr>
              <a:t>22/06/2022</a:t>
            </a:r>
            <a:r>
              <a:rPr lang="en-IN" dirty="0">
                <a:solidFill>
                  <a:srgbClr val="0070C0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MID SEM REVIEW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</a:t>
            </a:r>
            <a:r>
              <a:rPr lang="en-IN" dirty="0" err="1">
                <a:solidFill>
                  <a:schemeClr val="tx1"/>
                </a:solidFill>
              </a:rPr>
              <a:t>Desinging</a:t>
            </a:r>
            <a:r>
              <a:rPr lang="en-IN" dirty="0">
                <a:solidFill>
                  <a:schemeClr val="tx1"/>
                </a:solidFill>
              </a:rPr>
              <a:t> for timetable management</a:t>
            </a:r>
          </a:p>
          <a:p>
            <a:r>
              <a:rPr lang="en-IN" dirty="0">
                <a:solidFill>
                  <a:schemeClr val="tx1"/>
                </a:solidFill>
              </a:rPr>
              <a:t>06/07/2022:REVIEW 2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Solving </a:t>
            </a:r>
            <a:r>
              <a:rPr lang="en-IN" dirty="0" err="1">
                <a:solidFill>
                  <a:schemeClr val="tx1"/>
                </a:solidFill>
              </a:rPr>
              <a:t>atmost</a:t>
            </a:r>
            <a:r>
              <a:rPr lang="en-IN" dirty="0">
                <a:solidFill>
                  <a:schemeClr val="tx1"/>
                </a:solidFill>
              </a:rPr>
              <a:t> constraints for TEAM M</a:t>
            </a:r>
          </a:p>
          <a:p>
            <a:r>
              <a:rPr lang="en-IN" dirty="0">
                <a:solidFill>
                  <a:schemeClr val="tx1"/>
                </a:solidFill>
              </a:rPr>
              <a:t>10/08/2022:END SEM REVIEW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Final project outcome</a:t>
            </a:r>
          </a:p>
        </p:txBody>
      </p:sp>
    </p:spTree>
    <p:extLst>
      <p:ext uri="{BB962C8B-B14F-4D97-AF65-F5344CB8AC3E}">
        <p14:creationId xmlns:p14="http://schemas.microsoft.com/office/powerpoint/2010/main" val="123637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4B04-7F9F-0718-E0A9-2F48E28C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0B24-8751-CADC-604E-542324E2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1.Joseph M. Mom and Jonathan A.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Enokela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Electrical and Electronics Engineering, University of Agriculture, Makurdi, Nigeria E-Mail: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Josseffmom@yahoo.com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http://ieeexplore.ieee.org/xpl/articleDetails.jsp?tp=&amp;arnumber=870307&amp;queryText%3DAutomated+Timetable+Generation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Computer Science and Mobile Computing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https://ijcsmc.com/docs/papers/October2019/V8I10201901.pdf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www.tutorialspoint.com.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www.tizag.com/php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873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FPSD TEAM M PR1</Template>
  <TotalTime>51</TotalTime>
  <Words>437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Constantia</vt:lpstr>
      <vt:lpstr>Wingdings</vt:lpstr>
      <vt:lpstr>Retrospect</vt:lpstr>
      <vt:lpstr>P1:Timetable Management System for an Academic Institution </vt:lpstr>
      <vt:lpstr>PowerPoint Presentation</vt:lpstr>
      <vt:lpstr>INPUT</vt:lpstr>
      <vt:lpstr>CONSTRAINTS</vt:lpstr>
      <vt:lpstr>TECHNIQUE AND METHOD </vt:lpstr>
      <vt:lpstr>TIMELINE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P1:Timetable Management System for an Academic Institution</dc:title>
  <dc:creator>Mouli Pirashad</dc:creator>
  <cp:lastModifiedBy>Mouli Pirashad</cp:lastModifiedBy>
  <cp:revision>2</cp:revision>
  <dcterms:created xsi:type="dcterms:W3CDTF">2022-05-31T17:21:42Z</dcterms:created>
  <dcterms:modified xsi:type="dcterms:W3CDTF">2022-06-13T16:56:50Z</dcterms:modified>
</cp:coreProperties>
</file>