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D354-D04B-2841-A8AB-F90CB9285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EAAE0-B7E9-2644-B643-653CC6165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1F56D-1716-C740-84E2-C4B63E59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8610-F5F1-2841-95F7-C0D9C49153D5}" type="datetimeFigureOut">
              <a:rPr lang="en-JP" smtClean="0"/>
              <a:t>2021/12/15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ADED7-70FB-F240-B5FC-BCEC941A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3C186-8D66-2D49-8340-199A8018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1F81-47D4-A94A-B164-FB232FFED2B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9058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D480-525B-1342-9961-83E57AFB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77C78-A11B-C341-8654-225FC8E8A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84A80-5BE0-544F-A81E-BC118784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8610-F5F1-2841-95F7-C0D9C49153D5}" type="datetimeFigureOut">
              <a:rPr lang="en-JP" smtClean="0"/>
              <a:t>2021/12/15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FC5FD-0767-E141-AF80-1861488B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F673C-D5CF-6F4A-8B1F-26E69795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1F81-47D4-A94A-B164-FB232FFED2B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0526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FC84E3-B2EB-884F-8C71-F46A197C2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7F16C-2DEF-F44A-9A11-C7A36AF76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493F0-222F-164C-9644-FDDDB382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8610-F5F1-2841-95F7-C0D9C49153D5}" type="datetimeFigureOut">
              <a:rPr lang="en-JP" smtClean="0"/>
              <a:t>2021/12/15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E9CC6-8650-4C4E-AB0B-C0560F76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1948B-213B-724F-ABDB-E5CEFBE9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1F81-47D4-A94A-B164-FB232FFED2B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0135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A30D-039C-064A-943C-06AA7FEB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140E-C92F-3B42-924A-F6BFD6A1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E2AB8-65CD-484A-91C3-12FC274F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8610-F5F1-2841-95F7-C0D9C49153D5}" type="datetimeFigureOut">
              <a:rPr lang="en-JP" smtClean="0"/>
              <a:t>2021/12/15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5949-470B-B94F-945F-7B803641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55DBB-C919-884D-B32D-FCCB481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1F81-47D4-A94A-B164-FB232FFED2B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8940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BB98-EC08-9A48-A007-F139EB9F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82841-A82E-3942-8376-0B0CFC87F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53FDA-48D7-484C-AB7B-871EA1AA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8610-F5F1-2841-95F7-C0D9C49153D5}" type="datetimeFigureOut">
              <a:rPr lang="en-JP" smtClean="0"/>
              <a:t>2021/12/15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4AF20-1EB5-414F-8800-150762E9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52C7-8CB4-6143-9223-098EFFF3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1F81-47D4-A94A-B164-FB232FFED2B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7730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FD80-110A-C548-8797-3914EEB1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5ED3-BABB-2549-A8C9-B3AC0D25E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85FAC-299C-8D40-A633-5B653FF1F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2E721-320A-2A46-8B78-1F2C24F5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8610-F5F1-2841-95F7-C0D9C49153D5}" type="datetimeFigureOut">
              <a:rPr lang="en-JP" smtClean="0"/>
              <a:t>2021/12/15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3D609-0D6E-DD47-A1BC-58F8D7F6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0AE16-CEBD-3D4C-B60C-E65E067B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1F81-47D4-A94A-B164-FB232FFED2B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629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E146-ED7D-E849-B10A-3443B5AC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C5BA4-9336-E24F-95A3-0DB81398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FAB8D-6C3C-0345-B556-E5606F92F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BCEDD-4AA9-AC44-B290-6A05FC75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ACFC8-5DC5-F743-8AC0-A33B1C4E5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45A65-A7F6-BA47-BF87-970F376E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8610-F5F1-2841-95F7-C0D9C49153D5}" type="datetimeFigureOut">
              <a:rPr lang="en-JP" smtClean="0"/>
              <a:t>2021/12/15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7B93A-B05D-B549-BE49-92137A86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C5C70-099A-AC43-A1EA-845D0AE2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1F81-47D4-A94A-B164-FB232FFED2B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6522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E330-09D8-BB4F-AE3F-FA4AC83B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59573-200A-8B4C-999D-751A2B08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8610-F5F1-2841-95F7-C0D9C49153D5}" type="datetimeFigureOut">
              <a:rPr lang="en-JP" smtClean="0"/>
              <a:t>2021/12/15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C99E7-EC96-CC45-8BCE-B4B15DC2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4F8AF-2377-0F43-81DE-DE00D16D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1F81-47D4-A94A-B164-FB232FFED2B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2650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16E5B-5967-7E43-9D21-763B8390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8610-F5F1-2841-95F7-C0D9C49153D5}" type="datetimeFigureOut">
              <a:rPr lang="en-JP" smtClean="0"/>
              <a:t>2021/12/15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EA932-1B42-BA4F-8C15-86326014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61B9C-9136-E84A-B793-62FA2C9D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1F81-47D4-A94A-B164-FB232FFED2B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9040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F89A-DEC8-4B4B-B4A0-2F16C3DD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F9A0-BDE7-0748-9CFB-8DFF9BB8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F43BD-956E-5444-BA9B-17AE3B0F1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30A25-DC34-6B4F-A09C-2D50F001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8610-F5F1-2841-95F7-C0D9C49153D5}" type="datetimeFigureOut">
              <a:rPr lang="en-JP" smtClean="0"/>
              <a:t>2021/12/15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52EC3-0240-E94B-BB51-1C7E86D8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08BD1-202D-B143-81B3-641C58949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1F81-47D4-A94A-B164-FB232FFED2B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076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FA38-B039-CC43-BE60-4CE8C283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C1286-518F-D148-9655-E0AC7680D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9A0D4-E0C9-AE4F-9AA2-AB505CB74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BACCD-FC4C-4945-95EB-1CF2AC27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8610-F5F1-2841-95F7-C0D9C49153D5}" type="datetimeFigureOut">
              <a:rPr lang="en-JP" smtClean="0"/>
              <a:t>2021/12/15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2DE30-B773-7246-994A-E2790F9F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7015F-ADA4-0944-B6BE-64943B25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1F81-47D4-A94A-B164-FB232FFED2B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2911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9B9EF-AA45-7B40-A11E-B36FFD2D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8951A-66C5-8B4A-9E5E-D3DD4517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D783-1DEF-2544-896D-98E8998AC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88610-F5F1-2841-95F7-C0D9C49153D5}" type="datetimeFigureOut">
              <a:rPr lang="en-JP" smtClean="0"/>
              <a:t>2021/12/15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72E1-DCF2-7340-B780-46C75A377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6EB46-D0CF-1C44-B526-C4C0EC978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31F81-47D4-A94A-B164-FB232FFED2B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7880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182">
            <a:extLst>
              <a:ext uri="{FF2B5EF4-FFF2-40B4-BE49-F238E27FC236}">
                <a16:creationId xmlns:a16="http://schemas.microsoft.com/office/drawing/2014/main" id="{10749870-89FA-9E46-AC8C-399DB7632252}"/>
              </a:ext>
            </a:extLst>
          </p:cNvPr>
          <p:cNvSpPr/>
          <p:nvPr/>
        </p:nvSpPr>
        <p:spPr>
          <a:xfrm>
            <a:off x="589119" y="1500098"/>
            <a:ext cx="1300538" cy="4715258"/>
          </a:xfrm>
          <a:prstGeom prst="rect">
            <a:avLst/>
          </a:prstGeom>
          <a:solidFill>
            <a:srgbClr val="FF4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15319BE-883C-6449-9F55-E750FA7C0CD8}"/>
              </a:ext>
            </a:extLst>
          </p:cNvPr>
          <p:cNvSpPr/>
          <p:nvPr/>
        </p:nvSpPr>
        <p:spPr>
          <a:xfrm>
            <a:off x="9159818" y="2688313"/>
            <a:ext cx="2032249" cy="19044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3F0A5C3-71E1-8141-BFF6-A9C064C31B27}"/>
              </a:ext>
            </a:extLst>
          </p:cNvPr>
          <p:cNvSpPr/>
          <p:nvPr/>
        </p:nvSpPr>
        <p:spPr>
          <a:xfrm>
            <a:off x="4624969" y="1262047"/>
            <a:ext cx="1499139" cy="53217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30ABCA-A324-2544-B5CE-16358FE486AC}"/>
              </a:ext>
            </a:extLst>
          </p:cNvPr>
          <p:cNvSpPr/>
          <p:nvPr/>
        </p:nvSpPr>
        <p:spPr>
          <a:xfrm>
            <a:off x="4722603" y="1463658"/>
            <a:ext cx="1303869" cy="85164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</a:t>
            </a:r>
            <a:r>
              <a:rPr lang="en-JP" sz="1000" dirty="0"/>
              <a:t>igmoid(dot(input data[1,], weights01))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7895A7-D291-1940-9122-0972AEE92550}"/>
              </a:ext>
            </a:extLst>
          </p:cNvPr>
          <p:cNvSpPr/>
          <p:nvPr/>
        </p:nvSpPr>
        <p:spPr>
          <a:xfrm>
            <a:off x="750709" y="3215780"/>
            <a:ext cx="1017032" cy="110029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I</a:t>
            </a:r>
            <a:r>
              <a:rPr lang="en-JP" sz="1400" dirty="0"/>
              <a:t>nput data [2,]</a:t>
            </a:r>
          </a:p>
          <a:p>
            <a:pPr algn="ctr"/>
            <a:endParaRPr lang="en-JP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5ACED2-A4B1-3044-A471-FB570791FA97}"/>
              </a:ext>
            </a:extLst>
          </p:cNvPr>
          <p:cNvSpPr/>
          <p:nvPr/>
        </p:nvSpPr>
        <p:spPr>
          <a:xfrm>
            <a:off x="760888" y="1701224"/>
            <a:ext cx="1017032" cy="106049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400" dirty="0"/>
              <a:t>I</a:t>
            </a:r>
            <a:r>
              <a:rPr lang="en-JP" sz="1400" dirty="0"/>
              <a:t>nput data [1,]</a:t>
            </a:r>
          </a:p>
          <a:p>
            <a:pPr algn="ctr"/>
            <a:endParaRPr lang="en-JP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FC2925-A210-3F40-A64A-93280A0275F8}"/>
              </a:ext>
            </a:extLst>
          </p:cNvPr>
          <p:cNvSpPr/>
          <p:nvPr/>
        </p:nvSpPr>
        <p:spPr>
          <a:xfrm>
            <a:off x="739412" y="4769690"/>
            <a:ext cx="1017032" cy="111513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r>
              <a:rPr lang="en-US" sz="1400" dirty="0"/>
              <a:t>I</a:t>
            </a:r>
            <a:r>
              <a:rPr lang="en-JP" sz="1400" dirty="0"/>
              <a:t>nput data [3,]</a:t>
            </a:r>
          </a:p>
          <a:p>
            <a:pPr algn="ctr"/>
            <a:endParaRPr lang="en-JP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428EE-EC21-8846-AFE3-5DB1B1F09521}"/>
              </a:ext>
            </a:extLst>
          </p:cNvPr>
          <p:cNvSpPr txBox="1"/>
          <p:nvPr/>
        </p:nvSpPr>
        <p:spPr>
          <a:xfrm>
            <a:off x="631793" y="1027832"/>
            <a:ext cx="121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JP" dirty="0"/>
              <a:t>nput layer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1B6989-ACB8-7842-9502-E9576F2597D2}"/>
              </a:ext>
            </a:extLst>
          </p:cNvPr>
          <p:cNvSpPr/>
          <p:nvPr/>
        </p:nvSpPr>
        <p:spPr>
          <a:xfrm>
            <a:off x="4745198" y="2810932"/>
            <a:ext cx="1303869" cy="886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S</a:t>
            </a:r>
            <a:r>
              <a:rPr lang="en-JP" sz="1000" dirty="0"/>
              <a:t>igmoid(dot(input data[2,], weights01))</a:t>
            </a:r>
          </a:p>
          <a:p>
            <a:pPr algn="ctr"/>
            <a:endParaRPr lang="en-JP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26C47D-29BF-C04E-9E89-46869250FED9}"/>
              </a:ext>
            </a:extLst>
          </p:cNvPr>
          <p:cNvSpPr/>
          <p:nvPr/>
        </p:nvSpPr>
        <p:spPr>
          <a:xfrm>
            <a:off x="4736432" y="4171665"/>
            <a:ext cx="1340294" cy="86186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</a:t>
            </a:r>
            <a:r>
              <a:rPr lang="en-JP" sz="1000" dirty="0"/>
              <a:t>igmoid(dot(input data[3,], weights01))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80D6A6-C30C-6345-AE60-BD75CC96EBA1}"/>
              </a:ext>
            </a:extLst>
          </p:cNvPr>
          <p:cNvSpPr/>
          <p:nvPr/>
        </p:nvSpPr>
        <p:spPr>
          <a:xfrm>
            <a:off x="4722603" y="5497901"/>
            <a:ext cx="1340293" cy="86186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</a:t>
            </a:r>
            <a:r>
              <a:rPr lang="en-JP" sz="1000" dirty="0"/>
              <a:t>igmoid(dot(input data[4,], weights01))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C8CDF-456A-3748-BCB0-3F1EFFDEF5F6}"/>
              </a:ext>
            </a:extLst>
          </p:cNvPr>
          <p:cNvSpPr txBox="1"/>
          <p:nvPr/>
        </p:nvSpPr>
        <p:spPr>
          <a:xfrm>
            <a:off x="4703299" y="862423"/>
            <a:ext cx="14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</a:t>
            </a:r>
            <a:r>
              <a:rPr lang="en-JP" dirty="0"/>
              <a:t>layer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EFCFF7-61C9-B149-9981-C89372C43199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1777920" y="1889482"/>
            <a:ext cx="2944683" cy="34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892BA0-7DCD-3340-9814-800DAD3F3292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1777920" y="2231469"/>
            <a:ext cx="2944683" cy="369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9BC21D-A8E6-3B48-9A09-958830C0328D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1777920" y="2231469"/>
            <a:ext cx="2958512" cy="237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0B9255-6535-214B-99FB-298889B566F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777920" y="2231469"/>
            <a:ext cx="2967278" cy="102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6B278C-9BB7-7B4D-B030-598FBB121AA2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756444" y="4602599"/>
            <a:ext cx="2979988" cy="72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BD5454-A314-714D-B1F9-8500E56D747C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 flipV="1">
            <a:off x="1756444" y="1889482"/>
            <a:ext cx="2966159" cy="343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BC448D-AF57-7D41-84AB-3AEB159945DD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1756444" y="5327257"/>
            <a:ext cx="2966159" cy="60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3CEC8A8-F8CC-544E-99BC-816F7A33E8E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1756444" y="3254032"/>
            <a:ext cx="2988754" cy="207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FA5B1E-84CE-BF4C-B84E-470BA56A25EA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1767741" y="3765929"/>
            <a:ext cx="2954862" cy="216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5C8C2D3-140D-2242-A398-F0BD329EA4FD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1767741" y="3765929"/>
            <a:ext cx="2968691" cy="83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9B70CFE-CF49-5F48-9E56-34B4CEBF2566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1767741" y="3254032"/>
            <a:ext cx="2977457" cy="51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A1AD826-46B3-CD43-AADA-A7C9A948F279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 flipV="1">
            <a:off x="1767741" y="1889482"/>
            <a:ext cx="2954862" cy="187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5E9D96A-1403-7F4F-8A84-6C55D326A076}"/>
              </a:ext>
            </a:extLst>
          </p:cNvPr>
          <p:cNvSpPr txBox="1"/>
          <p:nvPr/>
        </p:nvSpPr>
        <p:spPr>
          <a:xfrm>
            <a:off x="2583182" y="1086526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JP" dirty="0"/>
              <a:t>eights01 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B65CA23-B52C-CC43-8FC5-AD6C7152D66B}"/>
              </a:ext>
            </a:extLst>
          </p:cNvPr>
          <p:cNvSpPr/>
          <p:nvPr/>
        </p:nvSpPr>
        <p:spPr>
          <a:xfrm>
            <a:off x="9366962" y="2826360"/>
            <a:ext cx="1585881" cy="154794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r>
              <a:rPr lang="en-JP" sz="1400" dirty="0"/>
              <a:t>igmoid(dot(hidden layer, weights02))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47E50BD-46D7-B544-98CE-BE16CE43B2C1}"/>
              </a:ext>
            </a:extLst>
          </p:cNvPr>
          <p:cNvCxnSpPr>
            <a:cxnSpLocks/>
            <a:stCxn id="4" idx="6"/>
            <a:endCxn id="96" idx="2"/>
          </p:cNvCxnSpPr>
          <p:nvPr/>
        </p:nvCxnSpPr>
        <p:spPr>
          <a:xfrm>
            <a:off x="6026472" y="1889482"/>
            <a:ext cx="3340490" cy="171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8536B39-286B-7E40-A931-FF03B4D704B2}"/>
              </a:ext>
            </a:extLst>
          </p:cNvPr>
          <p:cNvCxnSpPr>
            <a:cxnSpLocks/>
            <a:stCxn id="10" idx="6"/>
            <a:endCxn id="96" idx="2"/>
          </p:cNvCxnSpPr>
          <p:nvPr/>
        </p:nvCxnSpPr>
        <p:spPr>
          <a:xfrm>
            <a:off x="6049067" y="3254032"/>
            <a:ext cx="3317895" cy="34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4FA5D06-0CF2-1441-904D-9FF02297A444}"/>
              </a:ext>
            </a:extLst>
          </p:cNvPr>
          <p:cNvCxnSpPr>
            <a:cxnSpLocks/>
            <a:stCxn id="12" idx="6"/>
            <a:endCxn id="96" idx="2"/>
          </p:cNvCxnSpPr>
          <p:nvPr/>
        </p:nvCxnSpPr>
        <p:spPr>
          <a:xfrm flipV="1">
            <a:off x="6062896" y="3600331"/>
            <a:ext cx="3304066" cy="232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9556548-9566-2645-BE56-4A3DEB779C0A}"/>
              </a:ext>
            </a:extLst>
          </p:cNvPr>
          <p:cNvCxnSpPr>
            <a:cxnSpLocks/>
            <a:stCxn id="11" idx="6"/>
            <a:endCxn id="96" idx="2"/>
          </p:cNvCxnSpPr>
          <p:nvPr/>
        </p:nvCxnSpPr>
        <p:spPr>
          <a:xfrm flipV="1">
            <a:off x="6076726" y="3600331"/>
            <a:ext cx="3290236" cy="100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86451517-3884-A945-AA77-5A9C046B8D11}"/>
              </a:ext>
            </a:extLst>
          </p:cNvPr>
          <p:cNvSpPr txBox="1"/>
          <p:nvPr/>
        </p:nvSpPr>
        <p:spPr>
          <a:xfrm>
            <a:off x="8904733" y="2182048"/>
            <a:ext cx="251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OutputPerceptron</a:t>
            </a:r>
            <a:r>
              <a:rPr lang="en-US" dirty="0"/>
              <a:t> </a:t>
            </a:r>
            <a:r>
              <a:rPr lang="en-JP" dirty="0"/>
              <a:t>layer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FA88E11-03B9-7F4F-887C-2D6C23BCCB26}"/>
              </a:ext>
            </a:extLst>
          </p:cNvPr>
          <p:cNvSpPr txBox="1"/>
          <p:nvPr/>
        </p:nvSpPr>
        <p:spPr>
          <a:xfrm>
            <a:off x="7237994" y="1262047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JP" dirty="0"/>
              <a:t>eights02 </a:t>
            </a:r>
          </a:p>
        </p:txBody>
      </p:sp>
      <p:sp>
        <p:nvSpPr>
          <p:cNvPr id="181" name="Right Brace 180">
            <a:extLst>
              <a:ext uri="{FF2B5EF4-FFF2-40B4-BE49-F238E27FC236}">
                <a16:creationId xmlns:a16="http://schemas.microsoft.com/office/drawing/2014/main" id="{CE7986F4-BDCA-BE40-89E4-499127EF6FE0}"/>
              </a:ext>
            </a:extLst>
          </p:cNvPr>
          <p:cNvSpPr/>
          <p:nvPr/>
        </p:nvSpPr>
        <p:spPr>
          <a:xfrm rot="5400000">
            <a:off x="7475529" y="1085189"/>
            <a:ext cx="756999" cy="1232069"/>
          </a:xfrm>
          <a:prstGeom prst="rightBrace">
            <a:avLst>
              <a:gd name="adj1" fmla="val 0"/>
              <a:gd name="adj2" fmla="val 480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2" name="Right Brace 181">
            <a:extLst>
              <a:ext uri="{FF2B5EF4-FFF2-40B4-BE49-F238E27FC236}">
                <a16:creationId xmlns:a16="http://schemas.microsoft.com/office/drawing/2014/main" id="{24497117-755B-AB49-A88E-8694BEE23A4B}"/>
              </a:ext>
            </a:extLst>
          </p:cNvPr>
          <p:cNvSpPr/>
          <p:nvPr/>
        </p:nvSpPr>
        <p:spPr>
          <a:xfrm rot="5400000">
            <a:off x="2810798" y="873085"/>
            <a:ext cx="715906" cy="1232069"/>
          </a:xfrm>
          <a:prstGeom prst="rightBrace">
            <a:avLst>
              <a:gd name="adj1" fmla="val 0"/>
              <a:gd name="adj2" fmla="val 480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331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87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ＴＩＡＮ Ｘｉａｏｙａｎｇ(is0536ep)</dc:creator>
  <cp:lastModifiedBy>ＴＩＡＮ Ｘｉａｏｙａｎｇ(is0536ep)</cp:lastModifiedBy>
  <cp:revision>15</cp:revision>
  <dcterms:created xsi:type="dcterms:W3CDTF">2021-12-14T21:20:10Z</dcterms:created>
  <dcterms:modified xsi:type="dcterms:W3CDTF">2021-12-15T04:53:01Z</dcterms:modified>
</cp:coreProperties>
</file>