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0C0D1-11E6-4029-9E20-0C3276C24B4F}" v="48" dt="2025-09-09T15:58:43.9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6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anyalavi1126@gmail.com" userId="f1a953bdf0b68587" providerId="LiveId" clId="{8A40C0D1-11E6-4029-9E20-0C3276C24B4F}"/>
    <pc:docChg chg="custSel modSld">
      <pc:chgData name="lavanyalavi1126@gmail.com" userId="f1a953bdf0b68587" providerId="LiveId" clId="{8A40C0D1-11E6-4029-9E20-0C3276C24B4F}" dt="2025-09-09T15:59:46.495" v="703" actId="14100"/>
      <pc:docMkLst>
        <pc:docMk/>
      </pc:docMkLst>
      <pc:sldChg chg="modSp mod">
        <pc:chgData name="lavanyalavi1126@gmail.com" userId="f1a953bdf0b68587" providerId="LiveId" clId="{8A40C0D1-11E6-4029-9E20-0C3276C24B4F}" dt="2025-09-09T15:18:50.820" v="97" actId="20577"/>
        <pc:sldMkLst>
          <pc:docMk/>
          <pc:sldMk cId="0" sldId="256"/>
        </pc:sldMkLst>
        <pc:spChg chg="mod">
          <ac:chgData name="lavanyalavi1126@gmail.com" userId="f1a953bdf0b68587" providerId="LiveId" clId="{8A40C0D1-11E6-4029-9E20-0C3276C24B4F}" dt="2025-09-09T15:18:50.820" v="97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lavanyalavi1126@gmail.com" userId="f1a953bdf0b68587" providerId="LiveId" clId="{8A40C0D1-11E6-4029-9E20-0C3276C24B4F}" dt="2025-09-09T15:20:51.595" v="130" actId="14100"/>
        <pc:sldMkLst>
          <pc:docMk/>
          <pc:sldMk cId="0" sldId="257"/>
        </pc:sldMkLst>
        <pc:spChg chg="mod">
          <ac:chgData name="lavanyalavi1126@gmail.com" userId="f1a953bdf0b68587" providerId="LiveId" clId="{8A40C0D1-11E6-4029-9E20-0C3276C24B4F}" dt="2025-09-09T15:20:51.595" v="130" actId="14100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lavanyalavi1126@gmail.com" userId="f1a953bdf0b68587" providerId="LiveId" clId="{8A40C0D1-11E6-4029-9E20-0C3276C24B4F}" dt="2025-09-09T15:30:34.052" v="148" actId="20577"/>
        <pc:sldMkLst>
          <pc:docMk/>
          <pc:sldMk cId="0" sldId="259"/>
        </pc:sldMkLst>
        <pc:spChg chg="add del mod">
          <ac:chgData name="lavanyalavi1126@gmail.com" userId="f1a953bdf0b68587" providerId="LiveId" clId="{8A40C0D1-11E6-4029-9E20-0C3276C24B4F}" dt="2025-09-09T15:29:06.605" v="135" actId="478"/>
          <ac:spMkLst>
            <pc:docMk/>
            <pc:sldMk cId="0" sldId="259"/>
            <ac:spMk id="9" creationId="{B1E05A1E-FAC8-0A81-A10B-280E43563376}"/>
          </ac:spMkLst>
        </pc:spChg>
        <pc:spChg chg="add del mod">
          <ac:chgData name="lavanyalavi1126@gmail.com" userId="f1a953bdf0b68587" providerId="LiveId" clId="{8A40C0D1-11E6-4029-9E20-0C3276C24B4F}" dt="2025-09-09T15:29:15.674" v="138" actId="478"/>
          <ac:spMkLst>
            <pc:docMk/>
            <pc:sldMk cId="0" sldId="259"/>
            <ac:spMk id="11" creationId="{5AF18FA2-5759-5AD8-A465-8842D6E5EA76}"/>
          </ac:spMkLst>
        </pc:spChg>
        <pc:spChg chg="add mod">
          <ac:chgData name="lavanyalavi1126@gmail.com" userId="f1a953bdf0b68587" providerId="LiveId" clId="{8A40C0D1-11E6-4029-9E20-0C3276C24B4F}" dt="2025-09-09T15:30:34.052" v="148" actId="20577"/>
          <ac:spMkLst>
            <pc:docMk/>
            <pc:sldMk cId="0" sldId="259"/>
            <ac:spMk id="12" creationId="{3ECF96D2-875D-E9D8-D099-83F1DC73671C}"/>
          </ac:spMkLst>
        </pc:spChg>
      </pc:sldChg>
      <pc:sldChg chg="addSp modSp mod">
        <pc:chgData name="lavanyalavi1126@gmail.com" userId="f1a953bdf0b68587" providerId="LiveId" clId="{8A40C0D1-11E6-4029-9E20-0C3276C24B4F}" dt="2025-09-09T15:34:23.192" v="180" actId="20577"/>
        <pc:sldMkLst>
          <pc:docMk/>
          <pc:sldMk cId="0" sldId="260"/>
        </pc:sldMkLst>
        <pc:spChg chg="add mod">
          <ac:chgData name="lavanyalavi1126@gmail.com" userId="f1a953bdf0b68587" providerId="LiveId" clId="{8A40C0D1-11E6-4029-9E20-0C3276C24B4F}" dt="2025-09-09T15:34:23.192" v="180" actId="20577"/>
          <ac:spMkLst>
            <pc:docMk/>
            <pc:sldMk cId="0" sldId="260"/>
            <ac:spMk id="9" creationId="{A1618A43-76EB-4D35-B16B-A0BAC74E541F}"/>
          </ac:spMkLst>
        </pc:spChg>
      </pc:sldChg>
      <pc:sldChg chg="addSp delSp modSp mod">
        <pc:chgData name="lavanyalavi1126@gmail.com" userId="f1a953bdf0b68587" providerId="LiveId" clId="{8A40C0D1-11E6-4029-9E20-0C3276C24B4F}" dt="2025-09-09T15:44:59.396" v="376" actId="255"/>
        <pc:sldMkLst>
          <pc:docMk/>
          <pc:sldMk cId="0" sldId="261"/>
        </pc:sldMkLst>
        <pc:spChg chg="del">
          <ac:chgData name="lavanyalavi1126@gmail.com" userId="f1a953bdf0b68587" providerId="LiveId" clId="{8A40C0D1-11E6-4029-9E20-0C3276C24B4F}" dt="2025-09-09T15:36:24.559" v="186" actId="478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lavanyalavi1126@gmail.com" userId="f1a953bdf0b68587" providerId="LiveId" clId="{8A40C0D1-11E6-4029-9E20-0C3276C24B4F}" dt="2025-09-09T15:35:56.377" v="183" actId="478"/>
          <ac:spMkLst>
            <pc:docMk/>
            <pc:sldMk cId="0" sldId="261"/>
            <ac:spMk id="7" creationId="{1FFA3313-9878-4662-0682-61446B0670AB}"/>
          </ac:spMkLst>
        </pc:spChg>
        <pc:spChg chg="add mod">
          <ac:chgData name="lavanyalavi1126@gmail.com" userId="f1a953bdf0b68587" providerId="LiveId" clId="{8A40C0D1-11E6-4029-9E20-0C3276C24B4F}" dt="2025-09-09T15:44:59.396" v="376" actId="255"/>
          <ac:spMkLst>
            <pc:docMk/>
            <pc:sldMk cId="0" sldId="261"/>
            <ac:spMk id="9" creationId="{7960C99D-3B2A-36B2-9510-2BED65246588}"/>
          </ac:spMkLst>
        </pc:spChg>
      </pc:sldChg>
      <pc:sldChg chg="addSp delSp modSp mod">
        <pc:chgData name="lavanyalavi1126@gmail.com" userId="f1a953bdf0b68587" providerId="LiveId" clId="{8A40C0D1-11E6-4029-9E20-0C3276C24B4F}" dt="2025-09-09T15:50:05.888" v="515" actId="20577"/>
        <pc:sldMkLst>
          <pc:docMk/>
          <pc:sldMk cId="0" sldId="262"/>
        </pc:sldMkLst>
        <pc:spChg chg="add del mod">
          <ac:chgData name="lavanyalavi1126@gmail.com" userId="f1a953bdf0b68587" providerId="LiveId" clId="{8A40C0D1-11E6-4029-9E20-0C3276C24B4F}" dt="2025-09-09T15:46:15.586" v="379" actId="478"/>
          <ac:spMkLst>
            <pc:docMk/>
            <pc:sldMk cId="0" sldId="262"/>
            <ac:spMk id="8" creationId="{8029B88B-239D-801C-356C-B80F457E4C3C}"/>
          </ac:spMkLst>
        </pc:spChg>
        <pc:spChg chg="add del mod">
          <ac:chgData name="lavanyalavi1126@gmail.com" userId="f1a953bdf0b68587" providerId="LiveId" clId="{8A40C0D1-11E6-4029-9E20-0C3276C24B4F}" dt="2025-09-09T15:46:53.087" v="383" actId="478"/>
          <ac:spMkLst>
            <pc:docMk/>
            <pc:sldMk cId="0" sldId="262"/>
            <ac:spMk id="10" creationId="{C72D8F63-10D0-650E-3F11-2709B6FE08EB}"/>
          </ac:spMkLst>
        </pc:spChg>
        <pc:spChg chg="add del mod">
          <ac:chgData name="lavanyalavi1126@gmail.com" userId="f1a953bdf0b68587" providerId="LiveId" clId="{8A40C0D1-11E6-4029-9E20-0C3276C24B4F}" dt="2025-09-09T15:47:01.503" v="386" actId="478"/>
          <ac:spMkLst>
            <pc:docMk/>
            <pc:sldMk cId="0" sldId="262"/>
            <ac:spMk id="11" creationId="{2D318FAF-E865-7F3C-A480-14359B72D685}"/>
          </ac:spMkLst>
        </pc:spChg>
        <pc:spChg chg="add mod">
          <ac:chgData name="lavanyalavi1126@gmail.com" userId="f1a953bdf0b68587" providerId="LiveId" clId="{8A40C0D1-11E6-4029-9E20-0C3276C24B4F}" dt="2025-09-09T15:50:05.888" v="515" actId="20577"/>
          <ac:spMkLst>
            <pc:docMk/>
            <pc:sldMk cId="0" sldId="262"/>
            <ac:spMk id="12" creationId="{B5D26143-8264-9862-15FB-BB1F9B206871}"/>
          </ac:spMkLst>
        </pc:spChg>
      </pc:sldChg>
      <pc:sldChg chg="addSp modSp mod">
        <pc:chgData name="lavanyalavi1126@gmail.com" userId="f1a953bdf0b68587" providerId="LiveId" clId="{8A40C0D1-11E6-4029-9E20-0C3276C24B4F}" dt="2025-09-09T15:59:46.495" v="703" actId="14100"/>
        <pc:sldMkLst>
          <pc:docMk/>
          <pc:sldMk cId="0" sldId="263"/>
        </pc:sldMkLst>
        <pc:picChg chg="add mod">
          <ac:chgData name="lavanyalavi1126@gmail.com" userId="f1a953bdf0b68587" providerId="LiveId" clId="{8A40C0D1-11E6-4029-9E20-0C3276C24B4F}" dt="2025-09-09T15:59:46.495" v="703" actId="14100"/>
          <ac:picMkLst>
            <pc:docMk/>
            <pc:sldMk cId="0" sldId="263"/>
            <ac:picMk id="11" creationId="{45A4DB3E-A1BC-48D0-F9A0-08ED4167AE13}"/>
          </ac:picMkLst>
        </pc:picChg>
      </pc:sldChg>
      <pc:sldChg chg="addSp modSp mod">
        <pc:chgData name="lavanyalavi1126@gmail.com" userId="f1a953bdf0b68587" providerId="LiveId" clId="{8A40C0D1-11E6-4029-9E20-0C3276C24B4F}" dt="2025-09-09T15:57:00.460" v="642" actId="20577"/>
        <pc:sldMkLst>
          <pc:docMk/>
          <pc:sldMk cId="0" sldId="264"/>
        </pc:sldMkLst>
        <pc:spChg chg="add mod">
          <ac:chgData name="lavanyalavi1126@gmail.com" userId="f1a953bdf0b68587" providerId="LiveId" clId="{8A40C0D1-11E6-4029-9E20-0C3276C24B4F}" dt="2025-09-09T15:57:00.460" v="642" actId="20577"/>
          <ac:spMkLst>
            <pc:docMk/>
            <pc:sldMk cId="0" sldId="264"/>
            <ac:spMk id="2" creationId="{3C513FF9-0D24-136A-0C33-08910B6D75C0}"/>
          </ac:spMkLst>
        </pc:spChg>
      </pc:sldChg>
      <pc:sldChg chg="addSp modSp mod">
        <pc:chgData name="lavanyalavi1126@gmail.com" userId="f1a953bdf0b68587" providerId="LiveId" clId="{8A40C0D1-11E6-4029-9E20-0C3276C24B4F}" dt="2025-09-09T15:58:26.463" v="691" actId="14100"/>
        <pc:sldMkLst>
          <pc:docMk/>
          <pc:sldMk cId="0" sldId="265"/>
        </pc:sldMkLst>
        <pc:spChg chg="add mod">
          <ac:chgData name="lavanyalavi1126@gmail.com" userId="f1a953bdf0b68587" providerId="LiveId" clId="{8A40C0D1-11E6-4029-9E20-0C3276C24B4F}" dt="2025-09-09T15:58:26.463" v="691" actId="14100"/>
          <ac:spMkLst>
            <pc:docMk/>
            <pc:sldMk cId="0" sldId="265"/>
            <ac:spMk id="2" creationId="{222D3D26-C69E-D405-56E6-FB76E9A4E876}"/>
          </ac:spMkLst>
        </pc:spChg>
      </pc:sldChg>
      <pc:sldChg chg="addSp modSp mod">
        <pc:chgData name="lavanyalavi1126@gmail.com" userId="f1a953bdf0b68587" providerId="LiveId" clId="{8A40C0D1-11E6-4029-9E20-0C3276C24B4F}" dt="2025-09-09T15:55:36.704" v="586" actId="20577"/>
        <pc:sldMkLst>
          <pc:docMk/>
          <pc:sldMk cId="2720660618" sldId="269"/>
        </pc:sldMkLst>
        <pc:spChg chg="add mod">
          <ac:chgData name="lavanyalavi1126@gmail.com" userId="f1a953bdf0b68587" providerId="LiveId" clId="{8A40C0D1-11E6-4029-9E20-0C3276C24B4F}" dt="2025-09-09T15:55:36.704" v="586" actId="20577"/>
          <ac:spMkLst>
            <pc:docMk/>
            <pc:sldMk cId="2720660618" sldId="269"/>
            <ac:spMk id="3" creationId="{8FA11721-71D0-1323-AFA5-37F2E20C6EA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c.mega</a:t>
            </a:r>
            <a:r>
              <a:rPr lang="en-US" sz="2400" dirty="0"/>
              <a:t> </a:t>
            </a:r>
            <a:r>
              <a:rPr lang="en-US" sz="2400" dirty="0" err="1"/>
              <a:t>aswini</a:t>
            </a:r>
            <a:endParaRPr lang="en-US" sz="2400" dirty="0"/>
          </a:p>
          <a:p>
            <a:r>
              <a:rPr lang="en-US" sz="2400" dirty="0"/>
              <a:t>REGISTER NO AND NMID: asunm1301222404447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 </a:t>
            </a:r>
          </a:p>
          <a:p>
            <a:r>
              <a:rPr lang="en-US" sz="2400" dirty="0"/>
              <a:t>COLLEGE:  AM JAIN COLLEGE/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D0EE46-59DF-C7E6-1A6C-CC684EE15C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72076"/>
            <a:ext cx="1714500" cy="381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6EE518-51AA-A0CD-8849-6D182D8E19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99" y="1718942"/>
            <a:ext cx="1773555" cy="3941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59D014-C770-9AFF-393D-08F7733ABC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78" y="1718942"/>
            <a:ext cx="1939939" cy="4310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52497E-568B-796D-C9A9-D73EBB5E69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083" y="1640843"/>
            <a:ext cx="1387601" cy="30835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2D3D26-C69E-D405-56E6-FB76E9A4E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0894"/>
            <a:ext cx="121920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IMPACT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personal portfolio helps in standing out from the crowd in technical interviews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Reflects professionalism, consistency, and strong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</a:t>
            </a:r>
            <a:r>
              <a:rPr lang="en-US" altLang="en-US" sz="2000" b="1" dirty="0">
                <a:latin typeface="Arial" panose="020B0604020202020204" pitchFamily="34" charset="0"/>
              </a:rPr>
              <a:t>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blog section to document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contact form or links to LinkedIn/GitHub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more projects with live demos and GitHub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725" y="2133600"/>
            <a:ext cx="18162999" cy="998514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PORTFOLIO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ECF96D2-875D-E9D8-D099-83F1DC736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8086"/>
            <a:ext cx="12185967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 Gap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Freshers and students often struggle to present their skills and projects professionally.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resumes lack interactivity and may not reflect a candidate’s tech creativity.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often don’t have time to read lengthy resumes.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website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dynamic and personalized way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skills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projects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Self-learning efforts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thinking and presentation 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1618A43-76EB-4D35-B16B-A0BAC74E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4331"/>
            <a:ext cx="12192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en-US" altLang="en-US" sz="2000" b="1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interactive, online portfolio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acts as a digital resume.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reflect my journey, projects, and learning in a structured, professional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Objectives: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it simple, modern, and informative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Deploy the site online using GitHub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Present a project-centric and skill-oriented identity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960C99D-3B2A-36B2-9510-2BED6524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39891"/>
            <a:ext cx="7924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1</a:t>
            </a:r>
            <a:r>
              <a:rPr lang="en-US" altLang="en-US" b="1" dirty="0">
                <a:latin typeface="Arial" panose="020B0604020202020204" pitchFamily="34" charset="0"/>
              </a:rPr>
              <a:t>. RECRUITERS/EMPLOYES 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skills and project work during hiring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Evaluate both technical and design knowledge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PEERS AND MENTORS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Collaborate on open-source or academic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3.ACADAMIC INSTRUCTORS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practical implementation of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Validate course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PERSONAL USE: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career progress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Keep all achievements and work in one place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5D26143-8264-9862-15FB-BB1F9B206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572905"/>
            <a:ext cx="922020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TECHNOLOGIES 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HTML5, CSS3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Java, Python (used in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 Flexbox &amp; Grid for layout, Google Fonts for typography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TOOLS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 code editor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&amp; GitHub: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 control and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Pages: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free and reliable website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BEST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PRATICES FOLLOWED 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code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HTML for accessibility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513FF9-0D24-136A-0C33-08910B6D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326060"/>
            <a:ext cx="121158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Minimalistic 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readability and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Layout: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Uniform margins, font sizes, and color schemes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Sectional Division: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section is clearly marked (About, Skills,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SCHEME &amp; FONTS: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Light blue – indicates trust and calmness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White – clean background for readability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 sans-serif fonts for modern appearance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RESPONSIVENESS: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adapt to different screen sizes (mobile, tablet, desktop)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A11721-71D0-1323-AFA5-37F2E20C6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50076"/>
            <a:ext cx="121158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introduction and motivation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Represented as interactive tags (Java, Python, CSS)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titles and descriptions displayed neatly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Smooth scroll and clear flow of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 FUNCTIONALITIES: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Friendly: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on smartphones and tablets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Loading: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backend or heavy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Controlled: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to update and maintain via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572</Words>
  <Application>Microsoft Office PowerPoint</Application>
  <PresentationFormat>Widescreen</PresentationFormat>
  <Paragraphs>130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23</cp:revision>
  <dcterms:created xsi:type="dcterms:W3CDTF">2024-03-29T15:07:22Z</dcterms:created>
  <dcterms:modified xsi:type="dcterms:W3CDTF">2025-09-18T04:07:03Z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