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D8F6-9693-4F75-B48E-57D3C701F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3E421-7BF9-4D83-BAC2-34075122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FFF4-C085-4904-927A-FCDA7652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E679-3446-422E-99CC-B008896E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5D97-AD3D-494E-A841-4E691784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1087-33B4-4A14-94E9-73A9EE7B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319A-E8F7-4B9C-9208-89F5EFF8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16E0-12A3-4099-ACD7-DF83A99F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38C0-0988-4787-9264-709C17F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988E-A8C3-4C2B-B47E-308F2810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316D9-9AA0-462C-BC40-2528B7212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9303-EA44-41DE-AB86-85B1D74B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AC5C-1306-48B7-B7C3-707CFAAC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FF20-97EF-4117-BB16-94429ED5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6810-BE6E-4554-A100-B2BFF35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080-0100-4B5C-BFCC-1D8DAF6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3BCF-CEAC-45AB-A5C2-E8F8CA0F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5147-ED2E-4CA2-9FC1-DABE41A3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665-8A2E-4538-A636-027EF52A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E75C-7D90-4450-AB30-A281D4F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86DE-4924-4A8C-A63F-350BDC3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994C-AB89-4EF4-B03F-22754151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9943-A224-4FAD-811D-E11540A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FFD3-3DCC-4F0D-B8BC-02AC676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003C-823E-449B-90AF-3ADAA4A9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A546-AC26-4576-A197-D061A5F6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419C-1948-476C-AB44-1AACCD2FE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A4EF9-1FE4-4F66-9632-7C0BF570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11418-70E4-4B5E-A310-6F2876C0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4CE9-E12C-4B00-8FFC-0A1E4A63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F5111-6C95-48BF-8BFC-52CD2738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379-7EAC-493B-9FF5-E3965F8E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88D8-7597-4112-A601-445B3898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9BF5D-C43B-40F2-9610-B329FCD9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4E9A9-0B2A-41BE-AA35-2D6CE2E99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C8F35-1E18-4FF5-99A9-DE8A8346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8CF53-9271-4ACC-BF80-E90DE04D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6AC70-5623-4C5D-8666-CB510BF0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D0F3E-39B0-4668-ADD3-9467F4A8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E98E-81EC-4D18-9ED1-42BF65D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A36D1-D362-4902-8847-611A4841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AD158-6397-469A-AC57-5E18F353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44644-FA30-4B54-8EEE-778E03E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67235-9917-420C-A2D5-6F8CF64A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2272-68DC-4947-9727-0336E21A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BD1F5-D3E2-4476-98DF-DD11E271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3B08-8B1A-4636-9333-BD898B34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1C00-6500-4C16-870B-353C75FF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6F94-9EC9-4101-979C-7C3C0616C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D8BC4-2453-4B33-9F7C-052F646C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36575-A120-47E2-9971-80A03FE3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C24-39DC-4F9E-B812-46AC3811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4A65-026A-4833-9502-5C347EB7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DB979-E31A-4CDE-8504-F179B14D7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5C6B5-56F7-4075-B7AD-775594E7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6B22F-AD62-4935-991F-64FD151F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2C1C-7173-41B7-97A6-F2742A5E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EFB6-DD02-4185-989A-1E4380E6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69F10-CFDF-4F87-8E37-FCCD20F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ED41-0E0A-4527-9621-06278AB5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599A-B9A6-4017-B2E8-B2A83B080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EAAC-AC4C-4B29-AB09-0AFF25EE231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0C19-1FD6-47B7-9995-D2B9085FD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3564-2A4F-402A-9737-C19BE913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4497-AADE-47D8-876F-9D943C3A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F187985-8F1C-48BD-9F97-8E93D3FF41DC}"/>
              </a:ext>
            </a:extLst>
          </p:cNvPr>
          <p:cNvSpPr/>
          <p:nvPr/>
        </p:nvSpPr>
        <p:spPr>
          <a:xfrm>
            <a:off x="3852153" y="1660780"/>
            <a:ext cx="5778230" cy="20806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B6FDF-5C36-4BBC-A669-D4F2E6534DC6}"/>
              </a:ext>
            </a:extLst>
          </p:cNvPr>
          <p:cNvSpPr/>
          <p:nvPr/>
        </p:nvSpPr>
        <p:spPr>
          <a:xfrm>
            <a:off x="4030824" y="2510330"/>
            <a:ext cx="5458712" cy="10787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039BF2-46A3-436F-B562-03FC3A62CD15}"/>
              </a:ext>
            </a:extLst>
          </p:cNvPr>
          <p:cNvSpPr txBox="1">
            <a:spLocks/>
          </p:cNvSpPr>
          <p:nvPr/>
        </p:nvSpPr>
        <p:spPr>
          <a:xfrm>
            <a:off x="385837" y="191509"/>
            <a:ext cx="11425237" cy="620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Cloud Based GC-MS Sample Analyzer Data Flow</a:t>
            </a:r>
            <a:endParaRPr lang="en-US" sz="36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D6600A1-2BD7-4FA7-9072-C933E2DD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15" y="2872572"/>
            <a:ext cx="1718456" cy="1482767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F66CC799-4090-4273-AF2C-E74E9032AB8B}"/>
              </a:ext>
            </a:extLst>
          </p:cNvPr>
          <p:cNvSpPr txBox="1">
            <a:spLocks/>
          </p:cNvSpPr>
          <p:nvPr/>
        </p:nvSpPr>
        <p:spPr>
          <a:xfrm>
            <a:off x="462766" y="274668"/>
            <a:ext cx="10972801" cy="5227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 sz="2353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20F6C-3763-452F-9B40-B235EB15742D}"/>
              </a:ext>
            </a:extLst>
          </p:cNvPr>
          <p:cNvSpPr txBox="1"/>
          <p:nvPr/>
        </p:nvSpPr>
        <p:spPr>
          <a:xfrm>
            <a:off x="3645792" y="966903"/>
            <a:ext cx="1560905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68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69" b="1" kern="0" dirty="0">
                <a:solidFill>
                  <a:srgbClr val="D2D2D2">
                    <a:lumMod val="50000"/>
                  </a:srgbClr>
                </a:solidFill>
                <a:cs typeface="Segoe UI" panose="020B0502040204020203" pitchFamily="34" charset="0"/>
              </a:rPr>
              <a:t>Data in Motion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9D72-09E3-422E-9430-DEE85A5A18AC}"/>
              </a:ext>
            </a:extLst>
          </p:cNvPr>
          <p:cNvSpPr txBox="1"/>
          <p:nvPr/>
        </p:nvSpPr>
        <p:spPr>
          <a:xfrm>
            <a:off x="5030198" y="930775"/>
            <a:ext cx="1742767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68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69" b="1" kern="0" dirty="0">
                <a:solidFill>
                  <a:srgbClr val="D2D2D2">
                    <a:lumMod val="50000"/>
                  </a:srgbClr>
                </a:solidFill>
                <a:cs typeface="Segoe UI" panose="020B0502040204020203" pitchFamily="34" charset="0"/>
              </a:rPr>
              <a:t>Data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0A81B-744E-4E2E-8420-F4A1972A1795}"/>
              </a:ext>
            </a:extLst>
          </p:cNvPr>
          <p:cNvSpPr txBox="1"/>
          <p:nvPr/>
        </p:nvSpPr>
        <p:spPr>
          <a:xfrm>
            <a:off x="10188919" y="867746"/>
            <a:ext cx="1768032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68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69" b="1" kern="0" dirty="0">
                <a:solidFill>
                  <a:srgbClr val="D2D2D2">
                    <a:lumMod val="50000"/>
                  </a:srgbClr>
                </a:solidFill>
                <a:cs typeface="Segoe UI" panose="020B0502040204020203" pitchFamily="34" charset="0"/>
              </a:rPr>
              <a:t>Data Consumption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D19D6-3FB1-4EF8-B0FF-5499FE479C92}"/>
              </a:ext>
            </a:extLst>
          </p:cNvPr>
          <p:cNvSpPr/>
          <p:nvPr/>
        </p:nvSpPr>
        <p:spPr>
          <a:xfrm>
            <a:off x="66009" y="1505160"/>
            <a:ext cx="11890942" cy="5308571"/>
          </a:xfrm>
          <a:prstGeom prst="rect">
            <a:avLst/>
          </a:prstGeom>
          <a:noFill/>
          <a:ln w="1079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568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96ECA1-F629-424B-8278-DC22E69683E9}"/>
              </a:ext>
            </a:extLst>
          </p:cNvPr>
          <p:cNvCxnSpPr/>
          <p:nvPr/>
        </p:nvCxnSpPr>
        <p:spPr>
          <a:xfrm flipH="1">
            <a:off x="5243326" y="1491875"/>
            <a:ext cx="22630" cy="522960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tailEnd type="none" w="lg" len="lg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20962-961B-4F5F-B1EF-35CFC0EC75F8}"/>
              </a:ext>
            </a:extLst>
          </p:cNvPr>
          <p:cNvSpPr/>
          <p:nvPr/>
        </p:nvSpPr>
        <p:spPr>
          <a:xfrm>
            <a:off x="66009" y="1237445"/>
            <a:ext cx="11892484" cy="276023"/>
          </a:xfrm>
          <a:prstGeom prst="rect">
            <a:avLst/>
          </a:prstGeom>
          <a:solidFill>
            <a:schemeClr val="accent6"/>
          </a:solidFill>
          <a:ln w="1079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568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3" b="1" kern="0" dirty="0">
                <a:solidFill>
                  <a:prstClr val="white"/>
                </a:solidFill>
              </a:rPr>
              <a:t>CS 498: Cloud Computing Applications- Solution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73E2FE-1DE4-47FB-96F6-9F2C6C56CFC3}"/>
              </a:ext>
            </a:extLst>
          </p:cNvPr>
          <p:cNvCxnSpPr/>
          <p:nvPr/>
        </p:nvCxnSpPr>
        <p:spPr>
          <a:xfrm flipH="1">
            <a:off x="6635735" y="1538698"/>
            <a:ext cx="19388" cy="5317089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tailEnd type="none" w="lg" len="lg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A65AD3-A107-4C94-BE84-1BAD2D161B31}"/>
              </a:ext>
            </a:extLst>
          </p:cNvPr>
          <p:cNvSpPr/>
          <p:nvPr/>
        </p:nvSpPr>
        <p:spPr>
          <a:xfrm>
            <a:off x="51362" y="1513467"/>
            <a:ext cx="3517960" cy="53440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29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9ECA8-D7E1-46AB-97AF-22B3C576B59A}"/>
              </a:ext>
            </a:extLst>
          </p:cNvPr>
          <p:cNvSpPr txBox="1"/>
          <p:nvPr/>
        </p:nvSpPr>
        <p:spPr>
          <a:xfrm>
            <a:off x="44270" y="904814"/>
            <a:ext cx="35358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defTabSz="9138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D2D2D2">
                    <a:lumMod val="50000"/>
                  </a:srgbClr>
                </a:solidFill>
                <a:cs typeface="Segoe UI" panose="020B0502040204020203" pitchFamily="34" charset="0"/>
              </a:rPr>
              <a:t>Data 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9D6BB-44D2-4F9C-8142-F14FA3D9C71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049462" y="2091154"/>
            <a:ext cx="765252" cy="60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8E43A-D70A-4F94-BFA9-B469060C8640}"/>
              </a:ext>
            </a:extLst>
          </p:cNvPr>
          <p:cNvSpPr txBox="1"/>
          <p:nvPr/>
        </p:nvSpPr>
        <p:spPr>
          <a:xfrm>
            <a:off x="594567" y="5537105"/>
            <a:ext cx="559902" cy="20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7421">
              <a:defRPr/>
            </a:pPr>
            <a:r>
              <a:rPr lang="en-US" sz="735" b="1" kern="0" dirty="0">
                <a:solidFill>
                  <a:srgbClr val="C8C8C8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EDB4BE-60E6-40C6-AFB3-E8696174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2" y="5028212"/>
            <a:ext cx="563632" cy="56635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9E24A-D6FB-4023-8458-0D7703B14061}"/>
              </a:ext>
            </a:extLst>
          </p:cNvPr>
          <p:cNvCxnSpPr>
            <a:cxnSpLocks/>
          </p:cNvCxnSpPr>
          <p:nvPr/>
        </p:nvCxnSpPr>
        <p:spPr>
          <a:xfrm flipV="1">
            <a:off x="1099674" y="4418180"/>
            <a:ext cx="911815" cy="5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7B08A4-AC7A-499C-A20D-839D0CEB71C2}"/>
              </a:ext>
            </a:extLst>
          </p:cNvPr>
          <p:cNvCxnSpPr>
            <a:cxnSpLocks/>
          </p:cNvCxnSpPr>
          <p:nvPr/>
        </p:nvCxnSpPr>
        <p:spPr>
          <a:xfrm flipV="1">
            <a:off x="2724181" y="3137357"/>
            <a:ext cx="1502276" cy="32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F74AA1-5C43-44A9-81CF-C1FF109D85FE}"/>
              </a:ext>
            </a:extLst>
          </p:cNvPr>
          <p:cNvSpPr txBox="1"/>
          <p:nvPr/>
        </p:nvSpPr>
        <p:spPr>
          <a:xfrm>
            <a:off x="6820259" y="720456"/>
            <a:ext cx="1149090" cy="52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68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69" b="1" kern="0" dirty="0">
                <a:solidFill>
                  <a:srgbClr val="D2D2D2">
                    <a:lumMod val="50000"/>
                  </a:srgbClr>
                </a:solidFill>
                <a:cs typeface="Segoe UI" panose="020B0502040204020203" pitchFamily="34" charset="0"/>
              </a:rPr>
              <a:t>Compute +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248921-A430-4E45-BFDF-4418A9F46C7B}"/>
              </a:ext>
            </a:extLst>
          </p:cNvPr>
          <p:cNvSpPr txBox="1"/>
          <p:nvPr/>
        </p:nvSpPr>
        <p:spPr>
          <a:xfrm>
            <a:off x="7969349" y="889595"/>
            <a:ext cx="1981315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68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69" b="1" kern="0" dirty="0">
                <a:solidFill>
                  <a:srgbClr val="D2D2D2">
                    <a:lumMod val="50000"/>
                  </a:srgbClr>
                </a:solidFill>
                <a:cs typeface="Segoe UI" panose="020B0502040204020203" pitchFamily="34" charset="0"/>
              </a:rPr>
              <a:t>Data Access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D0BB46-601A-4B17-88E8-85E7037E999C}"/>
              </a:ext>
            </a:extLst>
          </p:cNvPr>
          <p:cNvCxnSpPr>
            <a:cxnSpLocks/>
          </p:cNvCxnSpPr>
          <p:nvPr/>
        </p:nvCxnSpPr>
        <p:spPr>
          <a:xfrm flipH="1">
            <a:off x="8189627" y="1488981"/>
            <a:ext cx="15853" cy="5306606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tailEnd type="none" w="lg" len="lg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7D95DA-68B3-417A-8676-F56802088F33}"/>
              </a:ext>
            </a:extLst>
          </p:cNvPr>
          <p:cNvCxnSpPr/>
          <p:nvPr/>
        </p:nvCxnSpPr>
        <p:spPr>
          <a:xfrm flipH="1">
            <a:off x="10032220" y="1513468"/>
            <a:ext cx="10882" cy="5208007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tailEnd type="none" w="lg" len="lg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186D58-CD9B-4DF3-A219-558A09DF0F39}"/>
              </a:ext>
            </a:extLst>
          </p:cNvPr>
          <p:cNvGrpSpPr/>
          <p:nvPr/>
        </p:nvGrpSpPr>
        <p:grpSpPr>
          <a:xfrm>
            <a:off x="8606195" y="5462297"/>
            <a:ext cx="646198" cy="665643"/>
            <a:chOff x="5689292" y="1842742"/>
            <a:chExt cx="659156" cy="6789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E66F98-51ED-4F57-AA9D-1E11EF9360C5}"/>
                </a:ext>
              </a:extLst>
            </p:cNvPr>
            <p:cNvSpPr txBox="1"/>
            <p:nvPr/>
          </p:nvSpPr>
          <p:spPr>
            <a:xfrm>
              <a:off x="5689292" y="1842742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21" rIns="0" bIns="0" rtlCol="0" anchor="t">
              <a:noAutofit/>
            </a:bodyPr>
            <a:lstStyle/>
            <a:p>
              <a:pPr defTabSz="913950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50" b="1" kern="0" dirty="0"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Web Apps</a:t>
              </a:r>
            </a:p>
            <a:p>
              <a:pPr defTabSz="913950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0" b="1" kern="0" dirty="0"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9F9AFEB-B7B4-41D5-9C42-B8F6BAC4F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43" y="2026656"/>
              <a:ext cx="495074" cy="495076"/>
            </a:xfrm>
            <a:prstGeom prst="rect">
              <a:avLst/>
            </a:prstGeom>
          </p:spPr>
        </p:pic>
      </p:grpSp>
      <p:pic>
        <p:nvPicPr>
          <p:cNvPr id="29" name="Picture 2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541F406-C933-4359-8590-D7099C02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7091" y="1974731"/>
            <a:ext cx="1195301" cy="40776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0A3F8E-1D1C-4CB9-8DA6-2893774E2B50}"/>
              </a:ext>
            </a:extLst>
          </p:cNvPr>
          <p:cNvCxnSpPr>
            <a:cxnSpLocks/>
          </p:cNvCxnSpPr>
          <p:nvPr/>
        </p:nvCxnSpPr>
        <p:spPr>
          <a:xfrm flipV="1">
            <a:off x="6416509" y="3032617"/>
            <a:ext cx="54157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F47300-D937-45CC-989C-66E60ECCD1AF}"/>
              </a:ext>
            </a:extLst>
          </p:cNvPr>
          <p:cNvCxnSpPr>
            <a:cxnSpLocks/>
          </p:cNvCxnSpPr>
          <p:nvPr/>
        </p:nvCxnSpPr>
        <p:spPr>
          <a:xfrm>
            <a:off x="7419670" y="3542703"/>
            <a:ext cx="1067901" cy="194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4AF0D9-5E38-4F11-8A03-54A97E1764FD}"/>
              </a:ext>
            </a:extLst>
          </p:cNvPr>
          <p:cNvGrpSpPr/>
          <p:nvPr/>
        </p:nvGrpSpPr>
        <p:grpSpPr>
          <a:xfrm>
            <a:off x="5715997" y="2583832"/>
            <a:ext cx="676308" cy="814919"/>
            <a:chOff x="5706114" y="2436364"/>
            <a:chExt cx="676308" cy="8149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3B6773-9177-4000-A41C-411541F21DF7}"/>
                </a:ext>
              </a:extLst>
            </p:cNvPr>
            <p:cNvSpPr txBox="1"/>
            <p:nvPr/>
          </p:nvSpPr>
          <p:spPr>
            <a:xfrm>
              <a:off x="5736223" y="2436364"/>
              <a:ext cx="646199" cy="2951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21" rIns="0" bIns="0" rtlCol="0">
              <a:noAutofit/>
            </a:bodyPr>
            <a:lstStyle/>
            <a:p>
              <a:pPr defTabSz="913950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50" b="1" kern="0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CosmosDB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7266496-D60A-4C93-BBA5-D3FB6331A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178F"/>
                </a:clrFrom>
                <a:clrTo>
                  <a:srgbClr val="00178F">
                    <a:alpha val="0"/>
                  </a:srgbClr>
                </a:clrTo>
              </a:clrChange>
              <a:duotone>
                <a:srgbClr val="0078D7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706114" y="2661994"/>
              <a:ext cx="589289" cy="589289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C62A9C-DC98-46C3-B10B-71E8AC60242F}"/>
              </a:ext>
            </a:extLst>
          </p:cNvPr>
          <p:cNvGrpSpPr/>
          <p:nvPr/>
        </p:nvGrpSpPr>
        <p:grpSpPr>
          <a:xfrm>
            <a:off x="289173" y="1711009"/>
            <a:ext cx="789735" cy="1256564"/>
            <a:chOff x="263954" y="3621722"/>
            <a:chExt cx="789735" cy="125656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F391BAA-0898-472A-898D-CEACD838A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3954" y="3621722"/>
              <a:ext cx="760289" cy="76028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5A1D9D-037E-4379-B24D-D2039A70A20E}"/>
                </a:ext>
              </a:extLst>
            </p:cNvPr>
            <p:cNvSpPr txBox="1"/>
            <p:nvPr/>
          </p:nvSpPr>
          <p:spPr>
            <a:xfrm>
              <a:off x="358855" y="4333521"/>
              <a:ext cx="694834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7421">
                <a:defRPr/>
              </a:pPr>
              <a:r>
                <a:rPr lang="en-US" sz="735" b="1" kern="0" dirty="0">
                  <a:solidFill>
                    <a:srgbClr val="C8C8C8">
                      <a:lumMod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capable of calling REST API</a:t>
              </a:r>
            </a:p>
          </p:txBody>
        </p:sp>
      </p:grpSp>
      <p:pic>
        <p:nvPicPr>
          <p:cNvPr id="38" name="Picture 8" descr="Image result for mobile phone icon power bi">
            <a:extLst>
              <a:ext uri="{FF2B5EF4-FFF2-40B4-BE49-F238E27FC236}">
                <a16:creationId xmlns:a16="http://schemas.microsoft.com/office/drawing/2014/main" id="{E81E17B8-D5FC-4939-8705-B6C03CCACC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52" y="2493184"/>
            <a:ext cx="1596296" cy="87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F8B0E0-F3C8-4FF6-ABBB-2E098D240248}"/>
              </a:ext>
            </a:extLst>
          </p:cNvPr>
          <p:cNvSpPr txBox="1"/>
          <p:nvPr/>
        </p:nvSpPr>
        <p:spPr>
          <a:xfrm>
            <a:off x="1846449" y="3589247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JSON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7B8BE84-D3AE-41F1-AC11-94048F9D1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5891" y="4460715"/>
            <a:ext cx="646806" cy="66459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FA0110-DFD1-4F5B-B4E3-F044C092E5B9}"/>
              </a:ext>
            </a:extLst>
          </p:cNvPr>
          <p:cNvCxnSpPr>
            <a:cxnSpLocks/>
          </p:cNvCxnSpPr>
          <p:nvPr/>
        </p:nvCxnSpPr>
        <p:spPr>
          <a:xfrm>
            <a:off x="7879797" y="3026516"/>
            <a:ext cx="64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2EAC81-561A-49A6-8F56-4233A20A9CB3}"/>
              </a:ext>
            </a:extLst>
          </p:cNvPr>
          <p:cNvCxnSpPr>
            <a:cxnSpLocks/>
          </p:cNvCxnSpPr>
          <p:nvPr/>
        </p:nvCxnSpPr>
        <p:spPr>
          <a:xfrm>
            <a:off x="7776371" y="3421736"/>
            <a:ext cx="720810" cy="8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AB906AE-086A-478A-BC14-9C0D75D55B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9351" y="2738340"/>
            <a:ext cx="679102" cy="7200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F3C0A3-B683-4AAC-9E0E-2CB77666D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892" y="2796814"/>
            <a:ext cx="679102" cy="720012"/>
          </a:xfrm>
          <a:prstGeom prst="rect">
            <a:avLst/>
          </a:prstGeom>
        </p:spPr>
      </p:pic>
      <p:pic>
        <p:nvPicPr>
          <p:cNvPr id="46" name="Picture 8" descr="Image result for mobile phone icon power bi">
            <a:extLst>
              <a:ext uri="{FF2B5EF4-FFF2-40B4-BE49-F238E27FC236}">
                <a16:creationId xmlns:a16="http://schemas.microsoft.com/office/drawing/2014/main" id="{B9FE2460-F189-40BC-A810-9F81F6276F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753" y="5396490"/>
            <a:ext cx="1596296" cy="87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38F0B35-1713-4FD7-8295-7A4D22D4EBC7}"/>
              </a:ext>
            </a:extLst>
          </p:cNvPr>
          <p:cNvGrpSpPr/>
          <p:nvPr/>
        </p:nvGrpSpPr>
        <p:grpSpPr>
          <a:xfrm>
            <a:off x="10488383" y="3849969"/>
            <a:ext cx="1290824" cy="977005"/>
            <a:chOff x="263954" y="3621722"/>
            <a:chExt cx="1290824" cy="97700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27E9912-D470-473E-BCCC-752250249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3954" y="3621722"/>
              <a:ext cx="760289" cy="76028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F5235D-0E17-40F5-81F7-90D17522EE28}"/>
                </a:ext>
              </a:extLst>
            </p:cNvPr>
            <p:cNvSpPr txBox="1"/>
            <p:nvPr/>
          </p:nvSpPr>
          <p:spPr>
            <a:xfrm>
              <a:off x="312396" y="4280178"/>
              <a:ext cx="1242382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7421">
                <a:defRPr/>
              </a:pPr>
              <a:r>
                <a:rPr lang="en-US" sz="735" b="1" kern="0" dirty="0">
                  <a:solidFill>
                    <a:srgbClr val="C8C8C8">
                      <a:lumMod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capable of consuming REST API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BCED3A-87C2-4A38-A89B-4E3C4B0E3DF8}"/>
              </a:ext>
            </a:extLst>
          </p:cNvPr>
          <p:cNvCxnSpPr>
            <a:cxnSpLocks/>
          </p:cNvCxnSpPr>
          <p:nvPr/>
        </p:nvCxnSpPr>
        <p:spPr>
          <a:xfrm flipV="1">
            <a:off x="9333519" y="3317376"/>
            <a:ext cx="1203306" cy="100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6A0808-511B-459E-83B1-F412552E1EA4}"/>
              </a:ext>
            </a:extLst>
          </p:cNvPr>
          <p:cNvCxnSpPr>
            <a:cxnSpLocks/>
          </p:cNvCxnSpPr>
          <p:nvPr/>
        </p:nvCxnSpPr>
        <p:spPr>
          <a:xfrm flipV="1">
            <a:off x="9352629" y="4198753"/>
            <a:ext cx="1058166" cy="4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4E0129-F480-4847-9F3E-3B260627FA01}"/>
              </a:ext>
            </a:extLst>
          </p:cNvPr>
          <p:cNvCxnSpPr>
            <a:cxnSpLocks/>
          </p:cNvCxnSpPr>
          <p:nvPr/>
        </p:nvCxnSpPr>
        <p:spPr>
          <a:xfrm>
            <a:off x="9285044" y="5923172"/>
            <a:ext cx="1244213" cy="11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E1AD98-6AE3-4426-9BC7-61D4F59E6C2A}"/>
              </a:ext>
            </a:extLst>
          </p:cNvPr>
          <p:cNvCxnSpPr>
            <a:cxnSpLocks/>
          </p:cNvCxnSpPr>
          <p:nvPr/>
        </p:nvCxnSpPr>
        <p:spPr>
          <a:xfrm flipV="1">
            <a:off x="9352629" y="3013871"/>
            <a:ext cx="1135754" cy="3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C60CFE-54CF-427A-B50A-82F2F6C4729B}"/>
              </a:ext>
            </a:extLst>
          </p:cNvPr>
          <p:cNvSpPr txBox="1"/>
          <p:nvPr/>
        </p:nvSpPr>
        <p:spPr>
          <a:xfrm>
            <a:off x="4269110" y="2568167"/>
            <a:ext cx="646199" cy="295186"/>
          </a:xfrm>
          <a:prstGeom prst="rect">
            <a:avLst/>
          </a:prstGeom>
          <a:noFill/>
          <a:ln>
            <a:noFill/>
          </a:ln>
        </p:spPr>
        <p:txBody>
          <a:bodyPr wrap="none" lIns="0" tIns="27421" rIns="0" bIns="0" rtlCol="0">
            <a:noAutofit/>
          </a:bodyPr>
          <a:lstStyle/>
          <a:p>
            <a:pPr defTabSz="913950" eaLnBrk="0" fontAlgn="base" hangingPunct="0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b="1" kern="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Azure Python Function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E59AC-9292-40D4-8B68-DF6B444AB72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252393" y="4731347"/>
            <a:ext cx="1190880" cy="87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A39BC0-171F-4605-9F32-E3AE27C3C459}"/>
              </a:ext>
            </a:extLst>
          </p:cNvPr>
          <p:cNvSpPr txBox="1"/>
          <p:nvPr/>
        </p:nvSpPr>
        <p:spPr>
          <a:xfrm>
            <a:off x="8418098" y="2592680"/>
            <a:ext cx="646199" cy="295186"/>
          </a:xfrm>
          <a:prstGeom prst="rect">
            <a:avLst/>
          </a:prstGeom>
          <a:noFill/>
          <a:ln>
            <a:noFill/>
          </a:ln>
        </p:spPr>
        <p:txBody>
          <a:bodyPr wrap="none" lIns="0" tIns="27421" rIns="0" bIns="0" rtlCol="0">
            <a:noAutofit/>
          </a:bodyPr>
          <a:lstStyle/>
          <a:p>
            <a:pPr defTabSz="913950" eaLnBrk="0" fontAlgn="base" hangingPunct="0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b="1" kern="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Azure Python Function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D952DA-71D7-407A-A7D7-454EE4260157}"/>
              </a:ext>
            </a:extLst>
          </p:cNvPr>
          <p:cNvSpPr txBox="1"/>
          <p:nvPr/>
        </p:nvSpPr>
        <p:spPr>
          <a:xfrm>
            <a:off x="8558262" y="4360832"/>
            <a:ext cx="646199" cy="295186"/>
          </a:xfrm>
          <a:prstGeom prst="rect">
            <a:avLst/>
          </a:prstGeom>
          <a:noFill/>
          <a:ln>
            <a:noFill/>
          </a:ln>
        </p:spPr>
        <p:txBody>
          <a:bodyPr wrap="none" lIns="0" tIns="27421" rIns="0" bIns="0" rtlCol="0">
            <a:noAutofit/>
          </a:bodyPr>
          <a:lstStyle/>
          <a:p>
            <a:pPr defTabSz="913950" eaLnBrk="0" fontAlgn="base" hangingPunct="0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b="1" kern="0" dirty="0" err="1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Jupyter</a:t>
            </a:r>
            <a:r>
              <a:rPr lang="en-US" sz="750" b="1" kern="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 Notebook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01D8E-36B8-4F7B-8FFF-9E544C517A3F}"/>
              </a:ext>
            </a:extLst>
          </p:cNvPr>
          <p:cNvCxnSpPr>
            <a:cxnSpLocks/>
          </p:cNvCxnSpPr>
          <p:nvPr/>
        </p:nvCxnSpPr>
        <p:spPr>
          <a:xfrm>
            <a:off x="9288032" y="3202392"/>
            <a:ext cx="1122763" cy="68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59A0890-61A0-4A41-BE40-03C26078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270" y="6320574"/>
            <a:ext cx="1195301" cy="4077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D12900-883E-42A4-819B-70A5CA4DE6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3985" y="2697371"/>
            <a:ext cx="835939" cy="8082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D9D50E6-DE96-46FE-972F-67D4ED6FA683}"/>
              </a:ext>
            </a:extLst>
          </p:cNvPr>
          <p:cNvSpPr txBox="1"/>
          <p:nvPr/>
        </p:nvSpPr>
        <p:spPr>
          <a:xfrm>
            <a:off x="7102454" y="2547597"/>
            <a:ext cx="646199" cy="295186"/>
          </a:xfrm>
          <a:prstGeom prst="rect">
            <a:avLst/>
          </a:prstGeom>
          <a:noFill/>
          <a:ln>
            <a:noFill/>
          </a:ln>
        </p:spPr>
        <p:txBody>
          <a:bodyPr wrap="none" lIns="0" tIns="27421" rIns="0" bIns="0" rtlCol="0">
            <a:noAutofit/>
          </a:bodyPr>
          <a:lstStyle/>
          <a:p>
            <a:pPr defTabSz="913950" eaLnBrk="0" fontAlgn="base" hangingPunct="0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b="1" kern="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Azure </a:t>
            </a:r>
            <a:r>
              <a:rPr lang="en-US" sz="750" b="1" kern="0" dirty="0" err="1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Databricks</a:t>
            </a:r>
            <a:endParaRPr lang="en-US" sz="750" b="1" kern="0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  <a:ea typeface="Arial Unicode MS" panose="020B0604020202020204" pitchFamily="34" charset="-128"/>
              <a:cs typeface="Segoe UI Light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D227CD-3F64-4AAC-AF5C-8EDC4DC3E339}"/>
              </a:ext>
            </a:extLst>
          </p:cNvPr>
          <p:cNvCxnSpPr>
            <a:cxnSpLocks/>
          </p:cNvCxnSpPr>
          <p:nvPr/>
        </p:nvCxnSpPr>
        <p:spPr>
          <a:xfrm flipV="1">
            <a:off x="5074859" y="3046063"/>
            <a:ext cx="54157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15A4402-AFEC-4B9A-B5FE-E5C8DD4034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5286" y="1870305"/>
            <a:ext cx="609938" cy="6099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60D4A2B-326F-490A-A28F-3F671D820D70}"/>
              </a:ext>
            </a:extLst>
          </p:cNvPr>
          <p:cNvSpPr txBox="1"/>
          <p:nvPr/>
        </p:nvSpPr>
        <p:spPr>
          <a:xfrm>
            <a:off x="6391333" y="1704501"/>
            <a:ext cx="646199" cy="295186"/>
          </a:xfrm>
          <a:prstGeom prst="rect">
            <a:avLst/>
          </a:prstGeom>
          <a:noFill/>
          <a:ln>
            <a:noFill/>
          </a:ln>
        </p:spPr>
        <p:txBody>
          <a:bodyPr wrap="none" lIns="0" tIns="27421" rIns="0" bIns="0" rtlCol="0">
            <a:noAutofit/>
          </a:bodyPr>
          <a:lstStyle/>
          <a:p>
            <a:pPr defTabSz="913950" eaLnBrk="0" fontAlgn="base" hangingPunct="0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b="1" kern="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Azure AD Integration</a:t>
            </a:r>
          </a:p>
        </p:txBody>
      </p:sp>
    </p:spTree>
    <p:extLst>
      <p:ext uri="{BB962C8B-B14F-4D97-AF65-F5344CB8AC3E}">
        <p14:creationId xmlns:p14="http://schemas.microsoft.com/office/powerpoint/2010/main" val="238549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Masanz</dc:creator>
  <cp:lastModifiedBy>Megan Masanz</cp:lastModifiedBy>
  <cp:revision>7</cp:revision>
  <dcterms:created xsi:type="dcterms:W3CDTF">2018-03-31T14:08:07Z</dcterms:created>
  <dcterms:modified xsi:type="dcterms:W3CDTF">2018-03-31T22:25:49Z</dcterms:modified>
</cp:coreProperties>
</file>