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73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42BF"/>
    <a:srgbClr val="6DB33F"/>
    <a:srgbClr val="005571"/>
    <a:srgbClr val="E652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/>
    <p:restoredTop sz="96405"/>
  </p:normalViewPr>
  <p:slideViewPr>
    <p:cSldViewPr snapToObjects="1">
      <p:cViewPr>
        <p:scale>
          <a:sx n="104" d="100"/>
          <a:sy n="104" d="100"/>
        </p:scale>
        <p:origin x="1840" y="512"/>
      </p:cViewPr>
      <p:guideLst>
        <p:guide orient="horz" pos="2973"/>
        <p:guide pos="33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147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916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3936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9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328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580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7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574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0652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55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826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6865-5F8B-9C4A-950D-1D161D0F2BB5}" type="datetimeFigureOut">
              <a:rPr kumimoji="1" lang="zh-CN" altLang="en-US" smtClean="0"/>
              <a:t>2022/6/15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33D00-45FF-1B48-BC0B-677FA0DDA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384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9" Type="http://schemas.openxmlformats.org/officeDocument/2006/relationships/image" Target="../media/image36.png"/><Relationship Id="rId21" Type="http://schemas.microsoft.com/office/2007/relationships/hdphoto" Target="../media/hdphoto2.wdp"/><Relationship Id="rId34" Type="http://schemas.openxmlformats.org/officeDocument/2006/relationships/image" Target="../media/image31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30.svg"/><Relationship Id="rId38" Type="http://schemas.openxmlformats.org/officeDocument/2006/relationships/image" Target="../media/image35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1.svg"/><Relationship Id="rId32" Type="http://schemas.openxmlformats.org/officeDocument/2006/relationships/image" Target="../media/image29.png"/><Relationship Id="rId37" Type="http://schemas.openxmlformats.org/officeDocument/2006/relationships/image" Target="../media/image34.png"/><Relationship Id="rId40" Type="http://schemas.openxmlformats.org/officeDocument/2006/relationships/image" Target="../media/image3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microsoft.com/office/2007/relationships/hdphoto" Target="../media/hdphoto1.wdp"/><Relationship Id="rId31" Type="http://schemas.openxmlformats.org/officeDocument/2006/relationships/image" Target="../media/image2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>
            <a:extLst>
              <a:ext uri="{FF2B5EF4-FFF2-40B4-BE49-F238E27FC236}">
                <a16:creationId xmlns:a16="http://schemas.microsoft.com/office/drawing/2014/main" id="{CF230E5E-3A06-FA06-3FA5-5CCE8265CDBA}"/>
              </a:ext>
            </a:extLst>
          </p:cNvPr>
          <p:cNvSpPr/>
          <p:nvPr/>
        </p:nvSpPr>
        <p:spPr>
          <a:xfrm>
            <a:off x="2778013" y="218448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BF2E926A-3675-7B16-BF4F-C259FD133280}"/>
              </a:ext>
            </a:extLst>
          </p:cNvPr>
          <p:cNvSpPr/>
          <p:nvPr/>
        </p:nvSpPr>
        <p:spPr>
          <a:xfrm>
            <a:off x="2778013" y="280359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TCP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4F739783-1201-CDAE-2EEB-063BEC77324A}"/>
              </a:ext>
            </a:extLst>
          </p:cNvPr>
          <p:cNvSpPr/>
          <p:nvPr/>
        </p:nvSpPr>
        <p:spPr>
          <a:xfrm>
            <a:off x="2778013" y="4041809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Shell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49E8CEB-67C9-6879-2649-BDBFE5AB0768}"/>
              </a:ext>
            </a:extLst>
          </p:cNvPr>
          <p:cNvSpPr/>
          <p:nvPr/>
        </p:nvSpPr>
        <p:spPr>
          <a:xfrm>
            <a:off x="2778013" y="466091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SSH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893CFD0F-8DAA-6570-B52C-697A019566BA}"/>
              </a:ext>
            </a:extLst>
          </p:cNvPr>
          <p:cNvSpPr/>
          <p:nvPr/>
        </p:nvSpPr>
        <p:spPr>
          <a:xfrm>
            <a:off x="2778013" y="5280025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Host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21CC31B3-33E3-4D0D-BC04-D10366ED29AE}"/>
              </a:ext>
            </a:extLst>
          </p:cNvPr>
          <p:cNvSpPr/>
          <p:nvPr/>
        </p:nvSpPr>
        <p:spPr>
          <a:xfrm>
            <a:off x="2778013" y="5899133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Client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B0AFFE4-D55B-D601-29F0-FAFC353C030B}"/>
              </a:ext>
            </a:extLst>
          </p:cNvPr>
          <p:cNvGrpSpPr/>
          <p:nvPr/>
        </p:nvGrpSpPr>
        <p:grpSpPr>
          <a:xfrm>
            <a:off x="900575" y="1583457"/>
            <a:ext cx="524503" cy="500260"/>
            <a:chOff x="241936" y="701927"/>
            <a:chExt cx="524503" cy="500260"/>
          </a:xfrm>
          <a:effectLst>
            <a:glow rad="25400">
              <a:schemeClr val="bg1"/>
            </a:glow>
          </a:effectLst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298570A-31B1-674E-63DD-7EB76B05C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36" r="23794"/>
            <a:stretch/>
          </p:blipFill>
          <p:spPr>
            <a:xfrm>
              <a:off x="358738" y="701927"/>
              <a:ext cx="290899" cy="291831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A587BD-CE62-A645-145C-DEC38AF2CA73}"/>
                </a:ext>
              </a:extLst>
            </p:cNvPr>
            <p:cNvSpPr txBox="1"/>
            <p:nvPr/>
          </p:nvSpPr>
          <p:spPr>
            <a:xfrm>
              <a:off x="241936" y="986743"/>
              <a:ext cx="5245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Website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295F1805-1844-8ED2-DB2D-785A82FB9D2E}"/>
              </a:ext>
            </a:extLst>
          </p:cNvPr>
          <p:cNvGrpSpPr/>
          <p:nvPr/>
        </p:nvGrpSpPr>
        <p:grpSpPr>
          <a:xfrm>
            <a:off x="1607220" y="1583458"/>
            <a:ext cx="495649" cy="493245"/>
            <a:chOff x="615190" y="701927"/>
            <a:chExt cx="495649" cy="493245"/>
          </a:xfrm>
          <a:effectLst>
            <a:glow rad="25400">
              <a:schemeClr val="bg1"/>
            </a:glow>
          </a:effectLst>
        </p:grpSpPr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87F13D8E-0DC9-1A30-02D1-17DD5345E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099" y="701927"/>
              <a:ext cx="291831" cy="291831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BE52E3B-0A37-3AE9-C1E7-D07345A5EFD3}"/>
                </a:ext>
              </a:extLst>
            </p:cNvPr>
            <p:cNvSpPr txBox="1"/>
            <p:nvPr/>
          </p:nvSpPr>
          <p:spPr>
            <a:xfrm>
              <a:off x="615190" y="979728"/>
              <a:ext cx="4956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Service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FEEADFA6-E31A-C75E-0D3A-9FD4B6535558}"/>
              </a:ext>
            </a:extLst>
          </p:cNvPr>
          <p:cNvGrpSpPr/>
          <p:nvPr/>
        </p:nvGrpSpPr>
        <p:grpSpPr>
          <a:xfrm>
            <a:off x="822425" y="2101439"/>
            <a:ext cx="697627" cy="493245"/>
            <a:chOff x="1061603" y="701927"/>
            <a:chExt cx="697627" cy="493245"/>
          </a:xfrm>
          <a:effectLst>
            <a:glow rad="25400">
              <a:schemeClr val="bg1"/>
            </a:glow>
          </a:effectLst>
        </p:grpSpPr>
        <p:pic>
          <p:nvPicPr>
            <p:cNvPr id="13" name="图形 12">
              <a:extLst>
                <a:ext uri="{FF2B5EF4-FFF2-40B4-BE49-F238E27FC236}">
                  <a16:creationId xmlns:a16="http://schemas.microsoft.com/office/drawing/2014/main" id="{96088351-06FF-0149-28B7-393A968DF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64501" y="701927"/>
              <a:ext cx="291831" cy="291831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F405667-1F31-9AF6-063B-95767695B211}"/>
                </a:ext>
              </a:extLst>
            </p:cNvPr>
            <p:cNvSpPr txBox="1"/>
            <p:nvPr/>
          </p:nvSpPr>
          <p:spPr>
            <a:xfrm>
              <a:off x="1061603" y="979728"/>
              <a:ext cx="6976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57F5924-6970-3BD7-5E0A-0B3CADA59EB8}"/>
              </a:ext>
            </a:extLst>
          </p:cNvPr>
          <p:cNvGrpSpPr/>
          <p:nvPr/>
        </p:nvGrpSpPr>
        <p:grpSpPr>
          <a:xfrm>
            <a:off x="1462951" y="2101439"/>
            <a:ext cx="784189" cy="493245"/>
            <a:chOff x="1788412" y="701927"/>
            <a:chExt cx="784189" cy="493245"/>
          </a:xfrm>
          <a:effectLst>
            <a:glow rad="25400">
              <a:schemeClr val="bg1"/>
            </a:glow>
          </a:effectLst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3BBCB561-403B-2CD0-DE17-AD313CC553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944" t="6255" r="12508" b="6255"/>
            <a:stretch/>
          </p:blipFill>
          <p:spPr>
            <a:xfrm>
              <a:off x="2046169" y="701927"/>
              <a:ext cx="268674" cy="291831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CC5C197-42C4-2FC5-6B5D-6509488D7217}"/>
                </a:ext>
              </a:extLst>
            </p:cNvPr>
            <p:cNvSpPr txBox="1"/>
            <p:nvPr/>
          </p:nvSpPr>
          <p:spPr>
            <a:xfrm>
              <a:off x="1788412" y="979728"/>
              <a:ext cx="78418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ElasticSearch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0C53860F-8AF3-44F2-F058-8D86B39FDDA5}"/>
              </a:ext>
            </a:extLst>
          </p:cNvPr>
          <p:cNvGrpSpPr/>
          <p:nvPr/>
        </p:nvGrpSpPr>
        <p:grpSpPr>
          <a:xfrm>
            <a:off x="1164434" y="6481956"/>
            <a:ext cx="425116" cy="554565"/>
            <a:chOff x="223549" y="4788025"/>
            <a:chExt cx="425116" cy="554565"/>
          </a:xfrm>
          <a:effectLst>
            <a:glow rad="25400">
              <a:schemeClr val="bg1"/>
            </a:glow>
          </a:effectLst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7BB433AC-A90E-10D9-DA7B-495030359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2599" y="4788025"/>
              <a:ext cx="187016" cy="30367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095BA9AF-A9D9-7B99-4CE6-3E0CEDCA0B9F}"/>
                </a:ext>
              </a:extLst>
            </p:cNvPr>
            <p:cNvSpPr txBox="1"/>
            <p:nvPr/>
          </p:nvSpPr>
          <p:spPr>
            <a:xfrm>
              <a:off x="223549" y="5127146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Kafka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9958A3A-AEAC-0AD3-8EFF-1D36F9684D00}"/>
              </a:ext>
            </a:extLst>
          </p:cNvPr>
          <p:cNvGrpSpPr/>
          <p:nvPr/>
        </p:nvGrpSpPr>
        <p:grpSpPr>
          <a:xfrm>
            <a:off x="618954" y="5925218"/>
            <a:ext cx="470000" cy="527055"/>
            <a:chOff x="846420" y="4791547"/>
            <a:chExt cx="470000" cy="527055"/>
          </a:xfrm>
          <a:effectLst>
            <a:glow rad="25400">
              <a:schemeClr val="bg1"/>
            </a:glow>
          </a:effectLst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D8B05A8A-0DE6-D3B8-66A5-B725E0C80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505" y="4791547"/>
              <a:ext cx="291831" cy="291831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33ECFFF2-6349-4057-C087-07A6BB59A5C1}"/>
                </a:ext>
              </a:extLst>
            </p:cNvPr>
            <p:cNvSpPr txBox="1"/>
            <p:nvPr/>
          </p:nvSpPr>
          <p:spPr>
            <a:xfrm>
              <a:off x="846420" y="5103158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MySQL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B39E12B8-F3A9-8A2F-FD25-B7996685923A}"/>
              </a:ext>
            </a:extLst>
          </p:cNvPr>
          <p:cNvGrpSpPr/>
          <p:nvPr/>
        </p:nvGrpSpPr>
        <p:grpSpPr>
          <a:xfrm>
            <a:off x="1168441" y="5954662"/>
            <a:ext cx="417102" cy="503385"/>
            <a:chOff x="1339808" y="4839205"/>
            <a:chExt cx="417102" cy="503385"/>
          </a:xfrm>
          <a:effectLst>
            <a:glow rad="25400">
              <a:schemeClr val="bg1"/>
            </a:glow>
          </a:effectLst>
        </p:grpSpPr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B394535-C61F-CE15-BC22-51D7BE74D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8968" y="4839205"/>
              <a:ext cx="298783" cy="256673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2DB055C9-15C0-367D-2809-6EF9D42A9E27}"/>
                </a:ext>
              </a:extLst>
            </p:cNvPr>
            <p:cNvSpPr txBox="1"/>
            <p:nvPr/>
          </p:nvSpPr>
          <p:spPr>
            <a:xfrm>
              <a:off x="1339808" y="5127146"/>
              <a:ext cx="41710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Redis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05B31DB3-8443-4919-3881-965AC7FD91BF}"/>
              </a:ext>
            </a:extLst>
          </p:cNvPr>
          <p:cNvGrpSpPr/>
          <p:nvPr/>
        </p:nvGrpSpPr>
        <p:grpSpPr>
          <a:xfrm>
            <a:off x="1607835" y="5875760"/>
            <a:ext cx="587020" cy="583015"/>
            <a:chOff x="1803825" y="4693696"/>
            <a:chExt cx="587020" cy="583015"/>
          </a:xfrm>
          <a:effectLst>
            <a:glow rad="25400">
              <a:schemeClr val="bg1"/>
            </a:glow>
          </a:effectLst>
        </p:grpSpPr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8199814C-B52B-A798-10DF-550921AB0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09616" y="4693696"/>
              <a:ext cx="175357" cy="389682"/>
            </a:xfrm>
            <a:prstGeom prst="rect">
              <a:avLst/>
            </a:prstGeom>
          </p:spPr>
        </p:pic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B31DDB2C-066A-91FB-0997-3A9CBBA77625}"/>
                </a:ext>
              </a:extLst>
            </p:cNvPr>
            <p:cNvSpPr txBox="1"/>
            <p:nvPr/>
          </p:nvSpPr>
          <p:spPr>
            <a:xfrm>
              <a:off x="1803825" y="5061267"/>
              <a:ext cx="5870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MongoDB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580E801E-1653-F5A1-695A-2F0E7771A82D}"/>
              </a:ext>
            </a:extLst>
          </p:cNvPr>
          <p:cNvGrpSpPr/>
          <p:nvPr/>
        </p:nvGrpSpPr>
        <p:grpSpPr>
          <a:xfrm>
            <a:off x="516363" y="6515967"/>
            <a:ext cx="675185" cy="518677"/>
            <a:chOff x="2226015" y="4790679"/>
            <a:chExt cx="675185" cy="518677"/>
          </a:xfrm>
          <a:effectLst>
            <a:glow rad="25400">
              <a:schemeClr val="bg1"/>
            </a:glow>
          </a:effectLst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CC14F093-5E6F-2A36-2F9B-138571D75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17427" y="4790679"/>
              <a:ext cx="292361" cy="301023"/>
            </a:xfrm>
            <a:prstGeom prst="rect">
              <a:avLst/>
            </a:prstGeom>
          </p:spPr>
        </p:pic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F13B53C-3396-57F7-0054-8E6924BEFDF4}"/>
                </a:ext>
              </a:extLst>
            </p:cNvPr>
            <p:cNvSpPr txBox="1"/>
            <p:nvPr/>
          </p:nvSpPr>
          <p:spPr>
            <a:xfrm>
              <a:off x="2226015" y="5093912"/>
              <a:ext cx="6751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PostgreSQL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0B0D6A1-55BE-96D1-76A5-042248BCDDEE}"/>
              </a:ext>
            </a:extLst>
          </p:cNvPr>
          <p:cNvGrpSpPr/>
          <p:nvPr/>
        </p:nvGrpSpPr>
        <p:grpSpPr>
          <a:xfrm>
            <a:off x="1591005" y="6475198"/>
            <a:ext cx="620683" cy="565709"/>
            <a:chOff x="4116932" y="5255034"/>
            <a:chExt cx="620683" cy="565709"/>
          </a:xfrm>
          <a:effectLst>
            <a:glow rad="25400">
              <a:schemeClr val="bg1"/>
            </a:glow>
          </a:effectLst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DAD1747-8786-7CD1-756C-D32E69B2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04183" y="5255034"/>
              <a:ext cx="246180" cy="350163"/>
            </a:xfrm>
            <a:prstGeom prst="rect">
              <a:avLst/>
            </a:prstGeom>
          </p:spPr>
        </p:pic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EBDD3D3A-0B07-6075-608F-D989AC05E733}"/>
                </a:ext>
              </a:extLst>
            </p:cNvPr>
            <p:cNvSpPr txBox="1"/>
            <p:nvPr/>
          </p:nvSpPr>
          <p:spPr>
            <a:xfrm>
              <a:off x="4116932" y="5605299"/>
              <a:ext cx="62068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Zookeeper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AED89B10-B5FF-F2D2-F0BD-8038448288B6}"/>
              </a:ext>
            </a:extLst>
          </p:cNvPr>
          <p:cNvGrpSpPr/>
          <p:nvPr/>
        </p:nvGrpSpPr>
        <p:grpSpPr>
          <a:xfrm>
            <a:off x="1580770" y="2778036"/>
            <a:ext cx="545342" cy="522398"/>
            <a:chOff x="1162963" y="1674063"/>
            <a:chExt cx="545342" cy="522398"/>
          </a:xfrm>
          <a:effectLst>
            <a:glow rad="25400">
              <a:schemeClr val="bg1"/>
            </a:glow>
          </a:effectLst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5C60D1B6-6A52-27CA-F7E9-D8C03408F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32566" t="36323" r="33025" b="36724"/>
            <a:stretch/>
          </p:blipFill>
          <p:spPr>
            <a:xfrm>
              <a:off x="1225660" y="1674063"/>
              <a:ext cx="419948" cy="328959"/>
            </a:xfrm>
            <a:prstGeom prst="rect">
              <a:avLst/>
            </a:prstGeom>
          </p:spPr>
        </p:pic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EBC0895-EA34-2B51-8735-E89844D6192A}"/>
                </a:ext>
              </a:extLst>
            </p:cNvPr>
            <p:cNvSpPr txBox="1"/>
            <p:nvPr/>
          </p:nvSpPr>
          <p:spPr>
            <a:xfrm>
              <a:off x="1162963" y="1981017"/>
              <a:ext cx="5453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IP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+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Port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8CF764D-0F65-69E3-38CE-62399C98C726}"/>
              </a:ext>
            </a:extLst>
          </p:cNvPr>
          <p:cNvGrpSpPr/>
          <p:nvPr/>
        </p:nvGrpSpPr>
        <p:grpSpPr>
          <a:xfrm>
            <a:off x="1491878" y="3995332"/>
            <a:ext cx="724878" cy="572682"/>
            <a:chOff x="1147446" y="2324148"/>
            <a:chExt cx="724878" cy="572682"/>
          </a:xfrm>
          <a:effectLst>
            <a:glow rad="25400">
              <a:schemeClr val="bg1"/>
            </a:glow>
          </a:effectLst>
        </p:grpSpPr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B7247EF0-F5A0-EB56-7DD7-54D1AC2D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15454" y="2324148"/>
              <a:ext cx="388862" cy="444414"/>
            </a:xfrm>
            <a:prstGeom prst="rect">
              <a:avLst/>
            </a:prstGeom>
          </p:spPr>
        </p:pic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7E7941D-ED01-ED41-1835-1F489CF2EB29}"/>
                </a:ext>
              </a:extLst>
            </p:cNvPr>
            <p:cNvSpPr txBox="1"/>
            <p:nvPr/>
          </p:nvSpPr>
          <p:spPr>
            <a:xfrm>
              <a:off x="1147446" y="2681386"/>
              <a:ext cx="7248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CDA51048-3823-3322-D1EB-84F04A102072}"/>
              </a:ext>
            </a:extLst>
          </p:cNvPr>
          <p:cNvGrpSpPr/>
          <p:nvPr/>
        </p:nvGrpSpPr>
        <p:grpSpPr>
          <a:xfrm>
            <a:off x="1459745" y="4640022"/>
            <a:ext cx="787395" cy="551362"/>
            <a:chOff x="1487713" y="3030733"/>
            <a:chExt cx="787395" cy="551362"/>
          </a:xfrm>
          <a:effectLst>
            <a:glow rad="25400">
              <a:schemeClr val="bg1"/>
            </a:glow>
          </a:effectLst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455636D8-99FC-C2B9-9054-C3615EA4A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697406" y="3030733"/>
              <a:ext cx="368009" cy="368009"/>
            </a:xfrm>
            <a:prstGeom prst="rect">
              <a:avLst/>
            </a:prstGeom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AED2548-6F4C-71CC-BB3F-3DE725FDA581}"/>
                </a:ext>
              </a:extLst>
            </p:cNvPr>
            <p:cNvSpPr txBox="1"/>
            <p:nvPr/>
          </p:nvSpPr>
          <p:spPr>
            <a:xfrm>
              <a:off x="1487713" y="3366651"/>
              <a:ext cx="78739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SSH</a:t>
              </a:r>
              <a:r>
                <a:rPr kumimoji="1" lang="zh-CN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Command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2702AE14-FE25-F710-E1FF-55B649C388F3}"/>
              </a:ext>
            </a:extLst>
          </p:cNvPr>
          <p:cNvGrpSpPr/>
          <p:nvPr/>
        </p:nvGrpSpPr>
        <p:grpSpPr>
          <a:xfrm>
            <a:off x="584891" y="5238829"/>
            <a:ext cx="380959" cy="577208"/>
            <a:chOff x="983973" y="3960891"/>
            <a:chExt cx="380959" cy="577208"/>
          </a:xfrm>
          <a:effectLst>
            <a:glow rad="25400">
              <a:schemeClr val="bg1"/>
            </a:glow>
          </a:effectLst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134170E5-DB50-0D84-FA4A-7442553D1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83973" y="3960891"/>
              <a:ext cx="380959" cy="380959"/>
            </a:xfrm>
            <a:prstGeom prst="rect">
              <a:avLst/>
            </a:prstGeom>
          </p:spPr>
        </p:pic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E684E6D-8F7E-992C-86EC-E715C6494343}"/>
                </a:ext>
              </a:extLst>
            </p:cNvPr>
            <p:cNvSpPr txBox="1"/>
            <p:nvPr/>
          </p:nvSpPr>
          <p:spPr>
            <a:xfrm>
              <a:off x="999564" y="4322655"/>
              <a:ext cx="34977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CPU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699DF57D-69F5-9182-29A1-04F6A6E57A0C}"/>
              </a:ext>
            </a:extLst>
          </p:cNvPr>
          <p:cNvGrpSpPr/>
          <p:nvPr/>
        </p:nvGrpSpPr>
        <p:grpSpPr>
          <a:xfrm>
            <a:off x="1079312" y="5188992"/>
            <a:ext cx="526106" cy="612953"/>
            <a:chOff x="1479129" y="3817424"/>
            <a:chExt cx="526106" cy="612953"/>
          </a:xfrm>
          <a:effectLst>
            <a:glow rad="25400">
              <a:schemeClr val="bg1"/>
            </a:glow>
          </a:effectLst>
        </p:grpSpPr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24251830-6691-741D-701E-A1CE9A89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ackgroundRemoval t="9778" b="89778" l="7556" r="89778">
                          <a14:foregroundMark x1="7556" y1="32889" x2="7556" y2="40889"/>
                          <a14:foregroundMark x1="88444" y1="33778" x2="88889" y2="6311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05115" y="3817424"/>
              <a:ext cx="474133" cy="474133"/>
            </a:xfrm>
            <a:prstGeom prst="rect">
              <a:avLst/>
            </a:prstGeom>
          </p:spPr>
        </p:pic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EC2EA0C-0C20-B7F3-4102-F13AA15B9D9E}"/>
                </a:ext>
              </a:extLst>
            </p:cNvPr>
            <p:cNvSpPr txBox="1"/>
            <p:nvPr/>
          </p:nvSpPr>
          <p:spPr>
            <a:xfrm>
              <a:off x="1479129" y="421493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Memory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CA78CC-4439-E2B5-5EA8-ADA5B869D8B3}"/>
              </a:ext>
            </a:extLst>
          </p:cNvPr>
          <p:cNvGrpSpPr/>
          <p:nvPr/>
        </p:nvGrpSpPr>
        <p:grpSpPr>
          <a:xfrm>
            <a:off x="1666333" y="5209937"/>
            <a:ext cx="433493" cy="592555"/>
            <a:chOff x="2065415" y="3858155"/>
            <a:chExt cx="433493" cy="592555"/>
          </a:xfrm>
          <a:effectLst>
            <a:glow rad="25400">
              <a:schemeClr val="bg1"/>
            </a:glow>
          </a:effectLst>
        </p:grpSpPr>
        <p:pic>
          <p:nvPicPr>
            <p:cNvPr id="62" name="图片 61">
              <a:extLst>
                <a:ext uri="{FF2B5EF4-FFF2-40B4-BE49-F238E27FC236}">
                  <a16:creationId xmlns:a16="http://schemas.microsoft.com/office/drawing/2014/main" id="{AECB9A57-BBEE-81B2-032B-E2C47AE49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>
                          <a14:foregroundMark x1="39258" y1="34375" x2="42383" y2="35156"/>
                          <a14:foregroundMark x1="48633" y1="46484" x2="50391" y2="48047"/>
                          <a14:foregroundMark x1="55859" y1="69336" x2="62500" y2="7187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065415" y="3858155"/>
              <a:ext cx="433493" cy="433493"/>
            </a:xfrm>
            <a:prstGeom prst="rect">
              <a:avLst/>
            </a:prstGeom>
          </p:spPr>
        </p:pic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DE44B99-0A71-BC7E-106B-B2991A32A631}"/>
                </a:ext>
              </a:extLst>
            </p:cNvPr>
            <p:cNvSpPr txBox="1"/>
            <p:nvPr/>
          </p:nvSpPr>
          <p:spPr>
            <a:xfrm>
              <a:off x="2099258" y="4235266"/>
              <a:ext cx="3658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Disk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365B8904-CA5F-D55F-AB9F-56C367BCA13E}"/>
              </a:ext>
            </a:extLst>
          </p:cNvPr>
          <p:cNvCxnSpPr>
            <a:cxnSpLocks/>
          </p:cNvCxnSpPr>
          <p:nvPr/>
        </p:nvCxnSpPr>
        <p:spPr>
          <a:xfrm>
            <a:off x="216000" y="2651352"/>
            <a:ext cx="3672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75C203F5-A8E7-6CF1-A29A-09BBF689E4C7}"/>
              </a:ext>
            </a:extLst>
          </p:cNvPr>
          <p:cNvCxnSpPr>
            <a:cxnSpLocks/>
          </p:cNvCxnSpPr>
          <p:nvPr/>
        </p:nvCxnSpPr>
        <p:spPr>
          <a:xfrm>
            <a:off x="216000" y="3279512"/>
            <a:ext cx="3672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5721DBA4-C8A4-1A93-C69E-2B0167557D06}"/>
              </a:ext>
            </a:extLst>
          </p:cNvPr>
          <p:cNvCxnSpPr>
            <a:cxnSpLocks/>
          </p:cNvCxnSpPr>
          <p:nvPr/>
        </p:nvCxnSpPr>
        <p:spPr>
          <a:xfrm>
            <a:off x="216000" y="4535832"/>
            <a:ext cx="3672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742E1DDD-94B7-63C0-228C-20FA5C11E881}"/>
              </a:ext>
            </a:extLst>
          </p:cNvPr>
          <p:cNvCxnSpPr>
            <a:cxnSpLocks/>
          </p:cNvCxnSpPr>
          <p:nvPr/>
        </p:nvCxnSpPr>
        <p:spPr>
          <a:xfrm>
            <a:off x="216000" y="5163992"/>
            <a:ext cx="3672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D47BC4D4-AFAF-FCE8-611A-ECA077BD5FBB}"/>
              </a:ext>
            </a:extLst>
          </p:cNvPr>
          <p:cNvCxnSpPr>
            <a:cxnSpLocks/>
          </p:cNvCxnSpPr>
          <p:nvPr/>
        </p:nvCxnSpPr>
        <p:spPr>
          <a:xfrm>
            <a:off x="216000" y="5792150"/>
            <a:ext cx="3672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B35C1333-BCFD-C36E-EE52-7F14DF9ED00C}"/>
              </a:ext>
            </a:extLst>
          </p:cNvPr>
          <p:cNvCxnSpPr>
            <a:cxnSpLocks/>
          </p:cNvCxnSpPr>
          <p:nvPr/>
        </p:nvCxnSpPr>
        <p:spPr>
          <a:xfrm flipH="1">
            <a:off x="2247140" y="2291312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99CEC3E6-30D0-948E-51EA-15CBCC52C644}"/>
              </a:ext>
            </a:extLst>
          </p:cNvPr>
          <p:cNvCxnSpPr>
            <a:cxnSpLocks/>
          </p:cNvCxnSpPr>
          <p:nvPr/>
        </p:nvCxnSpPr>
        <p:spPr>
          <a:xfrm flipH="1">
            <a:off x="2247140" y="2939384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BEB896CF-6A9B-27A5-27D6-D6AA00FDCEF4}"/>
              </a:ext>
            </a:extLst>
          </p:cNvPr>
          <p:cNvCxnSpPr>
            <a:cxnSpLocks/>
          </p:cNvCxnSpPr>
          <p:nvPr/>
        </p:nvCxnSpPr>
        <p:spPr>
          <a:xfrm flipH="1">
            <a:off x="2247140" y="4279982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C34956E-FCC3-8FB9-3538-DAF2EF9CC4BA}"/>
              </a:ext>
            </a:extLst>
          </p:cNvPr>
          <p:cNvCxnSpPr>
            <a:cxnSpLocks/>
          </p:cNvCxnSpPr>
          <p:nvPr/>
        </p:nvCxnSpPr>
        <p:spPr>
          <a:xfrm flipH="1">
            <a:off x="2247140" y="4856046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1FE66D37-F735-B675-136D-8F686470B6AD}"/>
              </a:ext>
            </a:extLst>
          </p:cNvPr>
          <p:cNvCxnSpPr>
            <a:cxnSpLocks/>
          </p:cNvCxnSpPr>
          <p:nvPr/>
        </p:nvCxnSpPr>
        <p:spPr>
          <a:xfrm flipH="1">
            <a:off x="2247140" y="5504118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FBD371CF-27CD-742F-2B70-200F60B6AF81}"/>
              </a:ext>
            </a:extLst>
          </p:cNvPr>
          <p:cNvCxnSpPr>
            <a:cxnSpLocks/>
          </p:cNvCxnSpPr>
          <p:nvPr/>
        </p:nvCxnSpPr>
        <p:spPr>
          <a:xfrm flipH="1">
            <a:off x="2247140" y="6080182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102A194D-F1D6-0BCC-9836-45A7F9F9A855}"/>
              </a:ext>
            </a:extLst>
          </p:cNvPr>
          <p:cNvSpPr txBox="1"/>
          <p:nvPr/>
        </p:nvSpPr>
        <p:spPr>
          <a:xfrm>
            <a:off x="2284574" y="291920"/>
            <a:ext cx="1754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n w="3175">
                  <a:noFill/>
                </a:ln>
                <a:solidFill>
                  <a:srgbClr val="2342BF"/>
                </a:solidFill>
                <a:effectLst>
                  <a:glow rad="50800">
                    <a:schemeClr val="bg1"/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Probes</a:t>
            </a:r>
            <a:endParaRPr kumimoji="1" lang="zh-CN" altLang="en-US" sz="3600" b="1" dirty="0">
              <a:ln w="3175">
                <a:noFill/>
              </a:ln>
              <a:solidFill>
                <a:srgbClr val="2342BF"/>
              </a:solidFill>
              <a:effectLst>
                <a:glow rad="50800">
                  <a:schemeClr val="bg1"/>
                </a:glow>
              </a:effectLst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9EB4789-DDD3-5B23-0A39-607630268927}"/>
              </a:ext>
            </a:extLst>
          </p:cNvPr>
          <p:cNvSpPr txBox="1"/>
          <p:nvPr/>
        </p:nvSpPr>
        <p:spPr>
          <a:xfrm>
            <a:off x="6692819" y="291920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ln w="3175">
                  <a:noFill/>
                </a:ln>
                <a:solidFill>
                  <a:srgbClr val="2342BF"/>
                </a:solidFill>
                <a:effectLst>
                  <a:glow rad="50800">
                    <a:schemeClr val="bg1"/>
                  </a:glow>
                </a:effectLs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Notifications</a:t>
            </a:r>
            <a:endParaRPr kumimoji="1" lang="zh-CN" altLang="en-US" sz="3600" b="1" dirty="0">
              <a:ln w="3175">
                <a:noFill/>
              </a:ln>
              <a:solidFill>
                <a:srgbClr val="2342BF"/>
              </a:solidFill>
              <a:effectLst>
                <a:glow rad="50800">
                  <a:schemeClr val="bg1"/>
                </a:glow>
              </a:effectLst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3ADBFB9-0D2E-E3E1-5F0C-6EE9797001A4}"/>
              </a:ext>
            </a:extLst>
          </p:cNvPr>
          <p:cNvGrpSpPr/>
          <p:nvPr/>
        </p:nvGrpSpPr>
        <p:grpSpPr>
          <a:xfrm>
            <a:off x="8631869" y="3125860"/>
            <a:ext cx="470000" cy="679715"/>
            <a:chOff x="9372487" y="1367754"/>
            <a:chExt cx="470000" cy="679715"/>
          </a:xfrm>
          <a:effectLst>
            <a:glow rad="25400">
              <a:schemeClr val="bg1"/>
            </a:glow>
          </a:effectLst>
        </p:grpSpPr>
        <p:pic>
          <p:nvPicPr>
            <p:cNvPr id="88" name="图片 87">
              <a:extLst>
                <a:ext uri="{FF2B5EF4-FFF2-40B4-BE49-F238E27FC236}">
                  <a16:creationId xmlns:a16="http://schemas.microsoft.com/office/drawing/2014/main" id="{43C739EB-EF74-D88C-CE41-D85440285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393217" y="1367754"/>
              <a:ext cx="433494" cy="433494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80F9476-789B-C83F-8A6C-DBA2BF825A5E}"/>
                </a:ext>
              </a:extLst>
            </p:cNvPr>
            <p:cNvSpPr txBox="1"/>
            <p:nvPr/>
          </p:nvSpPr>
          <p:spPr>
            <a:xfrm>
              <a:off x="9372487" y="1801248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Slack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3B518C6-7253-AC7F-83B3-AB759BEBA6E8}"/>
              </a:ext>
            </a:extLst>
          </p:cNvPr>
          <p:cNvGrpSpPr/>
          <p:nvPr/>
        </p:nvGrpSpPr>
        <p:grpSpPr>
          <a:xfrm>
            <a:off x="9356535" y="3128986"/>
            <a:ext cx="583814" cy="676588"/>
            <a:chOff x="10160020" y="1361565"/>
            <a:chExt cx="583814" cy="676588"/>
          </a:xfrm>
          <a:effectLst>
            <a:glow rad="25400">
              <a:schemeClr val="bg1"/>
            </a:glow>
          </a:effectLst>
        </p:grpSpPr>
        <p:pic>
          <p:nvPicPr>
            <p:cNvPr id="91" name="图形 90">
              <a:extLst>
                <a:ext uri="{FF2B5EF4-FFF2-40B4-BE49-F238E27FC236}">
                  <a16:creationId xmlns:a16="http://schemas.microsoft.com/office/drawing/2014/main" id="{8589D79A-0AC4-71DC-1E4A-EE588195A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10211201" y="1361565"/>
              <a:ext cx="481453" cy="481453"/>
            </a:xfrm>
            <a:prstGeom prst="rect">
              <a:avLst/>
            </a:prstGeom>
          </p:spPr>
        </p:pic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092A943A-F645-C36B-FAC5-9E8D50F7FAD9}"/>
                </a:ext>
              </a:extLst>
            </p:cNvPr>
            <p:cNvSpPr txBox="1"/>
            <p:nvPr/>
          </p:nvSpPr>
          <p:spPr>
            <a:xfrm>
              <a:off x="10160020" y="1791932"/>
              <a:ext cx="58381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Discord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BF5BACFA-144D-F29A-F352-B01C0EA120A8}"/>
              </a:ext>
            </a:extLst>
          </p:cNvPr>
          <p:cNvGrpSpPr/>
          <p:nvPr/>
        </p:nvGrpSpPr>
        <p:grpSpPr>
          <a:xfrm>
            <a:off x="10068687" y="3084082"/>
            <a:ext cx="676788" cy="721492"/>
            <a:chOff x="9372487" y="2082656"/>
            <a:chExt cx="676788" cy="721492"/>
          </a:xfrm>
          <a:effectLst>
            <a:glow rad="25400">
              <a:schemeClr val="bg1"/>
            </a:glow>
          </a:effectLst>
        </p:grpSpPr>
        <p:pic>
          <p:nvPicPr>
            <p:cNvPr id="92" name="图片 91">
              <a:extLst>
                <a:ext uri="{FF2B5EF4-FFF2-40B4-BE49-F238E27FC236}">
                  <a16:creationId xmlns:a16="http://schemas.microsoft.com/office/drawing/2014/main" id="{4FB2DDE0-5F6B-F060-66EB-6293E80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475881" y="2082656"/>
              <a:ext cx="470000" cy="470000"/>
            </a:xfrm>
            <a:prstGeom prst="rect">
              <a:avLst/>
            </a:prstGeom>
          </p:spPr>
        </p:pic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A529D1C9-260E-E158-CAB8-1E63B9F01D24}"/>
                </a:ext>
              </a:extLst>
            </p:cNvPr>
            <p:cNvSpPr txBox="1"/>
            <p:nvPr/>
          </p:nvSpPr>
          <p:spPr>
            <a:xfrm>
              <a:off x="9372487" y="2557927"/>
              <a:ext cx="6767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Telegram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DA02FAE1-81B6-2222-21D7-AF6EDDF12161}"/>
              </a:ext>
            </a:extLst>
          </p:cNvPr>
          <p:cNvGrpSpPr/>
          <p:nvPr/>
        </p:nvGrpSpPr>
        <p:grpSpPr>
          <a:xfrm>
            <a:off x="9312453" y="2251597"/>
            <a:ext cx="671979" cy="736261"/>
            <a:chOff x="10076827" y="2062616"/>
            <a:chExt cx="671979" cy="736261"/>
          </a:xfrm>
          <a:effectLst>
            <a:glow rad="25400">
              <a:schemeClr val="bg1"/>
            </a:glow>
          </a:effectLst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id="{EB11F30C-1763-60D0-CBA8-0BB5515D4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6"/>
            <a:srcRect l="17778" t="19511" r="17069" b="14652"/>
            <a:stretch/>
          </p:blipFill>
          <p:spPr>
            <a:xfrm>
              <a:off x="10177816" y="2062616"/>
              <a:ext cx="470001" cy="474940"/>
            </a:xfrm>
            <a:prstGeom prst="rect">
              <a:avLst/>
            </a:prstGeom>
          </p:spPr>
        </p:pic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DBCCBC21-EDCD-12C7-53A6-05B2A979BE44}"/>
                </a:ext>
              </a:extLst>
            </p:cNvPr>
            <p:cNvSpPr txBox="1"/>
            <p:nvPr/>
          </p:nvSpPr>
          <p:spPr>
            <a:xfrm>
              <a:off x="10076827" y="2552656"/>
              <a:ext cx="6719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AWS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SNS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4BB0BCD1-23AE-1E5A-D4C6-2A1D67B65AB2}"/>
              </a:ext>
            </a:extLst>
          </p:cNvPr>
          <p:cNvGrpSpPr/>
          <p:nvPr/>
        </p:nvGrpSpPr>
        <p:grpSpPr>
          <a:xfrm>
            <a:off x="9374425" y="3915743"/>
            <a:ext cx="548034" cy="714173"/>
            <a:chOff x="10230401" y="3665725"/>
            <a:chExt cx="548034" cy="714173"/>
          </a:xfrm>
          <a:effectLst>
            <a:glow rad="25400">
              <a:schemeClr val="bg1"/>
            </a:glow>
          </a:effectLst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id="{258284B2-A9C7-EDCB-773B-871029F9D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230401" y="3665725"/>
              <a:ext cx="548034" cy="548034"/>
            </a:xfrm>
            <a:prstGeom prst="rect">
              <a:avLst/>
            </a:prstGeom>
          </p:spPr>
        </p:pic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A1F7EC60-3E96-15A6-9FBC-68348AC4BC18}"/>
                </a:ext>
              </a:extLst>
            </p:cNvPr>
            <p:cNvSpPr txBox="1"/>
            <p:nvPr/>
          </p:nvSpPr>
          <p:spPr>
            <a:xfrm>
              <a:off x="10256512" y="4133677"/>
              <a:ext cx="4219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Lark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50500AE-835E-8A4C-1C9C-3ED7192E9D60}"/>
              </a:ext>
            </a:extLst>
          </p:cNvPr>
          <p:cNvGrpSpPr/>
          <p:nvPr/>
        </p:nvGrpSpPr>
        <p:grpSpPr>
          <a:xfrm>
            <a:off x="8417868" y="3965647"/>
            <a:ext cx="898003" cy="664268"/>
            <a:chOff x="9935576" y="4496187"/>
            <a:chExt cx="898003" cy="664268"/>
          </a:xfrm>
          <a:effectLst>
            <a:glow rad="25400">
              <a:schemeClr val="bg1"/>
            </a:glow>
          </a:effectLst>
        </p:grpSpPr>
        <p:pic>
          <p:nvPicPr>
            <p:cNvPr id="94" name="图片 93">
              <a:extLst>
                <a:ext uri="{FF2B5EF4-FFF2-40B4-BE49-F238E27FC236}">
                  <a16:creationId xmlns:a16="http://schemas.microsoft.com/office/drawing/2014/main" id="{9439DD59-CC15-DBC3-BCD2-71CE07DA1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10137533" y="4496187"/>
              <a:ext cx="494089" cy="411165"/>
            </a:xfrm>
            <a:prstGeom prst="rect">
              <a:avLst/>
            </a:prstGeom>
          </p:spPr>
        </p:pic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35941756-4398-52FB-2337-447C03E95F58}"/>
                </a:ext>
              </a:extLst>
            </p:cNvPr>
            <p:cNvSpPr txBox="1"/>
            <p:nvPr/>
          </p:nvSpPr>
          <p:spPr>
            <a:xfrm>
              <a:off x="9935576" y="4914234"/>
              <a:ext cx="89800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WeChat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Work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C4DB2BCC-86C7-6387-8402-2BDBB3999144}"/>
              </a:ext>
            </a:extLst>
          </p:cNvPr>
          <p:cNvGrpSpPr/>
          <p:nvPr/>
        </p:nvGrpSpPr>
        <p:grpSpPr>
          <a:xfrm>
            <a:off x="10083916" y="3932741"/>
            <a:ext cx="646331" cy="697175"/>
            <a:chOff x="9317095" y="5490246"/>
            <a:chExt cx="646331" cy="697175"/>
          </a:xfrm>
          <a:effectLst>
            <a:glow rad="25400">
              <a:schemeClr val="bg1"/>
            </a:glow>
          </a:effectLst>
        </p:grpSpPr>
        <p:pic>
          <p:nvPicPr>
            <p:cNvPr id="95" name="图片 94">
              <a:extLst>
                <a:ext uri="{FF2B5EF4-FFF2-40B4-BE49-F238E27FC236}">
                  <a16:creationId xmlns:a16="http://schemas.microsoft.com/office/drawing/2014/main" id="{5501ADFC-1CF5-24AE-3D12-7799013B6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9414783" y="5490246"/>
              <a:ext cx="450954" cy="450954"/>
            </a:xfrm>
            <a:prstGeom prst="rect">
              <a:avLst/>
            </a:prstGeom>
          </p:spPr>
        </p:pic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23C4E332-D883-652C-B818-F3243D2CCEA1}"/>
                </a:ext>
              </a:extLst>
            </p:cNvPr>
            <p:cNvSpPr txBox="1"/>
            <p:nvPr/>
          </p:nvSpPr>
          <p:spPr>
            <a:xfrm>
              <a:off x="9317095" y="5941200"/>
              <a:ext cx="6463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DingTalk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107A5B7B-9E52-B3EF-67F2-24F822537BE7}"/>
              </a:ext>
            </a:extLst>
          </p:cNvPr>
          <p:cNvGrpSpPr/>
          <p:nvPr/>
        </p:nvGrpSpPr>
        <p:grpSpPr>
          <a:xfrm>
            <a:off x="8631869" y="2232528"/>
            <a:ext cx="470001" cy="755330"/>
            <a:chOff x="8715440" y="3658513"/>
            <a:chExt cx="470001" cy="755330"/>
          </a:xfrm>
          <a:effectLst>
            <a:glow rad="25400">
              <a:schemeClr val="bg1"/>
            </a:glow>
          </a:effectLst>
        </p:grpSpPr>
        <p:pic>
          <p:nvPicPr>
            <p:cNvPr id="111" name="图片 110">
              <a:extLst>
                <a:ext uri="{FF2B5EF4-FFF2-40B4-BE49-F238E27FC236}">
                  <a16:creationId xmlns:a16="http://schemas.microsoft.com/office/drawing/2014/main" id="{C933FF32-EC83-9EAD-AA60-FC0C721D75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715440" y="3658513"/>
              <a:ext cx="470001" cy="470001"/>
            </a:xfrm>
            <a:prstGeom prst="rect">
              <a:avLst/>
            </a:prstGeom>
          </p:spPr>
        </p:pic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D056EAA-63AF-CA16-D020-F9EBD79650F2}"/>
                </a:ext>
              </a:extLst>
            </p:cNvPr>
            <p:cNvSpPr txBox="1"/>
            <p:nvPr/>
          </p:nvSpPr>
          <p:spPr>
            <a:xfrm>
              <a:off x="8715440" y="4167622"/>
              <a:ext cx="4700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Email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0698A71F-D5C9-FEEE-4440-72566C12A412}"/>
              </a:ext>
            </a:extLst>
          </p:cNvPr>
          <p:cNvSpPr/>
          <p:nvPr/>
        </p:nvSpPr>
        <p:spPr>
          <a:xfrm>
            <a:off x="6692819" y="272622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Event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圆角矩形 114">
            <a:extLst>
              <a:ext uri="{FF2B5EF4-FFF2-40B4-BE49-F238E27FC236}">
                <a16:creationId xmlns:a16="http://schemas.microsoft.com/office/drawing/2014/main" id="{73383F27-A9A8-9952-B39A-5372689A4578}"/>
              </a:ext>
            </a:extLst>
          </p:cNvPr>
          <p:cNvSpPr/>
          <p:nvPr/>
        </p:nvSpPr>
        <p:spPr>
          <a:xfrm>
            <a:off x="6692819" y="3311137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Alarm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49606CB4-4359-C634-49A6-154CF6F04F05}"/>
              </a:ext>
            </a:extLst>
          </p:cNvPr>
          <p:cNvSpPr/>
          <p:nvPr/>
        </p:nvSpPr>
        <p:spPr>
          <a:xfrm>
            <a:off x="6692819" y="3930662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Report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B9FFA407-C4EB-D5B6-2692-07380FAE5DCC}"/>
              </a:ext>
            </a:extLst>
          </p:cNvPr>
          <p:cNvGrpSpPr/>
          <p:nvPr/>
        </p:nvGrpSpPr>
        <p:grpSpPr>
          <a:xfrm>
            <a:off x="9400872" y="1440577"/>
            <a:ext cx="495140" cy="718944"/>
            <a:chOff x="9854490" y="1774086"/>
            <a:chExt cx="495140" cy="718944"/>
          </a:xfrm>
          <a:effectLst>
            <a:glow rad="25400">
              <a:schemeClr val="bg1"/>
            </a:glow>
          </a:effectLst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70FAD2C3-1343-6DDF-AFB1-8A08FAE05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9854490" y="1774086"/>
              <a:ext cx="495140" cy="507305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0D861C3-6C2F-0035-CE6A-986BF8FE4795}"/>
                </a:ext>
              </a:extLst>
            </p:cNvPr>
            <p:cNvSpPr txBox="1"/>
            <p:nvPr/>
          </p:nvSpPr>
          <p:spPr>
            <a:xfrm>
              <a:off x="9884693" y="2246809"/>
              <a:ext cx="4347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Logs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21" name="直线箭头连接符 120">
            <a:extLst>
              <a:ext uri="{FF2B5EF4-FFF2-40B4-BE49-F238E27FC236}">
                <a16:creationId xmlns:a16="http://schemas.microsoft.com/office/drawing/2014/main" id="{66184110-DE38-2934-7F68-59B6EACD04EC}"/>
              </a:ext>
            </a:extLst>
          </p:cNvPr>
          <p:cNvCxnSpPr>
            <a:cxnSpLocks/>
          </p:cNvCxnSpPr>
          <p:nvPr/>
        </p:nvCxnSpPr>
        <p:spPr>
          <a:xfrm>
            <a:off x="7983583" y="2862485"/>
            <a:ext cx="360000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线箭头连接符 121">
            <a:extLst>
              <a:ext uri="{FF2B5EF4-FFF2-40B4-BE49-F238E27FC236}">
                <a16:creationId xmlns:a16="http://schemas.microsoft.com/office/drawing/2014/main" id="{8F291A35-03B6-337B-4D64-01DCA210845E}"/>
              </a:ext>
            </a:extLst>
          </p:cNvPr>
          <p:cNvCxnSpPr>
            <a:cxnSpLocks/>
          </p:cNvCxnSpPr>
          <p:nvPr/>
        </p:nvCxnSpPr>
        <p:spPr>
          <a:xfrm>
            <a:off x="7992897" y="3483906"/>
            <a:ext cx="360000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线箭头连接符 122">
            <a:extLst>
              <a:ext uri="{FF2B5EF4-FFF2-40B4-BE49-F238E27FC236}">
                <a16:creationId xmlns:a16="http://schemas.microsoft.com/office/drawing/2014/main" id="{ECE8E285-1067-6E0B-764F-5FD9AA808115}"/>
              </a:ext>
            </a:extLst>
          </p:cNvPr>
          <p:cNvCxnSpPr>
            <a:cxnSpLocks/>
          </p:cNvCxnSpPr>
          <p:nvPr/>
        </p:nvCxnSpPr>
        <p:spPr>
          <a:xfrm>
            <a:off x="7983583" y="4094260"/>
            <a:ext cx="360000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右箭头 125">
            <a:extLst>
              <a:ext uri="{FF2B5EF4-FFF2-40B4-BE49-F238E27FC236}">
                <a16:creationId xmlns:a16="http://schemas.microsoft.com/office/drawing/2014/main" id="{8AED6AF7-6E35-0F8B-68C4-1B1E60DDDB00}"/>
              </a:ext>
            </a:extLst>
          </p:cNvPr>
          <p:cNvSpPr/>
          <p:nvPr/>
        </p:nvSpPr>
        <p:spPr>
          <a:xfrm>
            <a:off x="4628316" y="2910627"/>
            <a:ext cx="1331242" cy="812579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B94F5BF-92B4-CBF0-71F0-7E158BB7CE17}"/>
              </a:ext>
            </a:extLst>
          </p:cNvPr>
          <p:cNvGrpSpPr/>
          <p:nvPr/>
        </p:nvGrpSpPr>
        <p:grpSpPr>
          <a:xfrm>
            <a:off x="8621449" y="4700705"/>
            <a:ext cx="490840" cy="639831"/>
            <a:chOff x="8624518" y="4844946"/>
            <a:chExt cx="490840" cy="639831"/>
          </a:xfrm>
          <a:effectLst>
            <a:glow rad="25400">
              <a:schemeClr val="bg1"/>
            </a:glow>
          </a:effectLst>
        </p:grpSpPr>
        <p:pic>
          <p:nvPicPr>
            <p:cNvPr id="4" name="图形 3">
              <a:extLst>
                <a:ext uri="{FF2B5EF4-FFF2-40B4-BE49-F238E27FC236}">
                  <a16:creationId xmlns:a16="http://schemas.microsoft.com/office/drawing/2014/main" id="{157F7577-7066-BCD1-9E24-40B5ADB0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8660496" y="4844946"/>
              <a:ext cx="418885" cy="418885"/>
            </a:xfrm>
            <a:prstGeom prst="rect">
              <a:avLst/>
            </a:prstGeom>
          </p:spPr>
        </p:pic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04BA8B20-166B-1E9D-FB68-ED82B498E2E7}"/>
                </a:ext>
              </a:extLst>
            </p:cNvPr>
            <p:cNvSpPr txBox="1"/>
            <p:nvPr/>
          </p:nvSpPr>
          <p:spPr>
            <a:xfrm>
              <a:off x="8624518" y="5238556"/>
              <a:ext cx="4908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Twilio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4996E95E-6F11-9C19-93B6-E93E35FE3EF2}"/>
              </a:ext>
            </a:extLst>
          </p:cNvPr>
          <p:cNvGrpSpPr/>
          <p:nvPr/>
        </p:nvGrpSpPr>
        <p:grpSpPr>
          <a:xfrm>
            <a:off x="9378176" y="4645805"/>
            <a:ext cx="540533" cy="694640"/>
            <a:chOff x="9412218" y="4790137"/>
            <a:chExt cx="540533" cy="694640"/>
          </a:xfrm>
          <a:effectLst>
            <a:glow rad="25400">
              <a:schemeClr val="bg1"/>
            </a:glow>
          </a:effectLst>
        </p:grpSpPr>
        <p:pic>
          <p:nvPicPr>
            <p:cNvPr id="1028" name="Picture 4" descr="Nexmo · GitHub">
              <a:extLst>
                <a:ext uri="{FF2B5EF4-FFF2-40B4-BE49-F238E27FC236}">
                  <a16:creationId xmlns:a16="http://schemas.microsoft.com/office/drawing/2014/main" id="{75972A4B-93E1-7775-62E6-1D44F646E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120" y="4790137"/>
              <a:ext cx="520729" cy="5207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9AD630B-F136-4779-F520-86EB095ECC7D}"/>
                </a:ext>
              </a:extLst>
            </p:cNvPr>
            <p:cNvSpPr txBox="1"/>
            <p:nvPr/>
          </p:nvSpPr>
          <p:spPr>
            <a:xfrm>
              <a:off x="9412218" y="5238556"/>
              <a:ext cx="5405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Nexmo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64B2A5D-4040-8684-BB4B-1FC45E236F7E}"/>
              </a:ext>
            </a:extLst>
          </p:cNvPr>
          <p:cNvGrpSpPr/>
          <p:nvPr/>
        </p:nvGrpSpPr>
        <p:grpSpPr>
          <a:xfrm>
            <a:off x="10097541" y="4725107"/>
            <a:ext cx="619080" cy="615339"/>
            <a:chOff x="10171444" y="4869438"/>
            <a:chExt cx="619080" cy="615339"/>
          </a:xfrm>
          <a:effectLst>
            <a:glow rad="25400">
              <a:schemeClr val="bg1"/>
            </a:glow>
          </a:effectLst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5343D331-F760-A8E4-2793-F916730AE4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5"/>
            <a:srcRect l="6426" t="-737" r="52506" b="737"/>
            <a:stretch/>
          </p:blipFill>
          <p:spPr>
            <a:xfrm>
              <a:off x="10228203" y="4869438"/>
              <a:ext cx="505563" cy="385846"/>
            </a:xfrm>
            <a:prstGeom prst="rect">
              <a:avLst/>
            </a:prstGeom>
          </p:spPr>
        </p:pic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F649CC27-689A-EAFE-B621-A5F226F25F4D}"/>
                </a:ext>
              </a:extLst>
            </p:cNvPr>
            <p:cNvSpPr txBox="1"/>
            <p:nvPr/>
          </p:nvSpPr>
          <p:spPr>
            <a:xfrm>
              <a:off x="10171444" y="5238556"/>
              <a:ext cx="6190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YunPian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28" name="圆角矩形 127">
            <a:extLst>
              <a:ext uri="{FF2B5EF4-FFF2-40B4-BE49-F238E27FC236}">
                <a16:creationId xmlns:a16="http://schemas.microsoft.com/office/drawing/2014/main" id="{EAB2C897-CDED-45BA-C46A-0F63CBA0E499}"/>
              </a:ext>
            </a:extLst>
          </p:cNvPr>
          <p:cNvSpPr/>
          <p:nvPr/>
        </p:nvSpPr>
        <p:spPr>
          <a:xfrm>
            <a:off x="6764895" y="5969059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Metrics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EF92ED4-5A06-C271-A81C-3DF075B60F58}"/>
              </a:ext>
            </a:extLst>
          </p:cNvPr>
          <p:cNvGrpSpPr/>
          <p:nvPr/>
        </p:nvGrpSpPr>
        <p:grpSpPr>
          <a:xfrm>
            <a:off x="8472264" y="5828623"/>
            <a:ext cx="825867" cy="677862"/>
            <a:chOff x="1125642" y="682053"/>
            <a:chExt cx="569547" cy="467478"/>
          </a:xfrm>
          <a:effectLst>
            <a:glow rad="25400">
              <a:schemeClr val="bg1"/>
            </a:glow>
          </a:effectLst>
        </p:grpSpPr>
        <p:pic>
          <p:nvPicPr>
            <p:cNvPr id="130" name="图形 129">
              <a:extLst>
                <a:ext uri="{FF2B5EF4-FFF2-40B4-BE49-F238E27FC236}">
                  <a16:creationId xmlns:a16="http://schemas.microsoft.com/office/drawing/2014/main" id="{EB0E55A2-1B13-F7BD-939B-4B57727B0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254563" y="682053"/>
              <a:ext cx="311705" cy="311706"/>
            </a:xfrm>
            <a:prstGeom prst="rect">
              <a:avLst/>
            </a:prstGeom>
          </p:spPr>
        </p:pic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3C8A7A63-80A3-7191-5214-B37E794D0F41}"/>
                </a:ext>
              </a:extLst>
            </p:cNvPr>
            <p:cNvSpPr txBox="1"/>
            <p:nvPr/>
          </p:nvSpPr>
          <p:spPr>
            <a:xfrm>
              <a:off x="1125642" y="979728"/>
              <a:ext cx="569547" cy="1698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Prometheus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5DE6E08A-B662-00A7-949C-5715CB4241A4}"/>
              </a:ext>
            </a:extLst>
          </p:cNvPr>
          <p:cNvCxnSpPr>
            <a:cxnSpLocks/>
          </p:cNvCxnSpPr>
          <p:nvPr/>
        </p:nvCxnSpPr>
        <p:spPr>
          <a:xfrm>
            <a:off x="8017679" y="6151306"/>
            <a:ext cx="360000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CEE6FAA4-4FD1-4265-6AF9-D41BFA504ACC}"/>
              </a:ext>
            </a:extLst>
          </p:cNvPr>
          <p:cNvCxnSpPr>
            <a:cxnSpLocks/>
          </p:cNvCxnSpPr>
          <p:nvPr/>
        </p:nvCxnSpPr>
        <p:spPr>
          <a:xfrm>
            <a:off x="6435812" y="5556776"/>
            <a:ext cx="4433574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3D4C549-CCFB-8B15-5463-E329BE87B151}"/>
              </a:ext>
            </a:extLst>
          </p:cNvPr>
          <p:cNvGrpSpPr/>
          <p:nvPr/>
        </p:nvGrpSpPr>
        <p:grpSpPr>
          <a:xfrm>
            <a:off x="10108501" y="5795753"/>
            <a:ext cx="601448" cy="710733"/>
            <a:chOff x="9441498" y="4704429"/>
            <a:chExt cx="601448" cy="710733"/>
          </a:xfrm>
          <a:effectLst>
            <a:glow rad="25400">
              <a:schemeClr val="bg1"/>
            </a:glow>
          </a:effectLst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36B8E33-E498-057F-0BA8-61076C6135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9478334" y="4704429"/>
              <a:ext cx="489706" cy="489706"/>
            </a:xfrm>
            <a:prstGeom prst="rect">
              <a:avLst/>
            </a:prstGeom>
          </p:spPr>
        </p:pic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46200AF6-D8AF-AA0F-0B5A-620BC89DCA86}"/>
                </a:ext>
              </a:extLst>
            </p:cNvPr>
            <p:cNvSpPr txBox="1"/>
            <p:nvPr/>
          </p:nvSpPr>
          <p:spPr>
            <a:xfrm>
              <a:off x="9441498" y="5168941"/>
              <a:ext cx="6014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Grafana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cxnSp>
        <p:nvCxnSpPr>
          <p:cNvPr id="135" name="直线箭头连接符 134">
            <a:extLst>
              <a:ext uri="{FF2B5EF4-FFF2-40B4-BE49-F238E27FC236}">
                <a16:creationId xmlns:a16="http://schemas.microsoft.com/office/drawing/2014/main" id="{EEF1C411-0712-4064-0D05-DD6528E99F63}"/>
              </a:ext>
            </a:extLst>
          </p:cNvPr>
          <p:cNvCxnSpPr>
            <a:cxnSpLocks/>
          </p:cNvCxnSpPr>
          <p:nvPr/>
        </p:nvCxnSpPr>
        <p:spPr>
          <a:xfrm>
            <a:off x="9336360" y="6082202"/>
            <a:ext cx="586261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圆角矩形 135">
            <a:extLst>
              <a:ext uri="{FF2B5EF4-FFF2-40B4-BE49-F238E27FC236}">
                <a16:creationId xmlns:a16="http://schemas.microsoft.com/office/drawing/2014/main" id="{39FAC72E-6D2C-FDB3-FC80-EF3ACAD26458}"/>
              </a:ext>
            </a:extLst>
          </p:cNvPr>
          <p:cNvSpPr/>
          <p:nvPr/>
        </p:nvSpPr>
        <p:spPr>
          <a:xfrm>
            <a:off x="2778013" y="3422701"/>
            <a:ext cx="1128408" cy="340468"/>
          </a:xfrm>
          <a:prstGeom prst="roundRect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TLS</a:t>
            </a:r>
            <a:endParaRPr kumimoji="1" lang="zh-CN" altLang="en-US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37" name="直线箭头连接符 136">
            <a:extLst>
              <a:ext uri="{FF2B5EF4-FFF2-40B4-BE49-F238E27FC236}">
                <a16:creationId xmlns:a16="http://schemas.microsoft.com/office/drawing/2014/main" id="{83562DEC-3592-197F-5F6B-96B7FD166D03}"/>
              </a:ext>
            </a:extLst>
          </p:cNvPr>
          <p:cNvCxnSpPr>
            <a:cxnSpLocks/>
          </p:cNvCxnSpPr>
          <p:nvPr/>
        </p:nvCxnSpPr>
        <p:spPr>
          <a:xfrm flipH="1">
            <a:off x="2280849" y="3631644"/>
            <a:ext cx="357455" cy="0"/>
          </a:xfrm>
          <a:prstGeom prst="straightConnector1">
            <a:avLst/>
          </a:prstGeom>
          <a:ln>
            <a:tailEnd type="triangle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BF246A40-B404-6549-4EC8-B8C38A5F7A11}"/>
              </a:ext>
            </a:extLst>
          </p:cNvPr>
          <p:cNvCxnSpPr>
            <a:cxnSpLocks/>
          </p:cNvCxnSpPr>
          <p:nvPr/>
        </p:nvCxnSpPr>
        <p:spPr>
          <a:xfrm>
            <a:off x="216000" y="3907672"/>
            <a:ext cx="3672000" cy="0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  <a:prstDash val="dash"/>
          </a:ln>
          <a:effectLst>
            <a:glow rad="254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41CB010A-C93A-326D-870D-7B2736FFE586}"/>
              </a:ext>
            </a:extLst>
          </p:cNvPr>
          <p:cNvGrpSpPr/>
          <p:nvPr/>
        </p:nvGrpSpPr>
        <p:grpSpPr>
          <a:xfrm>
            <a:off x="8435501" y="1440578"/>
            <a:ext cx="862737" cy="718943"/>
            <a:chOff x="1147446" y="2208664"/>
            <a:chExt cx="862737" cy="718943"/>
          </a:xfrm>
          <a:effectLst>
            <a:glow rad="25400">
              <a:schemeClr val="bg1"/>
            </a:glow>
          </a:effectLst>
        </p:grpSpPr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353311BF-C1D3-7693-C183-0881E63ED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53267" y="2208664"/>
              <a:ext cx="451095" cy="515537"/>
            </a:xfrm>
            <a:prstGeom prst="rect">
              <a:avLst/>
            </a:prstGeom>
          </p:spPr>
        </p:pic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1E1FF3DB-C6AA-AD37-4948-722769DD97B6}"/>
                </a:ext>
              </a:extLst>
            </p:cNvPr>
            <p:cNvSpPr txBox="1"/>
            <p:nvPr/>
          </p:nvSpPr>
          <p:spPr>
            <a:xfrm>
              <a:off x="1147446" y="2681386"/>
              <a:ext cx="8627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Shell</a:t>
              </a:r>
              <a:r>
                <a:rPr kumimoji="1"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 </a:t>
              </a:r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Scripts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CB09AEB6-5E7B-B73C-45E6-1DF5EB3135CF}"/>
              </a:ext>
            </a:extLst>
          </p:cNvPr>
          <p:cNvGrpSpPr/>
          <p:nvPr/>
        </p:nvGrpSpPr>
        <p:grpSpPr>
          <a:xfrm>
            <a:off x="10147234" y="2254072"/>
            <a:ext cx="519694" cy="733786"/>
            <a:chOff x="9316832" y="1557623"/>
            <a:chExt cx="519694" cy="733786"/>
          </a:xfrm>
          <a:effectLst>
            <a:glow rad="25400">
              <a:schemeClr val="bg1"/>
            </a:glow>
          </a:effectLst>
        </p:grpSpPr>
        <p:pic>
          <p:nvPicPr>
            <p:cNvPr id="76" name="图片 75">
              <a:extLst>
                <a:ext uri="{FF2B5EF4-FFF2-40B4-BE49-F238E27FC236}">
                  <a16:creationId xmlns:a16="http://schemas.microsoft.com/office/drawing/2014/main" id="{E5F091F6-C237-1B69-7C10-DE03FA870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9316832" y="1557623"/>
              <a:ext cx="519694" cy="483349"/>
            </a:xfrm>
            <a:prstGeom prst="rect">
              <a:avLst/>
            </a:prstGeom>
          </p:spPr>
        </p:pic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97ABEF91-F178-A2CF-5B81-4212E69D4638}"/>
                </a:ext>
              </a:extLst>
            </p:cNvPr>
            <p:cNvSpPr txBox="1"/>
            <p:nvPr/>
          </p:nvSpPr>
          <p:spPr>
            <a:xfrm>
              <a:off x="9316832" y="2045188"/>
              <a:ext cx="5196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Teams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7166348A-DC82-B521-F5C3-F623EEA3E5EF}"/>
              </a:ext>
            </a:extLst>
          </p:cNvPr>
          <p:cNvGrpSpPr/>
          <p:nvPr/>
        </p:nvGrpSpPr>
        <p:grpSpPr>
          <a:xfrm>
            <a:off x="10140822" y="1471086"/>
            <a:ext cx="532518" cy="688435"/>
            <a:chOff x="10122129" y="1583142"/>
            <a:chExt cx="532518" cy="688435"/>
          </a:xfrm>
          <a:effectLst>
            <a:glow rad="25400">
              <a:schemeClr val="bg1"/>
            </a:glow>
          </a:effectLst>
        </p:grpSpPr>
        <p:pic>
          <p:nvPicPr>
            <p:cNvPr id="1030" name="Picture 6" descr="List of Data Sources | Fluentd">
              <a:extLst>
                <a:ext uri="{FF2B5EF4-FFF2-40B4-BE49-F238E27FC236}">
                  <a16:creationId xmlns:a16="http://schemas.microsoft.com/office/drawing/2014/main" id="{5FC81D9D-0CC4-DF49-BBB9-883F7E2D84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95775" y="1583142"/>
              <a:ext cx="385226" cy="43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B35E44E7-CA02-762E-C8BD-FA4B63333D1A}"/>
                </a:ext>
              </a:extLst>
            </p:cNvPr>
            <p:cNvSpPr txBox="1"/>
            <p:nvPr/>
          </p:nvSpPr>
          <p:spPr>
            <a:xfrm>
              <a:off x="10122129" y="2025356"/>
              <a:ext cx="5325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Syslog</a:t>
              </a:r>
              <a:endParaRPr kumimoji="1"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sp>
        <p:nvSpPr>
          <p:cNvPr id="148" name="右箭头 147">
            <a:extLst>
              <a:ext uri="{FF2B5EF4-FFF2-40B4-BE49-F238E27FC236}">
                <a16:creationId xmlns:a16="http://schemas.microsoft.com/office/drawing/2014/main" id="{778E085E-ABE0-57BD-055A-215FEC5E4933}"/>
              </a:ext>
            </a:extLst>
          </p:cNvPr>
          <p:cNvSpPr/>
          <p:nvPr/>
        </p:nvSpPr>
        <p:spPr>
          <a:xfrm>
            <a:off x="4624279" y="5624005"/>
            <a:ext cx="1331242" cy="812580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9" name="右箭头 148">
            <a:extLst>
              <a:ext uri="{FF2B5EF4-FFF2-40B4-BE49-F238E27FC236}">
                <a16:creationId xmlns:a16="http://schemas.microsoft.com/office/drawing/2014/main" id="{8328AF68-3D74-AA65-57C8-B51579A6F413}"/>
              </a:ext>
            </a:extLst>
          </p:cNvPr>
          <p:cNvSpPr/>
          <p:nvPr/>
        </p:nvSpPr>
        <p:spPr>
          <a:xfrm>
            <a:off x="4692750" y="3028885"/>
            <a:ext cx="1331242" cy="812579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50" name="右箭头 149">
            <a:extLst>
              <a:ext uri="{FF2B5EF4-FFF2-40B4-BE49-F238E27FC236}">
                <a16:creationId xmlns:a16="http://schemas.microsoft.com/office/drawing/2014/main" id="{212A5595-2EA3-34C0-AA3D-CDBCA11C6837}"/>
              </a:ext>
            </a:extLst>
          </p:cNvPr>
          <p:cNvSpPr/>
          <p:nvPr/>
        </p:nvSpPr>
        <p:spPr>
          <a:xfrm>
            <a:off x="4764758" y="3147142"/>
            <a:ext cx="1331242" cy="812579"/>
          </a:xfrm>
          <a:prstGeom prst="rightArrow">
            <a:avLst/>
          </a:prstGeom>
          <a:solidFill>
            <a:srgbClr val="2342BF"/>
          </a:solidFill>
          <a:ln>
            <a:solidFill>
              <a:schemeClr val="bg1"/>
            </a:solidFill>
          </a:ln>
          <a:effectLst>
            <a:glow rad="254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Channels</a:t>
            </a:r>
            <a:endParaRPr kumimoji="1" lang="zh-CN" altLang="en-US" sz="1600" b="1" dirty="0">
              <a:latin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239382F-3078-09BB-C40A-52F0E13CB9E5}"/>
              </a:ext>
            </a:extLst>
          </p:cNvPr>
          <p:cNvGrpSpPr/>
          <p:nvPr/>
        </p:nvGrpSpPr>
        <p:grpSpPr>
          <a:xfrm>
            <a:off x="1492308" y="3265674"/>
            <a:ext cx="715260" cy="684658"/>
            <a:chOff x="1492308" y="3265674"/>
            <a:chExt cx="715260" cy="684658"/>
          </a:xfrm>
          <a:effectLst>
            <a:glow rad="25400">
              <a:schemeClr val="bg1"/>
            </a:glow>
          </a:effectLst>
        </p:grpSpPr>
        <p:pic>
          <p:nvPicPr>
            <p:cNvPr id="1026" name="Picture 2" descr="SSL Toolkit — Powerful On Every Platform | Medium">
              <a:extLst>
                <a:ext uri="{FF2B5EF4-FFF2-40B4-BE49-F238E27FC236}">
                  <a16:creationId xmlns:a16="http://schemas.microsoft.com/office/drawing/2014/main" id="{B5B48984-91FE-8398-1C5D-891104A33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923" y="3265674"/>
              <a:ext cx="550031" cy="550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C7679CFB-7A71-98B2-6C75-697026B6A9F5}"/>
                </a:ext>
              </a:extLst>
            </p:cNvPr>
            <p:cNvSpPr txBox="1"/>
            <p:nvPr/>
          </p:nvSpPr>
          <p:spPr>
            <a:xfrm>
              <a:off x="1492308" y="3734888"/>
              <a:ext cx="7152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Certification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BE8BE54-D5E5-B694-2E34-B2AB39F38E7E}"/>
              </a:ext>
            </a:extLst>
          </p:cNvPr>
          <p:cNvGrpSpPr/>
          <p:nvPr/>
        </p:nvGrpSpPr>
        <p:grpSpPr>
          <a:xfrm>
            <a:off x="58577" y="5951484"/>
            <a:ext cx="638316" cy="456509"/>
            <a:chOff x="8978" y="5957764"/>
            <a:chExt cx="638316" cy="456509"/>
          </a:xfrm>
          <a:effectLst>
            <a:glow rad="25400">
              <a:schemeClr val="bg1"/>
            </a:glow>
          </a:effectLst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9E9431F9-0211-D139-3914-EC62DA4F3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69643" y="5957764"/>
              <a:ext cx="297121" cy="297121"/>
            </a:xfrm>
            <a:prstGeom prst="rect">
              <a:avLst/>
            </a:prstGeom>
          </p:spPr>
        </p:pic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44606BFA-2ACB-6DDE-EEDB-230C98319F89}"/>
                </a:ext>
              </a:extLst>
            </p:cNvPr>
            <p:cNvSpPr txBox="1"/>
            <p:nvPr/>
          </p:nvSpPr>
          <p:spPr>
            <a:xfrm>
              <a:off x="8978" y="6252407"/>
              <a:ext cx="638316" cy="161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Francois One" panose="02000503040000020004" pitchFamily="2" charset="0"/>
                </a:rPr>
                <a:t>MemCache</a:t>
              </a:r>
              <a:endParaRPr kumimoji="1" lang="zh-CN" alt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Francois One" panose="0200050304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249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56</Words>
  <Application>Microsoft Macintosh PowerPoint</Application>
  <PresentationFormat>自定义</PresentationFormat>
  <Paragraphs>49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Francois One</vt:lpstr>
      <vt:lpstr>Open Sans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Chen</dc:creator>
  <cp:lastModifiedBy>Hao Chen</cp:lastModifiedBy>
  <cp:revision>14</cp:revision>
  <dcterms:created xsi:type="dcterms:W3CDTF">2022-04-27T06:43:30Z</dcterms:created>
  <dcterms:modified xsi:type="dcterms:W3CDTF">2022-06-15T02:28:47Z</dcterms:modified>
</cp:coreProperties>
</file>