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 Black" panose="020B0604020202020204" charset="0"/>
      <p:bold r:id="rId8"/>
      <p:boldItalic r:id="rId9"/>
    </p:embeddedFont>
    <p:embeddedFont>
      <p:font typeface="Montserrat" panose="020B0604020202020204" charset="0"/>
      <p:regular r:id="rId10"/>
      <p:bold r:id="rId11"/>
      <p:italic r:id="rId12"/>
      <p:boldItalic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30300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838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b3dc13121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b3dc13121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361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b3dc13121_2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b3dc13121_2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75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b3dc13121_2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b3dc13121_2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41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b3dc1312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b3dc1312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20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megagringa.github.io/Atesis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9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 Black"/>
                <a:ea typeface="Lato Black"/>
                <a:cs typeface="Lato Black"/>
                <a:sym typeface="Lato Black"/>
              </a:rPr>
              <a:t>Resto App.</a:t>
            </a:r>
            <a:endParaRPr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13789" y="3935198"/>
            <a:ext cx="3540861" cy="657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/>
              <a:t>Estudiante: Juan </a:t>
            </a:r>
            <a:r>
              <a:rPr lang="es" sz="1800" dirty="0"/>
              <a:t>Pablo </a:t>
            </a:r>
            <a:r>
              <a:rPr lang="es" sz="1800" dirty="0" smtClean="0"/>
              <a:t>Lopez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/>
              <a:t>Profesora: Ana Carolina Ferreyra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latin typeface="Lato Black"/>
                <a:ea typeface="Lato Black"/>
                <a:cs typeface="Lato Black"/>
                <a:sym typeface="Lato Black"/>
              </a:rPr>
              <a:t>Descripción del Sistema</a:t>
            </a:r>
            <a:endParaRPr sz="32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2"/>
          </p:nvPr>
        </p:nvSpPr>
        <p:spPr>
          <a:xfrm>
            <a:off x="4980200" y="1683850"/>
            <a:ext cx="3700200" cy="21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Exploración del Menú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Realización de Pedidos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Solicitud de Atención del Mozo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Cálculo en Tiempo Real del Total de la Cuenta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Comunicación Tablet - PC de Caja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1001450" y="1567550"/>
            <a:ext cx="3298900" cy="23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latin typeface="Lato Black"/>
                <a:ea typeface="Lato Black"/>
                <a:cs typeface="Lato Black"/>
                <a:sym typeface="Lato Black"/>
              </a:rPr>
              <a:t>Descripción Funcional</a:t>
            </a:r>
            <a:endParaRPr sz="3100"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148" name="Google Shape;148;p15"/>
          <p:cNvGrpSpPr/>
          <p:nvPr/>
        </p:nvGrpSpPr>
        <p:grpSpPr>
          <a:xfrm>
            <a:off x="836176" y="1601761"/>
            <a:ext cx="7727178" cy="3202093"/>
            <a:chOff x="1342538" y="1219387"/>
            <a:chExt cx="6465717" cy="2868487"/>
          </a:xfrm>
        </p:grpSpPr>
        <p:sp>
          <p:nvSpPr>
            <p:cNvPr id="149" name="Google Shape;149;p15"/>
            <p:cNvSpPr/>
            <p:nvPr/>
          </p:nvSpPr>
          <p:spPr>
            <a:xfrm rot="-711236">
              <a:off x="6465750" y="2627201"/>
              <a:ext cx="1350909" cy="57662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711236" flipH="1">
              <a:off x="5181012" y="2627201"/>
              <a:ext cx="1350909" cy="57662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711236">
              <a:off x="3899938" y="2627201"/>
              <a:ext cx="1350909" cy="57662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711236" flipH="1">
              <a:off x="2608258" y="2627201"/>
              <a:ext cx="1350909" cy="57662"/>
            </a:xfrm>
            <a:prstGeom prst="roundRect">
              <a:avLst>
                <a:gd name="adj" fmla="val 50000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 rot="-711236">
              <a:off x="1334133" y="2627201"/>
              <a:ext cx="1350909" cy="57662"/>
            </a:xfrm>
            <a:prstGeom prst="roundRect">
              <a:avLst>
                <a:gd name="adj" fmla="val 50000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" name="Google Shape;154;p15"/>
            <p:cNvGrpSpPr/>
            <p:nvPr/>
          </p:nvGrpSpPr>
          <p:grpSpPr>
            <a:xfrm>
              <a:off x="6333018" y="2683244"/>
              <a:ext cx="219000" cy="530066"/>
              <a:chOff x="6543468" y="2541798"/>
              <a:chExt cx="219000" cy="530066"/>
            </a:xfrm>
          </p:grpSpPr>
          <p:sp>
            <p:nvSpPr>
              <p:cNvPr id="155" name="Google Shape;155;p15"/>
              <p:cNvSpPr/>
              <p:nvPr/>
            </p:nvSpPr>
            <p:spPr>
              <a:xfrm rot="-1789476">
                <a:off x="6572742" y="2571072"/>
                <a:ext cx="160451" cy="160451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85858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6607975" y="3004364"/>
                <a:ext cx="90000" cy="67500"/>
              </a:xfrm>
              <a:prstGeom prst="triangle">
                <a:avLst>
                  <a:gd name="adj" fmla="val 50000"/>
                </a:avLst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57" name="Google Shape;15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38775" y="3223725"/>
              <a:ext cx="1712700" cy="73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74599" y="1376263"/>
              <a:ext cx="1712701" cy="86858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" name="Google Shape;159;p15"/>
            <p:cNvGrpSpPr/>
            <p:nvPr/>
          </p:nvGrpSpPr>
          <p:grpSpPr>
            <a:xfrm rot="10800000">
              <a:off x="5102955" y="2098769"/>
              <a:ext cx="219000" cy="530066"/>
              <a:chOff x="6543468" y="2541798"/>
              <a:chExt cx="219000" cy="530066"/>
            </a:xfrm>
          </p:grpSpPr>
          <p:sp>
            <p:nvSpPr>
              <p:cNvPr id="160" name="Google Shape;160;p15"/>
              <p:cNvSpPr/>
              <p:nvPr/>
            </p:nvSpPr>
            <p:spPr>
              <a:xfrm rot="-1789476">
                <a:off x="6572742" y="2571072"/>
                <a:ext cx="160451" cy="160451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85858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6607975" y="3004364"/>
                <a:ext cx="90000" cy="67500"/>
              </a:xfrm>
              <a:prstGeom prst="triangle">
                <a:avLst>
                  <a:gd name="adj" fmla="val 50000"/>
                </a:avLst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2" name="Google Shape;162;p15"/>
            <p:cNvSpPr/>
            <p:nvPr/>
          </p:nvSpPr>
          <p:spPr>
            <a:xfrm rot="-1789476">
              <a:off x="2549053" y="2442143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701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3" name="Google Shape;16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99750" y="3097875"/>
              <a:ext cx="1485551" cy="989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03675" y="1219387"/>
              <a:ext cx="1823043" cy="10254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15"/>
            <p:cNvSpPr/>
            <p:nvPr/>
          </p:nvSpPr>
          <p:spPr>
            <a:xfrm rot="-1789476">
              <a:off x="3852816" y="2712518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701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latin typeface="Lato Black"/>
                <a:ea typeface="Lato Black"/>
                <a:cs typeface="Lato Black"/>
                <a:sym typeface="Lato Black"/>
              </a:rPr>
              <a:t>Tecnologías Usadas</a:t>
            </a:r>
            <a:endParaRPr sz="40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1160550" y="3727250"/>
            <a:ext cx="6822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72" name="Google Shape;172;p16"/>
          <p:cNvGrpSpPr/>
          <p:nvPr/>
        </p:nvGrpSpPr>
        <p:grpSpPr>
          <a:xfrm>
            <a:off x="1519175" y="1505709"/>
            <a:ext cx="6595525" cy="3135628"/>
            <a:chOff x="1276688" y="1000959"/>
            <a:chExt cx="6595525" cy="3135628"/>
          </a:xfrm>
        </p:grpSpPr>
        <p:sp>
          <p:nvSpPr>
            <p:cNvPr id="173" name="Google Shape;173;p16"/>
            <p:cNvSpPr/>
            <p:nvPr/>
          </p:nvSpPr>
          <p:spPr>
            <a:xfrm>
              <a:off x="4193013" y="1001101"/>
              <a:ext cx="3679200" cy="3135433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 flipH="1">
              <a:off x="3216519" y="1000959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B7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 rot="10800000">
              <a:off x="1276688" y="1000959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 flipH="1">
              <a:off x="1276688" y="2566988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B7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 rot="10800000">
              <a:off x="3216519" y="2566988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" name="Google Shape;178;p16"/>
            <p:cNvGrpSpPr/>
            <p:nvPr/>
          </p:nvGrpSpPr>
          <p:grpSpPr>
            <a:xfrm>
              <a:off x="3053468" y="2405696"/>
              <a:ext cx="334125" cy="334078"/>
              <a:chOff x="3157188" y="909150"/>
              <a:chExt cx="470400" cy="470400"/>
            </a:xfrm>
          </p:grpSpPr>
          <p:sp>
            <p:nvSpPr>
              <p:cNvPr id="179" name="Google Shape;179;p16"/>
              <p:cNvSpPr/>
              <p:nvPr/>
            </p:nvSpPr>
            <p:spPr>
              <a:xfrm>
                <a:off x="3157188" y="909150"/>
                <a:ext cx="470400" cy="470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3243138" y="995100"/>
                <a:ext cx="298500" cy="298500"/>
              </a:xfrm>
              <a:prstGeom prst="mathPlus">
                <a:avLst>
                  <a:gd name="adj1" fmla="val 9900"/>
                </a:avLst>
              </a:prstGeom>
              <a:solidFill>
                <a:srgbClr val="0B7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81" name="Google Shape;1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848" y="1610605"/>
            <a:ext cx="1228124" cy="1228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272" y="1701448"/>
            <a:ext cx="1069950" cy="10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7848" y="3057075"/>
            <a:ext cx="1377350" cy="15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3950" y="3320850"/>
            <a:ext cx="1748663" cy="10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52225" y="2294600"/>
            <a:ext cx="1608975" cy="16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>
            <a:spLocks noGrp="1"/>
          </p:cNvSpPr>
          <p:nvPr>
            <p:ph type="title"/>
          </p:nvPr>
        </p:nvSpPr>
        <p:spPr>
          <a:xfrm>
            <a:off x="520825" y="1576125"/>
            <a:ext cx="38970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Lato Black"/>
                <a:ea typeface="Lato Black"/>
                <a:cs typeface="Lato Black"/>
                <a:sym typeface="Lato Black"/>
              </a:rPr>
              <a:t>Revisión de la aplicación</a:t>
            </a:r>
            <a:endParaRPr sz="26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91" name="Google Shape;191;p1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2" name="Google Shape;192;p17"/>
          <p:cNvPicPr preferRelativeResize="0"/>
          <p:nvPr/>
        </p:nvPicPr>
        <p:blipFill rotWithShape="1">
          <a:blip r:embed="rId3">
            <a:alphaModFix/>
          </a:blip>
          <a:srcRect l="13550" t="17931" r="13280"/>
          <a:stretch/>
        </p:blipFill>
        <p:spPr>
          <a:xfrm>
            <a:off x="4746837" y="724200"/>
            <a:ext cx="4222325" cy="2516149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sp>
        <p:nvSpPr>
          <p:cNvPr id="193" name="Google Shape;193;p17"/>
          <p:cNvSpPr txBox="1">
            <a:spLocks noGrp="1"/>
          </p:cNvSpPr>
          <p:nvPr>
            <p:ph type="subTitle" idx="1"/>
          </p:nvPr>
        </p:nvSpPr>
        <p:spPr>
          <a:xfrm>
            <a:off x="436850" y="2846550"/>
            <a:ext cx="3897000" cy="3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05"/>
              <a:buFont typeface="Arial"/>
              <a:buNone/>
            </a:pPr>
            <a:r>
              <a:rPr lang="es" sz="1290" u="sng">
                <a:solidFill>
                  <a:schemeClr val="hlink"/>
                </a:solidFill>
                <a:hlinkClick r:id="rId4"/>
              </a:rPr>
              <a:t>https://megagringa.github.io/Atesis/index.html</a:t>
            </a:r>
            <a:endParaRPr sz="1014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53</Words>
  <Application>Microsoft Office PowerPoint</Application>
  <PresentationFormat>Presentación en pantalla (16:9)</PresentationFormat>
  <Paragraphs>15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Lato Black</vt:lpstr>
      <vt:lpstr>Montserrat</vt:lpstr>
      <vt:lpstr>Lato</vt:lpstr>
      <vt:lpstr>Arial</vt:lpstr>
      <vt:lpstr>Focus</vt:lpstr>
      <vt:lpstr>Resto App.</vt:lpstr>
      <vt:lpstr>Descripción del Sistema</vt:lpstr>
      <vt:lpstr>Descripción Funcional</vt:lpstr>
      <vt:lpstr>Tecnologías Usadas</vt:lpstr>
      <vt:lpstr>Revisión de la aplicación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 App.</dc:title>
  <cp:lastModifiedBy>Juan Pablo López</cp:lastModifiedBy>
  <cp:revision>3</cp:revision>
  <dcterms:modified xsi:type="dcterms:W3CDTF">2023-11-17T22:48:07Z</dcterms:modified>
</cp:coreProperties>
</file>