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307" r:id="rId2"/>
    <p:sldId id="262" r:id="rId3"/>
    <p:sldId id="265" r:id="rId4"/>
    <p:sldId id="271" r:id="rId5"/>
    <p:sldId id="276" r:id="rId6"/>
    <p:sldId id="309" r:id="rId7"/>
    <p:sldId id="310" r:id="rId8"/>
    <p:sldId id="311" r:id="rId9"/>
    <p:sldId id="320" r:id="rId10"/>
    <p:sldId id="314" r:id="rId11"/>
    <p:sldId id="324" r:id="rId12"/>
    <p:sldId id="321" r:id="rId13"/>
    <p:sldId id="312" r:id="rId14"/>
    <p:sldId id="322" r:id="rId15"/>
    <p:sldId id="313" r:id="rId16"/>
    <p:sldId id="267" r:id="rId17"/>
    <p:sldId id="316" r:id="rId18"/>
    <p:sldId id="318" r:id="rId19"/>
    <p:sldId id="319" r:id="rId20"/>
    <p:sldId id="266" r:id="rId21"/>
    <p:sldId id="302" r:id="rId22"/>
    <p:sldId id="308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4DF69-C10C-4691-8965-68583A1F1E4F}" type="doc">
      <dgm:prSet loTypeId="urn:microsoft.com/office/officeart/2005/8/layout/funnel1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s-ES"/>
        </a:p>
      </dgm:t>
    </dgm:pt>
    <dgm:pt modelId="{058DAAC9-45DA-46EB-9E96-DA2448DAA9F4}">
      <dgm:prSet phldrT="[Texto]"/>
      <dgm:spPr/>
      <dgm:t>
        <a:bodyPr/>
        <a:lstStyle/>
        <a:p>
          <a:r>
            <a:rPr lang="es-ES" noProof="0" dirty="0" err="1"/>
            <a:t>Kaggle</a:t>
          </a:r>
          <a:endParaRPr lang="es-ES" noProof="0" dirty="0"/>
        </a:p>
      </dgm:t>
    </dgm:pt>
    <dgm:pt modelId="{B4D495A9-E5AC-44DF-BFF3-7F0EC8488CBA}" type="parTrans" cxnId="{827689C8-DB44-48FB-B50B-823755D43A9B}">
      <dgm:prSet/>
      <dgm:spPr/>
      <dgm:t>
        <a:bodyPr/>
        <a:lstStyle/>
        <a:p>
          <a:endParaRPr lang="es-ES"/>
        </a:p>
      </dgm:t>
    </dgm:pt>
    <dgm:pt modelId="{1B647D0E-5108-4DD2-A100-C39FCD0412EB}" type="sibTrans" cxnId="{827689C8-DB44-48FB-B50B-823755D43A9B}">
      <dgm:prSet/>
      <dgm:spPr/>
      <dgm:t>
        <a:bodyPr/>
        <a:lstStyle/>
        <a:p>
          <a:endParaRPr lang="es-ES" noProof="0" dirty="0"/>
        </a:p>
      </dgm:t>
    </dgm:pt>
    <dgm:pt modelId="{7969EEA3-AC1F-4D79-9EEA-7CAF34C0F9A2}">
      <dgm:prSet phldrT="[Texto]"/>
      <dgm:spPr/>
      <dgm:t>
        <a:bodyPr/>
        <a:lstStyle/>
        <a:p>
          <a:r>
            <a:rPr lang="es-ES" noProof="0" dirty="0"/>
            <a:t>Open-</a:t>
          </a:r>
          <a:r>
            <a:rPr lang="es-ES" noProof="0" dirty="0" err="1"/>
            <a:t>meteo</a:t>
          </a:r>
          <a:endParaRPr lang="es-ES" noProof="0" dirty="0"/>
        </a:p>
      </dgm:t>
    </dgm:pt>
    <dgm:pt modelId="{C1AA44C2-A2CB-49BF-82A4-18BD779075F5}" type="parTrans" cxnId="{C38E243A-A5BC-4F40-953D-A5DC44419ED7}">
      <dgm:prSet/>
      <dgm:spPr/>
      <dgm:t>
        <a:bodyPr/>
        <a:lstStyle/>
        <a:p>
          <a:endParaRPr lang="es-ES"/>
        </a:p>
      </dgm:t>
    </dgm:pt>
    <dgm:pt modelId="{21677C5D-B9EA-48BF-8B16-1AB0A43BA4BE}" type="sibTrans" cxnId="{C38E243A-A5BC-4F40-953D-A5DC44419ED7}">
      <dgm:prSet/>
      <dgm:spPr/>
      <dgm:t>
        <a:bodyPr/>
        <a:lstStyle/>
        <a:p>
          <a:endParaRPr lang="es-ES" noProof="0" dirty="0"/>
        </a:p>
      </dgm:t>
    </dgm:pt>
    <dgm:pt modelId="{A4BDB446-1352-4094-B4C0-D274542B3927}">
      <dgm:prSet phldrT="[Texto]"/>
      <dgm:spPr/>
      <dgm:t>
        <a:bodyPr/>
        <a:lstStyle/>
        <a:p>
          <a:r>
            <a:rPr lang="es-ES" noProof="0" dirty="0"/>
            <a:t>Open-f1</a:t>
          </a:r>
        </a:p>
      </dgm:t>
    </dgm:pt>
    <dgm:pt modelId="{1AF2EF77-82EF-4156-A6F1-BB16303DCFCD}" type="parTrans" cxnId="{6901F6AE-2C1C-49F8-B105-22B503F31312}">
      <dgm:prSet/>
      <dgm:spPr/>
      <dgm:t>
        <a:bodyPr/>
        <a:lstStyle/>
        <a:p>
          <a:endParaRPr lang="es-ES"/>
        </a:p>
      </dgm:t>
    </dgm:pt>
    <dgm:pt modelId="{58489FFD-1A5A-448C-BD07-E749E56AA0D5}" type="sibTrans" cxnId="{6901F6AE-2C1C-49F8-B105-22B503F31312}">
      <dgm:prSet/>
      <dgm:spPr/>
      <dgm:t>
        <a:bodyPr/>
        <a:lstStyle/>
        <a:p>
          <a:endParaRPr lang="es-ES"/>
        </a:p>
      </dgm:t>
    </dgm:pt>
    <dgm:pt modelId="{6BB1A2EE-2BA5-4022-8D1F-BB8772645AD3}">
      <dgm:prSet phldrT="[Texto]"/>
      <dgm:spPr/>
      <dgm:t>
        <a:bodyPr/>
        <a:lstStyle/>
        <a:p>
          <a:r>
            <a:rPr lang="es-ES" noProof="0" dirty="0"/>
            <a:t>Información para el data </a:t>
          </a:r>
          <a:r>
            <a:rPr lang="es-ES" noProof="0" dirty="0" err="1"/>
            <a:t>warehouse</a:t>
          </a:r>
          <a:endParaRPr lang="es-ES" noProof="0" dirty="0"/>
        </a:p>
      </dgm:t>
    </dgm:pt>
    <dgm:pt modelId="{74261F7F-BB9B-44D5-8C0A-2917A635B3BA}" type="parTrans" cxnId="{946F73EE-1995-4428-9D42-AFA7AF7834B2}">
      <dgm:prSet/>
      <dgm:spPr/>
      <dgm:t>
        <a:bodyPr/>
        <a:lstStyle/>
        <a:p>
          <a:endParaRPr lang="es-ES"/>
        </a:p>
      </dgm:t>
    </dgm:pt>
    <dgm:pt modelId="{8D1409EE-124A-4598-AF78-418EC05F3336}" type="sibTrans" cxnId="{946F73EE-1995-4428-9D42-AFA7AF7834B2}">
      <dgm:prSet/>
      <dgm:spPr/>
      <dgm:t>
        <a:bodyPr/>
        <a:lstStyle/>
        <a:p>
          <a:endParaRPr lang="es-ES"/>
        </a:p>
      </dgm:t>
    </dgm:pt>
    <dgm:pt modelId="{DEA5E8E3-BAD6-4966-B945-BE82D73A3D92}" type="pres">
      <dgm:prSet presAssocID="{FBD4DF69-C10C-4691-8965-68583A1F1E4F}" presName="Name0" presStyleCnt="0">
        <dgm:presLayoutVars>
          <dgm:chMax val="4"/>
          <dgm:resizeHandles val="exact"/>
        </dgm:presLayoutVars>
      </dgm:prSet>
      <dgm:spPr/>
    </dgm:pt>
    <dgm:pt modelId="{3B8C5ABF-EA69-46D0-9C29-EECE89D594B6}" type="pres">
      <dgm:prSet presAssocID="{FBD4DF69-C10C-4691-8965-68583A1F1E4F}" presName="ellipse" presStyleLbl="trBgShp" presStyleIdx="0" presStyleCnt="1"/>
      <dgm:spPr/>
    </dgm:pt>
    <dgm:pt modelId="{40CC1497-47E6-401A-A01B-BB07576FFD86}" type="pres">
      <dgm:prSet presAssocID="{FBD4DF69-C10C-4691-8965-68583A1F1E4F}" presName="arrow1" presStyleLbl="fgShp" presStyleIdx="0" presStyleCnt="1"/>
      <dgm:spPr/>
    </dgm:pt>
    <dgm:pt modelId="{65A13C42-5DA4-4C9A-ABF7-BA5A9BE7AD80}" type="pres">
      <dgm:prSet presAssocID="{FBD4DF69-C10C-4691-8965-68583A1F1E4F}" presName="rectangle" presStyleLbl="revTx" presStyleIdx="0" presStyleCnt="1">
        <dgm:presLayoutVars>
          <dgm:bulletEnabled val="1"/>
        </dgm:presLayoutVars>
      </dgm:prSet>
      <dgm:spPr/>
    </dgm:pt>
    <dgm:pt modelId="{7E9C21D9-FCA1-4DAB-B2F2-F5BDC70CE2CC}" type="pres">
      <dgm:prSet presAssocID="{7969EEA3-AC1F-4D79-9EEA-7CAF34C0F9A2}" presName="item1" presStyleLbl="node1" presStyleIdx="0" presStyleCnt="3">
        <dgm:presLayoutVars>
          <dgm:bulletEnabled val="1"/>
        </dgm:presLayoutVars>
      </dgm:prSet>
      <dgm:spPr/>
    </dgm:pt>
    <dgm:pt modelId="{5A2549A5-45A1-4EDC-A616-5420C25E5456}" type="pres">
      <dgm:prSet presAssocID="{A4BDB446-1352-4094-B4C0-D274542B3927}" presName="item2" presStyleLbl="node1" presStyleIdx="1" presStyleCnt="3">
        <dgm:presLayoutVars>
          <dgm:bulletEnabled val="1"/>
        </dgm:presLayoutVars>
      </dgm:prSet>
      <dgm:spPr/>
    </dgm:pt>
    <dgm:pt modelId="{4DAF0010-50B7-4F5A-A1E5-B5E19978F130}" type="pres">
      <dgm:prSet presAssocID="{6BB1A2EE-2BA5-4022-8D1F-BB8772645AD3}" presName="item3" presStyleLbl="node1" presStyleIdx="2" presStyleCnt="3">
        <dgm:presLayoutVars>
          <dgm:bulletEnabled val="1"/>
        </dgm:presLayoutVars>
      </dgm:prSet>
      <dgm:spPr/>
    </dgm:pt>
    <dgm:pt modelId="{2918E271-C350-47E8-9893-76AD8EB55AD0}" type="pres">
      <dgm:prSet presAssocID="{FBD4DF69-C10C-4691-8965-68583A1F1E4F}" presName="funnel" presStyleLbl="trAlignAcc1" presStyleIdx="0" presStyleCnt="1"/>
      <dgm:spPr/>
    </dgm:pt>
  </dgm:ptLst>
  <dgm:cxnLst>
    <dgm:cxn modelId="{C38E243A-A5BC-4F40-953D-A5DC44419ED7}" srcId="{FBD4DF69-C10C-4691-8965-68583A1F1E4F}" destId="{7969EEA3-AC1F-4D79-9EEA-7CAF34C0F9A2}" srcOrd="1" destOrd="0" parTransId="{C1AA44C2-A2CB-49BF-82A4-18BD779075F5}" sibTransId="{21677C5D-B9EA-48BF-8B16-1AB0A43BA4BE}"/>
    <dgm:cxn modelId="{703E5C3B-83BF-4D2A-96D4-10A0D34A3A8E}" type="presOf" srcId="{7969EEA3-AC1F-4D79-9EEA-7CAF34C0F9A2}" destId="{5A2549A5-45A1-4EDC-A616-5420C25E5456}" srcOrd="0" destOrd="0" presId="urn:microsoft.com/office/officeart/2005/8/layout/funnel1"/>
    <dgm:cxn modelId="{93989155-EBA2-474F-B9C3-5EB748CD28FD}" type="presOf" srcId="{FBD4DF69-C10C-4691-8965-68583A1F1E4F}" destId="{DEA5E8E3-BAD6-4966-B945-BE82D73A3D92}" srcOrd="0" destOrd="0" presId="urn:microsoft.com/office/officeart/2005/8/layout/funnel1"/>
    <dgm:cxn modelId="{3034C396-0EFF-43C5-BCA0-BFFA6796832B}" type="presOf" srcId="{A4BDB446-1352-4094-B4C0-D274542B3927}" destId="{7E9C21D9-FCA1-4DAB-B2F2-F5BDC70CE2CC}" srcOrd="0" destOrd="0" presId="urn:microsoft.com/office/officeart/2005/8/layout/funnel1"/>
    <dgm:cxn modelId="{E91E63A8-60D2-4049-B9F1-17F93338D3F4}" type="presOf" srcId="{058DAAC9-45DA-46EB-9E96-DA2448DAA9F4}" destId="{4DAF0010-50B7-4F5A-A1E5-B5E19978F130}" srcOrd="0" destOrd="0" presId="urn:microsoft.com/office/officeart/2005/8/layout/funnel1"/>
    <dgm:cxn modelId="{6901F6AE-2C1C-49F8-B105-22B503F31312}" srcId="{FBD4DF69-C10C-4691-8965-68583A1F1E4F}" destId="{A4BDB446-1352-4094-B4C0-D274542B3927}" srcOrd="2" destOrd="0" parTransId="{1AF2EF77-82EF-4156-A6F1-BB16303DCFCD}" sibTransId="{58489FFD-1A5A-448C-BD07-E749E56AA0D5}"/>
    <dgm:cxn modelId="{827689C8-DB44-48FB-B50B-823755D43A9B}" srcId="{FBD4DF69-C10C-4691-8965-68583A1F1E4F}" destId="{058DAAC9-45DA-46EB-9E96-DA2448DAA9F4}" srcOrd="0" destOrd="0" parTransId="{B4D495A9-E5AC-44DF-BFF3-7F0EC8488CBA}" sibTransId="{1B647D0E-5108-4DD2-A100-C39FCD0412EB}"/>
    <dgm:cxn modelId="{6A1779E5-089A-4CA3-8AD2-4A9E235C72D9}" type="presOf" srcId="{6BB1A2EE-2BA5-4022-8D1F-BB8772645AD3}" destId="{65A13C42-5DA4-4C9A-ABF7-BA5A9BE7AD80}" srcOrd="0" destOrd="0" presId="urn:microsoft.com/office/officeart/2005/8/layout/funnel1"/>
    <dgm:cxn modelId="{946F73EE-1995-4428-9D42-AFA7AF7834B2}" srcId="{FBD4DF69-C10C-4691-8965-68583A1F1E4F}" destId="{6BB1A2EE-2BA5-4022-8D1F-BB8772645AD3}" srcOrd="3" destOrd="0" parTransId="{74261F7F-BB9B-44D5-8C0A-2917A635B3BA}" sibTransId="{8D1409EE-124A-4598-AF78-418EC05F3336}"/>
    <dgm:cxn modelId="{CB4F887F-D3EC-465B-AD02-3FEF5BAC0869}" type="presParOf" srcId="{DEA5E8E3-BAD6-4966-B945-BE82D73A3D92}" destId="{3B8C5ABF-EA69-46D0-9C29-EECE89D594B6}" srcOrd="0" destOrd="0" presId="urn:microsoft.com/office/officeart/2005/8/layout/funnel1"/>
    <dgm:cxn modelId="{8A3D8C2E-92B1-428E-B920-C962CAF64E84}" type="presParOf" srcId="{DEA5E8E3-BAD6-4966-B945-BE82D73A3D92}" destId="{40CC1497-47E6-401A-A01B-BB07576FFD86}" srcOrd="1" destOrd="0" presId="urn:microsoft.com/office/officeart/2005/8/layout/funnel1"/>
    <dgm:cxn modelId="{B069964A-940E-4BF3-AEE8-55245B828286}" type="presParOf" srcId="{DEA5E8E3-BAD6-4966-B945-BE82D73A3D92}" destId="{65A13C42-5DA4-4C9A-ABF7-BA5A9BE7AD80}" srcOrd="2" destOrd="0" presId="urn:microsoft.com/office/officeart/2005/8/layout/funnel1"/>
    <dgm:cxn modelId="{E42A8A24-B7E2-49C6-8935-6E65E931F628}" type="presParOf" srcId="{DEA5E8E3-BAD6-4966-B945-BE82D73A3D92}" destId="{7E9C21D9-FCA1-4DAB-B2F2-F5BDC70CE2CC}" srcOrd="3" destOrd="0" presId="urn:microsoft.com/office/officeart/2005/8/layout/funnel1"/>
    <dgm:cxn modelId="{869A6A38-FAAF-4A7F-B945-899AB04E6D1C}" type="presParOf" srcId="{DEA5E8E3-BAD6-4966-B945-BE82D73A3D92}" destId="{5A2549A5-45A1-4EDC-A616-5420C25E5456}" srcOrd="4" destOrd="0" presId="urn:microsoft.com/office/officeart/2005/8/layout/funnel1"/>
    <dgm:cxn modelId="{E89CC91A-2572-4701-A64A-44C34619382D}" type="presParOf" srcId="{DEA5E8E3-BAD6-4966-B945-BE82D73A3D92}" destId="{4DAF0010-50B7-4F5A-A1E5-B5E19978F130}" srcOrd="5" destOrd="0" presId="urn:microsoft.com/office/officeart/2005/8/layout/funnel1"/>
    <dgm:cxn modelId="{96F4A16D-21FD-4926-A17B-DCB4FAB33E39}" type="presParOf" srcId="{DEA5E8E3-BAD6-4966-B945-BE82D73A3D92}" destId="{2918E271-C350-47E8-9893-76AD8EB55AD0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4A8AD0-20C0-408D-B56F-C4A56F516F97}" type="doc">
      <dgm:prSet loTypeId="urn:microsoft.com/office/officeart/2005/8/layout/hList1" loCatId="list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7DD7BC04-DE4E-4A7C-BB4D-C2996F1FAB73}">
      <dgm:prSet phldrT="[Texto]"/>
      <dgm:spPr/>
      <dgm:t>
        <a:bodyPr/>
        <a:lstStyle/>
        <a:p>
          <a:r>
            <a:rPr lang="es-ES" dirty="0"/>
            <a:t>La fórmula uno está en uno de sus mejores momentos</a:t>
          </a:r>
        </a:p>
      </dgm:t>
    </dgm:pt>
    <dgm:pt modelId="{BD763CDD-03D6-4EE4-B661-DF04D3C8081A}" type="parTrans" cxnId="{66AF2308-2781-45BB-A869-E985A11B2D69}">
      <dgm:prSet/>
      <dgm:spPr/>
      <dgm:t>
        <a:bodyPr/>
        <a:lstStyle/>
        <a:p>
          <a:endParaRPr lang="es-ES"/>
        </a:p>
      </dgm:t>
    </dgm:pt>
    <dgm:pt modelId="{7B876CA5-DBA8-416E-A395-3E35A43E2148}" type="sibTrans" cxnId="{66AF2308-2781-45BB-A869-E985A11B2D69}">
      <dgm:prSet/>
      <dgm:spPr/>
      <dgm:t>
        <a:bodyPr/>
        <a:lstStyle/>
        <a:p>
          <a:endParaRPr lang="es-ES"/>
        </a:p>
      </dgm:t>
    </dgm:pt>
    <dgm:pt modelId="{9431F8A6-5B10-4C7F-B9A7-ADAA75905667}">
      <dgm:prSet phldrT="[Texto]"/>
      <dgm:spPr/>
      <dgm:t>
        <a:bodyPr/>
        <a:lstStyle/>
        <a:p>
          <a:r>
            <a:rPr lang="es-ES" dirty="0"/>
            <a:t>Más circuitos</a:t>
          </a:r>
        </a:p>
      </dgm:t>
    </dgm:pt>
    <dgm:pt modelId="{31096649-625B-493A-843B-6F6F1E47FDD9}" type="parTrans" cxnId="{E0A726BD-4D1E-4E0D-8DBC-D9231170BA6E}">
      <dgm:prSet/>
      <dgm:spPr/>
      <dgm:t>
        <a:bodyPr/>
        <a:lstStyle/>
        <a:p>
          <a:endParaRPr lang="es-ES"/>
        </a:p>
      </dgm:t>
    </dgm:pt>
    <dgm:pt modelId="{F1FB5750-5AF1-43CF-9D6F-2FA243AA1633}" type="sibTrans" cxnId="{E0A726BD-4D1E-4E0D-8DBC-D9231170BA6E}">
      <dgm:prSet/>
      <dgm:spPr/>
      <dgm:t>
        <a:bodyPr/>
        <a:lstStyle/>
        <a:p>
          <a:endParaRPr lang="es-ES"/>
        </a:p>
      </dgm:t>
    </dgm:pt>
    <dgm:pt modelId="{61088622-CA1D-455F-AD4C-CD9663DF03D9}">
      <dgm:prSet phldrT="[Texto]"/>
      <dgm:spPr/>
      <dgm:t>
        <a:bodyPr/>
        <a:lstStyle/>
        <a:p>
          <a:r>
            <a:rPr lang="es-ES" dirty="0"/>
            <a:t>Más carreras</a:t>
          </a:r>
        </a:p>
      </dgm:t>
    </dgm:pt>
    <dgm:pt modelId="{EA48017A-0713-45BC-BE20-65249B6E3270}" type="parTrans" cxnId="{54AC6562-D616-4317-9683-88BB2F455260}">
      <dgm:prSet/>
      <dgm:spPr/>
      <dgm:t>
        <a:bodyPr/>
        <a:lstStyle/>
        <a:p>
          <a:endParaRPr lang="es-ES"/>
        </a:p>
      </dgm:t>
    </dgm:pt>
    <dgm:pt modelId="{80DA8922-F747-46D2-8BF1-809F554B582B}" type="sibTrans" cxnId="{54AC6562-D616-4317-9683-88BB2F455260}">
      <dgm:prSet/>
      <dgm:spPr/>
      <dgm:t>
        <a:bodyPr/>
        <a:lstStyle/>
        <a:p>
          <a:endParaRPr lang="es-ES"/>
        </a:p>
      </dgm:t>
    </dgm:pt>
    <dgm:pt modelId="{F68B3E04-4397-445D-92DE-9EA7EF342188}">
      <dgm:prSet phldrT="[Texto]"/>
      <dgm:spPr/>
      <dgm:t>
        <a:bodyPr/>
        <a:lstStyle/>
        <a:p>
          <a:r>
            <a:rPr lang="es-ES" dirty="0"/>
            <a:t>Más pilotos</a:t>
          </a:r>
        </a:p>
      </dgm:t>
    </dgm:pt>
    <dgm:pt modelId="{14C771BC-237C-4340-9C19-52038C0D4E40}" type="parTrans" cxnId="{12484F8E-3321-49C2-8B9E-0EEFA85C0336}">
      <dgm:prSet/>
      <dgm:spPr/>
      <dgm:t>
        <a:bodyPr/>
        <a:lstStyle/>
        <a:p>
          <a:endParaRPr lang="es-ES"/>
        </a:p>
      </dgm:t>
    </dgm:pt>
    <dgm:pt modelId="{020E9FEB-5495-4894-A3B8-9DC95D789952}" type="sibTrans" cxnId="{12484F8E-3321-49C2-8B9E-0EEFA85C0336}">
      <dgm:prSet/>
      <dgm:spPr/>
      <dgm:t>
        <a:bodyPr/>
        <a:lstStyle/>
        <a:p>
          <a:endParaRPr lang="es-ES"/>
        </a:p>
      </dgm:t>
    </dgm:pt>
    <dgm:pt modelId="{5D948584-618F-4B18-BD8D-A4FAEF38ED7D}">
      <dgm:prSet phldrT="[Texto]"/>
      <dgm:spPr/>
      <dgm:t>
        <a:bodyPr/>
        <a:lstStyle/>
        <a:p>
          <a:r>
            <a:rPr lang="es-ES" dirty="0"/>
            <a:t>Más segura</a:t>
          </a:r>
        </a:p>
      </dgm:t>
    </dgm:pt>
    <dgm:pt modelId="{D95AECE4-BB41-43CF-B46F-9CA36AA70E77}" type="parTrans" cxnId="{EB121786-75E1-40F5-B8CE-BCDBC487C7C9}">
      <dgm:prSet/>
      <dgm:spPr/>
      <dgm:t>
        <a:bodyPr/>
        <a:lstStyle/>
        <a:p>
          <a:endParaRPr lang="es-ES"/>
        </a:p>
      </dgm:t>
    </dgm:pt>
    <dgm:pt modelId="{65E9D828-0597-43DF-A054-D4455D637B21}" type="sibTrans" cxnId="{EB121786-75E1-40F5-B8CE-BCDBC487C7C9}">
      <dgm:prSet/>
      <dgm:spPr/>
      <dgm:t>
        <a:bodyPr/>
        <a:lstStyle/>
        <a:p>
          <a:endParaRPr lang="es-ES"/>
        </a:p>
      </dgm:t>
    </dgm:pt>
    <dgm:pt modelId="{DCB5C18A-999D-4B2F-AE68-C360455BEBC8}">
      <dgm:prSet phldrT="[Texto]"/>
      <dgm:spPr/>
      <dgm:t>
        <a:bodyPr/>
        <a:lstStyle/>
        <a:p>
          <a:r>
            <a:rPr lang="es-ES" dirty="0"/>
            <a:t>Menos accidentes</a:t>
          </a:r>
        </a:p>
      </dgm:t>
    </dgm:pt>
    <dgm:pt modelId="{9E9DD9FB-EE74-449F-8796-6B73C7E58AA2}" type="parTrans" cxnId="{4F4133B9-C733-4A51-8292-70B281D2177B}">
      <dgm:prSet/>
      <dgm:spPr/>
      <dgm:t>
        <a:bodyPr/>
        <a:lstStyle/>
        <a:p>
          <a:endParaRPr lang="es-ES"/>
        </a:p>
      </dgm:t>
    </dgm:pt>
    <dgm:pt modelId="{14E3F56F-7FB3-4DDE-AA2F-FD0E4C18E425}" type="sibTrans" cxnId="{4F4133B9-C733-4A51-8292-70B281D2177B}">
      <dgm:prSet/>
      <dgm:spPr/>
      <dgm:t>
        <a:bodyPr/>
        <a:lstStyle/>
        <a:p>
          <a:endParaRPr lang="es-ES"/>
        </a:p>
      </dgm:t>
    </dgm:pt>
    <dgm:pt modelId="{E09F53EF-171A-4CD1-ABA2-088106A884BC}">
      <dgm:prSet phldrT="[Texto]"/>
      <dgm:spPr/>
      <dgm:t>
        <a:bodyPr/>
        <a:lstStyle/>
        <a:p>
          <a:r>
            <a:rPr lang="es-ES" dirty="0"/>
            <a:t>Más coches finalizan la carrera de promedio</a:t>
          </a:r>
        </a:p>
      </dgm:t>
    </dgm:pt>
    <dgm:pt modelId="{18BB5CDE-3544-4C2F-A74D-4C30AE7C519F}" type="parTrans" cxnId="{FE72AC44-31FC-4A1F-916B-AEFDC2511745}">
      <dgm:prSet/>
      <dgm:spPr/>
      <dgm:t>
        <a:bodyPr/>
        <a:lstStyle/>
        <a:p>
          <a:endParaRPr lang="es-ES"/>
        </a:p>
      </dgm:t>
    </dgm:pt>
    <dgm:pt modelId="{0BF47B14-9222-43A2-80F8-E36E2E6DA105}" type="sibTrans" cxnId="{FE72AC44-31FC-4A1F-916B-AEFDC2511745}">
      <dgm:prSet/>
      <dgm:spPr/>
      <dgm:t>
        <a:bodyPr/>
        <a:lstStyle/>
        <a:p>
          <a:endParaRPr lang="es-ES"/>
        </a:p>
      </dgm:t>
    </dgm:pt>
    <dgm:pt modelId="{F6D4819B-38B3-4100-884D-55EBA504B29A}">
      <dgm:prSet phldrT="[Texto]"/>
      <dgm:spPr/>
      <dgm:t>
        <a:bodyPr/>
        <a:lstStyle/>
        <a:p>
          <a:r>
            <a:rPr lang="es-ES" dirty="0"/>
            <a:t>Más divertida</a:t>
          </a:r>
        </a:p>
      </dgm:t>
    </dgm:pt>
    <dgm:pt modelId="{A7A4E8BC-F76A-4CE7-AA50-FBBA3A88C8AF}" type="parTrans" cxnId="{53FCECC7-B88C-4D5B-8488-391958542662}">
      <dgm:prSet/>
      <dgm:spPr/>
      <dgm:t>
        <a:bodyPr/>
        <a:lstStyle/>
        <a:p>
          <a:endParaRPr lang="es-ES"/>
        </a:p>
      </dgm:t>
    </dgm:pt>
    <dgm:pt modelId="{62245F91-BAD5-4924-AB3F-698219317C7F}" type="sibTrans" cxnId="{53FCECC7-B88C-4D5B-8488-391958542662}">
      <dgm:prSet/>
      <dgm:spPr/>
      <dgm:t>
        <a:bodyPr/>
        <a:lstStyle/>
        <a:p>
          <a:endParaRPr lang="es-ES"/>
        </a:p>
      </dgm:t>
    </dgm:pt>
    <dgm:pt modelId="{1570D550-114F-413C-AA30-86C1945337F2}">
      <dgm:prSet phldrT="[Texto]"/>
      <dgm:spPr/>
      <dgm:t>
        <a:bodyPr/>
        <a:lstStyle/>
        <a:p>
          <a:r>
            <a:rPr lang="es-ES" dirty="0"/>
            <a:t>Más adelantamientos</a:t>
          </a:r>
        </a:p>
      </dgm:t>
    </dgm:pt>
    <dgm:pt modelId="{06A0C82A-4AD4-4B82-A849-E3725AC28CCE}" type="parTrans" cxnId="{25EB9178-3BEA-4BC8-B81C-9CA24039D708}">
      <dgm:prSet/>
      <dgm:spPr/>
      <dgm:t>
        <a:bodyPr/>
        <a:lstStyle/>
        <a:p>
          <a:endParaRPr lang="es-ES"/>
        </a:p>
      </dgm:t>
    </dgm:pt>
    <dgm:pt modelId="{72EDB38C-CA22-4671-A57B-4349D4889930}" type="sibTrans" cxnId="{25EB9178-3BEA-4BC8-B81C-9CA24039D708}">
      <dgm:prSet/>
      <dgm:spPr/>
      <dgm:t>
        <a:bodyPr/>
        <a:lstStyle/>
        <a:p>
          <a:endParaRPr lang="es-ES"/>
        </a:p>
      </dgm:t>
    </dgm:pt>
    <dgm:pt modelId="{B7CA5AB7-AF48-4C40-AB3C-16F8E87C2562}">
      <dgm:prSet phldrT="[Texto]"/>
      <dgm:spPr/>
      <dgm:t>
        <a:bodyPr/>
        <a:lstStyle/>
        <a:p>
          <a:r>
            <a:rPr lang="es-ES" dirty="0"/>
            <a:t>Más velocidad</a:t>
          </a:r>
        </a:p>
      </dgm:t>
    </dgm:pt>
    <dgm:pt modelId="{6744AD70-A2D8-4873-9B98-10FD874F371B}" type="parTrans" cxnId="{2C70DBD1-23BC-4B9F-9150-B6679679583F}">
      <dgm:prSet/>
      <dgm:spPr/>
      <dgm:t>
        <a:bodyPr/>
        <a:lstStyle/>
        <a:p>
          <a:endParaRPr lang="es-ES"/>
        </a:p>
      </dgm:t>
    </dgm:pt>
    <dgm:pt modelId="{4DE244C7-5000-4F28-99D0-D8B99036ABC3}" type="sibTrans" cxnId="{2C70DBD1-23BC-4B9F-9150-B6679679583F}">
      <dgm:prSet/>
      <dgm:spPr/>
      <dgm:t>
        <a:bodyPr/>
        <a:lstStyle/>
        <a:p>
          <a:endParaRPr lang="es-ES"/>
        </a:p>
      </dgm:t>
    </dgm:pt>
    <dgm:pt modelId="{786DF469-6796-469C-8D8C-FD31A3739AE2}">
      <dgm:prSet phldrT="[Texto]"/>
      <dgm:spPr/>
      <dgm:t>
        <a:bodyPr/>
        <a:lstStyle/>
        <a:p>
          <a:r>
            <a:rPr lang="es-ES" dirty="0"/>
            <a:t>Carreras más cortas</a:t>
          </a:r>
        </a:p>
      </dgm:t>
    </dgm:pt>
    <dgm:pt modelId="{06C73778-A0EA-4ECF-97C1-D1C5DFBD46F0}" type="parTrans" cxnId="{BE8EA2AC-E31A-4172-8806-95A3BC0E7030}">
      <dgm:prSet/>
      <dgm:spPr/>
      <dgm:t>
        <a:bodyPr/>
        <a:lstStyle/>
        <a:p>
          <a:endParaRPr lang="es-ES"/>
        </a:p>
      </dgm:t>
    </dgm:pt>
    <dgm:pt modelId="{7406B07A-FAB0-4600-AEEB-B91B44E45E8D}" type="sibTrans" cxnId="{BE8EA2AC-E31A-4172-8806-95A3BC0E7030}">
      <dgm:prSet/>
      <dgm:spPr/>
      <dgm:t>
        <a:bodyPr/>
        <a:lstStyle/>
        <a:p>
          <a:endParaRPr lang="es-ES"/>
        </a:p>
      </dgm:t>
    </dgm:pt>
    <dgm:pt modelId="{AD9266C3-F914-4250-86E1-9AADC8A2B3BC}" type="pres">
      <dgm:prSet presAssocID="{634A8AD0-20C0-408D-B56F-C4A56F516F97}" presName="Name0" presStyleCnt="0">
        <dgm:presLayoutVars>
          <dgm:dir/>
          <dgm:animLvl val="lvl"/>
          <dgm:resizeHandles val="exact"/>
        </dgm:presLayoutVars>
      </dgm:prSet>
      <dgm:spPr/>
    </dgm:pt>
    <dgm:pt modelId="{E9F9612F-2BD4-489A-8999-0344F230ECD2}" type="pres">
      <dgm:prSet presAssocID="{7DD7BC04-DE4E-4A7C-BB4D-C2996F1FAB73}" presName="composite" presStyleCnt="0"/>
      <dgm:spPr/>
    </dgm:pt>
    <dgm:pt modelId="{24A7FD3F-A3ED-4888-9559-2739045830B6}" type="pres">
      <dgm:prSet presAssocID="{7DD7BC04-DE4E-4A7C-BB4D-C2996F1FAB7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B945B22-3363-4346-BF82-4D3EFF7B0F06}" type="pres">
      <dgm:prSet presAssocID="{7DD7BC04-DE4E-4A7C-BB4D-C2996F1FAB73}" presName="desTx" presStyleLbl="alignAccFollowNode1" presStyleIdx="0" presStyleCnt="3">
        <dgm:presLayoutVars>
          <dgm:bulletEnabled val="1"/>
        </dgm:presLayoutVars>
      </dgm:prSet>
      <dgm:spPr/>
    </dgm:pt>
    <dgm:pt modelId="{1D00906A-E6B1-4B0A-8265-0D8E53EC7E3B}" type="pres">
      <dgm:prSet presAssocID="{7B876CA5-DBA8-416E-A395-3E35A43E2148}" presName="space" presStyleCnt="0"/>
      <dgm:spPr/>
    </dgm:pt>
    <dgm:pt modelId="{54F58065-8398-43AC-B330-06D8B11EA956}" type="pres">
      <dgm:prSet presAssocID="{5D948584-618F-4B18-BD8D-A4FAEF38ED7D}" presName="composite" presStyleCnt="0"/>
      <dgm:spPr/>
    </dgm:pt>
    <dgm:pt modelId="{062B6524-43F2-405F-AB6E-BC89220D7C50}" type="pres">
      <dgm:prSet presAssocID="{5D948584-618F-4B18-BD8D-A4FAEF38ED7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8E9F654-D576-4DA5-8B2A-333D730209CB}" type="pres">
      <dgm:prSet presAssocID="{5D948584-618F-4B18-BD8D-A4FAEF38ED7D}" presName="desTx" presStyleLbl="alignAccFollowNode1" presStyleIdx="1" presStyleCnt="3">
        <dgm:presLayoutVars>
          <dgm:bulletEnabled val="1"/>
        </dgm:presLayoutVars>
      </dgm:prSet>
      <dgm:spPr/>
    </dgm:pt>
    <dgm:pt modelId="{3698ADDC-7497-4C54-9BE8-D14F4810CDE0}" type="pres">
      <dgm:prSet presAssocID="{65E9D828-0597-43DF-A054-D4455D637B21}" presName="space" presStyleCnt="0"/>
      <dgm:spPr/>
    </dgm:pt>
    <dgm:pt modelId="{4210767A-E4ED-4787-B908-46CEA32C8D38}" type="pres">
      <dgm:prSet presAssocID="{F6D4819B-38B3-4100-884D-55EBA504B29A}" presName="composite" presStyleCnt="0"/>
      <dgm:spPr/>
    </dgm:pt>
    <dgm:pt modelId="{F8027BFA-ADB8-4EEF-8A4E-66614C062AA9}" type="pres">
      <dgm:prSet presAssocID="{F6D4819B-38B3-4100-884D-55EBA504B29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EA15B36-815B-432C-AE3E-A03FD6AB4566}" type="pres">
      <dgm:prSet presAssocID="{F6D4819B-38B3-4100-884D-55EBA504B29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8437203-521E-4978-9D51-840FBBEB3C39}" type="presOf" srcId="{B7CA5AB7-AF48-4C40-AB3C-16F8E87C2562}" destId="{9EA15B36-815B-432C-AE3E-A03FD6AB4566}" srcOrd="0" destOrd="1" presId="urn:microsoft.com/office/officeart/2005/8/layout/hList1"/>
    <dgm:cxn modelId="{B09CEA05-B772-4139-9F0C-E37BF5929ED3}" type="presOf" srcId="{7DD7BC04-DE4E-4A7C-BB4D-C2996F1FAB73}" destId="{24A7FD3F-A3ED-4888-9559-2739045830B6}" srcOrd="0" destOrd="0" presId="urn:microsoft.com/office/officeart/2005/8/layout/hList1"/>
    <dgm:cxn modelId="{9A318F06-6A56-47A7-90D4-58E0CE84F6F3}" type="presOf" srcId="{1570D550-114F-413C-AA30-86C1945337F2}" destId="{9EA15B36-815B-432C-AE3E-A03FD6AB4566}" srcOrd="0" destOrd="0" presId="urn:microsoft.com/office/officeart/2005/8/layout/hList1"/>
    <dgm:cxn modelId="{66AF2308-2781-45BB-A869-E985A11B2D69}" srcId="{634A8AD0-20C0-408D-B56F-C4A56F516F97}" destId="{7DD7BC04-DE4E-4A7C-BB4D-C2996F1FAB73}" srcOrd="0" destOrd="0" parTransId="{BD763CDD-03D6-4EE4-B661-DF04D3C8081A}" sibTransId="{7B876CA5-DBA8-416E-A395-3E35A43E2148}"/>
    <dgm:cxn modelId="{ADA2E91B-AF01-4B10-A2E5-904C67D4F9AB}" type="presOf" srcId="{F68B3E04-4397-445D-92DE-9EA7EF342188}" destId="{DB945B22-3363-4346-BF82-4D3EFF7B0F06}" srcOrd="0" destOrd="2" presId="urn:microsoft.com/office/officeart/2005/8/layout/hList1"/>
    <dgm:cxn modelId="{B24E5420-0AFF-4FBB-9E91-EC69BB32E4CA}" type="presOf" srcId="{786DF469-6796-469C-8D8C-FD31A3739AE2}" destId="{9EA15B36-815B-432C-AE3E-A03FD6AB4566}" srcOrd="0" destOrd="2" presId="urn:microsoft.com/office/officeart/2005/8/layout/hList1"/>
    <dgm:cxn modelId="{00BB952B-3F48-4C62-8DCB-85EA8A3D0F35}" type="presOf" srcId="{61088622-CA1D-455F-AD4C-CD9663DF03D9}" destId="{DB945B22-3363-4346-BF82-4D3EFF7B0F06}" srcOrd="0" destOrd="1" presId="urn:microsoft.com/office/officeart/2005/8/layout/hList1"/>
    <dgm:cxn modelId="{54AC6562-D616-4317-9683-88BB2F455260}" srcId="{7DD7BC04-DE4E-4A7C-BB4D-C2996F1FAB73}" destId="{61088622-CA1D-455F-AD4C-CD9663DF03D9}" srcOrd="1" destOrd="0" parTransId="{EA48017A-0713-45BC-BE20-65249B6E3270}" sibTransId="{80DA8922-F747-46D2-8BF1-809F554B582B}"/>
    <dgm:cxn modelId="{FE72AC44-31FC-4A1F-916B-AEFDC2511745}" srcId="{5D948584-618F-4B18-BD8D-A4FAEF38ED7D}" destId="{E09F53EF-171A-4CD1-ABA2-088106A884BC}" srcOrd="1" destOrd="0" parTransId="{18BB5CDE-3544-4C2F-A74D-4C30AE7C519F}" sibTransId="{0BF47B14-9222-43A2-80F8-E36E2E6DA105}"/>
    <dgm:cxn modelId="{154C534F-C10A-40E9-BD23-369BF09CB447}" type="presOf" srcId="{9431F8A6-5B10-4C7F-B9A7-ADAA75905667}" destId="{DB945B22-3363-4346-BF82-4D3EFF7B0F06}" srcOrd="0" destOrd="0" presId="urn:microsoft.com/office/officeart/2005/8/layout/hList1"/>
    <dgm:cxn modelId="{D40EE651-79BE-45B2-9A84-F2607C680EFE}" type="presOf" srcId="{E09F53EF-171A-4CD1-ABA2-088106A884BC}" destId="{38E9F654-D576-4DA5-8B2A-333D730209CB}" srcOrd="0" destOrd="1" presId="urn:microsoft.com/office/officeart/2005/8/layout/hList1"/>
    <dgm:cxn modelId="{25EB9178-3BEA-4BC8-B81C-9CA24039D708}" srcId="{F6D4819B-38B3-4100-884D-55EBA504B29A}" destId="{1570D550-114F-413C-AA30-86C1945337F2}" srcOrd="0" destOrd="0" parTransId="{06A0C82A-4AD4-4B82-A849-E3725AC28CCE}" sibTransId="{72EDB38C-CA22-4671-A57B-4349D4889930}"/>
    <dgm:cxn modelId="{EB121786-75E1-40F5-B8CE-BCDBC487C7C9}" srcId="{634A8AD0-20C0-408D-B56F-C4A56F516F97}" destId="{5D948584-618F-4B18-BD8D-A4FAEF38ED7D}" srcOrd="1" destOrd="0" parTransId="{D95AECE4-BB41-43CF-B46F-9CA36AA70E77}" sibTransId="{65E9D828-0597-43DF-A054-D4455D637B21}"/>
    <dgm:cxn modelId="{12484F8E-3321-49C2-8B9E-0EEFA85C0336}" srcId="{7DD7BC04-DE4E-4A7C-BB4D-C2996F1FAB73}" destId="{F68B3E04-4397-445D-92DE-9EA7EF342188}" srcOrd="2" destOrd="0" parTransId="{14C771BC-237C-4340-9C19-52038C0D4E40}" sibTransId="{020E9FEB-5495-4894-A3B8-9DC95D789952}"/>
    <dgm:cxn modelId="{43AD32AC-83BD-497A-B58C-A4F28975AEF7}" type="presOf" srcId="{F6D4819B-38B3-4100-884D-55EBA504B29A}" destId="{F8027BFA-ADB8-4EEF-8A4E-66614C062AA9}" srcOrd="0" destOrd="0" presId="urn:microsoft.com/office/officeart/2005/8/layout/hList1"/>
    <dgm:cxn modelId="{BE8EA2AC-E31A-4172-8806-95A3BC0E7030}" srcId="{F6D4819B-38B3-4100-884D-55EBA504B29A}" destId="{786DF469-6796-469C-8D8C-FD31A3739AE2}" srcOrd="2" destOrd="0" parTransId="{06C73778-A0EA-4ECF-97C1-D1C5DFBD46F0}" sibTransId="{7406B07A-FAB0-4600-AEEB-B91B44E45E8D}"/>
    <dgm:cxn modelId="{4F4133B9-C733-4A51-8292-70B281D2177B}" srcId="{5D948584-618F-4B18-BD8D-A4FAEF38ED7D}" destId="{DCB5C18A-999D-4B2F-AE68-C360455BEBC8}" srcOrd="0" destOrd="0" parTransId="{9E9DD9FB-EE74-449F-8796-6B73C7E58AA2}" sibTransId="{14E3F56F-7FB3-4DDE-AA2F-FD0E4C18E425}"/>
    <dgm:cxn modelId="{495050BC-2CBD-4FF2-8369-0CAE9156EADC}" type="presOf" srcId="{634A8AD0-20C0-408D-B56F-C4A56F516F97}" destId="{AD9266C3-F914-4250-86E1-9AADC8A2B3BC}" srcOrd="0" destOrd="0" presId="urn:microsoft.com/office/officeart/2005/8/layout/hList1"/>
    <dgm:cxn modelId="{E0A726BD-4D1E-4E0D-8DBC-D9231170BA6E}" srcId="{7DD7BC04-DE4E-4A7C-BB4D-C2996F1FAB73}" destId="{9431F8A6-5B10-4C7F-B9A7-ADAA75905667}" srcOrd="0" destOrd="0" parTransId="{31096649-625B-493A-843B-6F6F1E47FDD9}" sibTransId="{F1FB5750-5AF1-43CF-9D6F-2FA243AA1633}"/>
    <dgm:cxn modelId="{53FCECC7-B88C-4D5B-8488-391958542662}" srcId="{634A8AD0-20C0-408D-B56F-C4A56F516F97}" destId="{F6D4819B-38B3-4100-884D-55EBA504B29A}" srcOrd="2" destOrd="0" parTransId="{A7A4E8BC-F76A-4CE7-AA50-FBBA3A88C8AF}" sibTransId="{62245F91-BAD5-4924-AB3F-698219317C7F}"/>
    <dgm:cxn modelId="{2C70DBD1-23BC-4B9F-9150-B6679679583F}" srcId="{F6D4819B-38B3-4100-884D-55EBA504B29A}" destId="{B7CA5AB7-AF48-4C40-AB3C-16F8E87C2562}" srcOrd="1" destOrd="0" parTransId="{6744AD70-A2D8-4873-9B98-10FD874F371B}" sibTransId="{4DE244C7-5000-4F28-99D0-D8B99036ABC3}"/>
    <dgm:cxn modelId="{CBF092DE-47C0-4E99-A0BD-78AF532B93A2}" type="presOf" srcId="{5D948584-618F-4B18-BD8D-A4FAEF38ED7D}" destId="{062B6524-43F2-405F-AB6E-BC89220D7C50}" srcOrd="0" destOrd="0" presId="urn:microsoft.com/office/officeart/2005/8/layout/hList1"/>
    <dgm:cxn modelId="{076C9FFD-021C-410C-8F63-496ADE06DE7D}" type="presOf" srcId="{DCB5C18A-999D-4B2F-AE68-C360455BEBC8}" destId="{38E9F654-D576-4DA5-8B2A-333D730209CB}" srcOrd="0" destOrd="0" presId="urn:microsoft.com/office/officeart/2005/8/layout/hList1"/>
    <dgm:cxn modelId="{5915E466-F894-4BF8-AE93-82A2101F5AA2}" type="presParOf" srcId="{AD9266C3-F914-4250-86E1-9AADC8A2B3BC}" destId="{E9F9612F-2BD4-489A-8999-0344F230ECD2}" srcOrd="0" destOrd="0" presId="urn:microsoft.com/office/officeart/2005/8/layout/hList1"/>
    <dgm:cxn modelId="{41C5AA07-2A77-4266-8926-A6A2FE3D0A31}" type="presParOf" srcId="{E9F9612F-2BD4-489A-8999-0344F230ECD2}" destId="{24A7FD3F-A3ED-4888-9559-2739045830B6}" srcOrd="0" destOrd="0" presId="urn:microsoft.com/office/officeart/2005/8/layout/hList1"/>
    <dgm:cxn modelId="{3248156D-31D0-49F5-8924-FBDB3E53D3AD}" type="presParOf" srcId="{E9F9612F-2BD4-489A-8999-0344F230ECD2}" destId="{DB945B22-3363-4346-BF82-4D3EFF7B0F06}" srcOrd="1" destOrd="0" presId="urn:microsoft.com/office/officeart/2005/8/layout/hList1"/>
    <dgm:cxn modelId="{C4D8C8AB-8662-4697-8928-AE12F9424D08}" type="presParOf" srcId="{AD9266C3-F914-4250-86E1-9AADC8A2B3BC}" destId="{1D00906A-E6B1-4B0A-8265-0D8E53EC7E3B}" srcOrd="1" destOrd="0" presId="urn:microsoft.com/office/officeart/2005/8/layout/hList1"/>
    <dgm:cxn modelId="{BB28F999-F0EE-4A9B-9496-8980E1C3F405}" type="presParOf" srcId="{AD9266C3-F914-4250-86E1-9AADC8A2B3BC}" destId="{54F58065-8398-43AC-B330-06D8B11EA956}" srcOrd="2" destOrd="0" presId="urn:microsoft.com/office/officeart/2005/8/layout/hList1"/>
    <dgm:cxn modelId="{0C35164F-6609-440F-968A-781455B17E11}" type="presParOf" srcId="{54F58065-8398-43AC-B330-06D8B11EA956}" destId="{062B6524-43F2-405F-AB6E-BC89220D7C50}" srcOrd="0" destOrd="0" presId="urn:microsoft.com/office/officeart/2005/8/layout/hList1"/>
    <dgm:cxn modelId="{0AD2F274-073C-4D97-9D2F-2A586D7C224A}" type="presParOf" srcId="{54F58065-8398-43AC-B330-06D8B11EA956}" destId="{38E9F654-D576-4DA5-8B2A-333D730209CB}" srcOrd="1" destOrd="0" presId="urn:microsoft.com/office/officeart/2005/8/layout/hList1"/>
    <dgm:cxn modelId="{91C62546-FDAD-4D3D-B8F4-B4311160F560}" type="presParOf" srcId="{AD9266C3-F914-4250-86E1-9AADC8A2B3BC}" destId="{3698ADDC-7497-4C54-9BE8-D14F4810CDE0}" srcOrd="3" destOrd="0" presId="urn:microsoft.com/office/officeart/2005/8/layout/hList1"/>
    <dgm:cxn modelId="{FA07B233-1617-4437-8706-025D45F157C6}" type="presParOf" srcId="{AD9266C3-F914-4250-86E1-9AADC8A2B3BC}" destId="{4210767A-E4ED-4787-B908-46CEA32C8D38}" srcOrd="4" destOrd="0" presId="urn:microsoft.com/office/officeart/2005/8/layout/hList1"/>
    <dgm:cxn modelId="{81976A42-CC24-48E3-B74C-2254D3FCBD32}" type="presParOf" srcId="{4210767A-E4ED-4787-B908-46CEA32C8D38}" destId="{F8027BFA-ADB8-4EEF-8A4E-66614C062AA9}" srcOrd="0" destOrd="0" presId="urn:microsoft.com/office/officeart/2005/8/layout/hList1"/>
    <dgm:cxn modelId="{2712D817-62FE-4741-9828-9752D38C678D}" type="presParOf" srcId="{4210767A-E4ED-4787-B908-46CEA32C8D38}" destId="{9EA15B36-815B-432C-AE3E-A03FD6AB4566}" srcOrd="1" destOrd="0" presId="urn:microsoft.com/office/officeart/2005/8/layout/hList1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C5ABF-EA69-46D0-9C29-EECE89D594B6}">
      <dsp:nvSpPr>
        <dsp:cNvPr id="0" name=""/>
        <dsp:cNvSpPr/>
      </dsp:nvSpPr>
      <dsp:spPr>
        <a:xfrm>
          <a:off x="2784465" y="240346"/>
          <a:ext cx="4769953" cy="1656541"/>
        </a:xfrm>
        <a:prstGeom prst="ellipse">
          <a:avLst/>
        </a:prstGeom>
        <a:solidFill>
          <a:schemeClr val="accent3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CC1497-47E6-401A-A01B-BB07576FFD86}">
      <dsp:nvSpPr>
        <dsp:cNvPr id="0" name=""/>
        <dsp:cNvSpPr/>
      </dsp:nvSpPr>
      <dsp:spPr>
        <a:xfrm>
          <a:off x="4714632" y="4296655"/>
          <a:ext cx="924409" cy="591622"/>
        </a:xfrm>
        <a:prstGeom prst="downArrow">
          <a:avLst/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65A13C42-5DA4-4C9A-ABF7-BA5A9BE7AD80}">
      <dsp:nvSpPr>
        <dsp:cNvPr id="0" name=""/>
        <dsp:cNvSpPr/>
      </dsp:nvSpPr>
      <dsp:spPr>
        <a:xfrm>
          <a:off x="2958254" y="4769953"/>
          <a:ext cx="4437165" cy="1109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noProof="0" dirty="0"/>
            <a:t>Información para el data </a:t>
          </a:r>
          <a:r>
            <a:rPr lang="es-ES" sz="2200" kern="1200" noProof="0" dirty="0" err="1"/>
            <a:t>warehouse</a:t>
          </a:r>
          <a:endParaRPr lang="es-ES" sz="2200" kern="1200" noProof="0" dirty="0"/>
        </a:p>
      </dsp:txBody>
      <dsp:txXfrm>
        <a:off x="2958254" y="4769953"/>
        <a:ext cx="4437165" cy="1109291"/>
      </dsp:txXfrm>
    </dsp:sp>
    <dsp:sp modelId="{7E9C21D9-FCA1-4DAB-B2F2-F5BDC70CE2CC}">
      <dsp:nvSpPr>
        <dsp:cNvPr id="0" name=""/>
        <dsp:cNvSpPr/>
      </dsp:nvSpPr>
      <dsp:spPr>
        <a:xfrm>
          <a:off x="4518657" y="2024826"/>
          <a:ext cx="1663937" cy="16639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Open-f1</a:t>
          </a:r>
        </a:p>
      </dsp:txBody>
      <dsp:txXfrm>
        <a:off x="4762335" y="2268504"/>
        <a:ext cx="1176581" cy="1176581"/>
      </dsp:txXfrm>
    </dsp:sp>
    <dsp:sp modelId="{5A2549A5-45A1-4EDC-A616-5420C25E5456}">
      <dsp:nvSpPr>
        <dsp:cNvPr id="0" name=""/>
        <dsp:cNvSpPr/>
      </dsp:nvSpPr>
      <dsp:spPr>
        <a:xfrm>
          <a:off x="3328018" y="776504"/>
          <a:ext cx="1663937" cy="16639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/>
            <a:t>Open-</a:t>
          </a:r>
          <a:r>
            <a:rPr lang="es-ES" sz="2800" kern="1200" noProof="0" dirty="0" err="1"/>
            <a:t>meteo</a:t>
          </a:r>
          <a:endParaRPr lang="es-ES" sz="2800" kern="1200" noProof="0" dirty="0"/>
        </a:p>
      </dsp:txBody>
      <dsp:txXfrm>
        <a:off x="3571696" y="1020182"/>
        <a:ext cx="1176581" cy="1176581"/>
      </dsp:txXfrm>
    </dsp:sp>
    <dsp:sp modelId="{4DAF0010-50B7-4F5A-A1E5-B5E19978F130}">
      <dsp:nvSpPr>
        <dsp:cNvPr id="0" name=""/>
        <dsp:cNvSpPr/>
      </dsp:nvSpPr>
      <dsp:spPr>
        <a:xfrm>
          <a:off x="5028931" y="374200"/>
          <a:ext cx="1663937" cy="1663937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 noProof="0" dirty="0" err="1"/>
            <a:t>Kaggle</a:t>
          </a:r>
          <a:endParaRPr lang="es-ES" sz="2800" kern="1200" noProof="0" dirty="0"/>
        </a:p>
      </dsp:txBody>
      <dsp:txXfrm>
        <a:off x="5272609" y="617878"/>
        <a:ext cx="1176581" cy="1176581"/>
      </dsp:txXfrm>
    </dsp:sp>
    <dsp:sp modelId="{2918E271-C350-47E8-9893-76AD8EB55AD0}">
      <dsp:nvSpPr>
        <dsp:cNvPr id="0" name=""/>
        <dsp:cNvSpPr/>
      </dsp:nvSpPr>
      <dsp:spPr>
        <a:xfrm>
          <a:off x="2588490" y="36976"/>
          <a:ext cx="5176693" cy="4141354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7FD3F-A3ED-4888-9559-2739045830B6}">
      <dsp:nvSpPr>
        <dsp:cNvPr id="0" name=""/>
        <dsp:cNvSpPr/>
      </dsp:nvSpPr>
      <dsp:spPr>
        <a:xfrm>
          <a:off x="3647" y="577149"/>
          <a:ext cx="3555976" cy="1052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La fórmula uno está en uno de sus mejores momentos</a:t>
          </a:r>
        </a:p>
      </dsp:txBody>
      <dsp:txXfrm>
        <a:off x="3647" y="577149"/>
        <a:ext cx="3555976" cy="1052644"/>
      </dsp:txXfrm>
    </dsp:sp>
    <dsp:sp modelId="{DB945B22-3363-4346-BF82-4D3EFF7B0F06}">
      <dsp:nvSpPr>
        <dsp:cNvPr id="0" name=""/>
        <dsp:cNvSpPr/>
      </dsp:nvSpPr>
      <dsp:spPr>
        <a:xfrm>
          <a:off x="3647" y="1629793"/>
          <a:ext cx="3555976" cy="1721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circuitos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carreras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pilotos</a:t>
          </a:r>
        </a:p>
      </dsp:txBody>
      <dsp:txXfrm>
        <a:off x="3647" y="1629793"/>
        <a:ext cx="3555976" cy="1721115"/>
      </dsp:txXfrm>
    </dsp:sp>
    <dsp:sp modelId="{062B6524-43F2-405F-AB6E-BC89220D7C50}">
      <dsp:nvSpPr>
        <dsp:cNvPr id="0" name=""/>
        <dsp:cNvSpPr/>
      </dsp:nvSpPr>
      <dsp:spPr>
        <a:xfrm>
          <a:off x="4057460" y="577149"/>
          <a:ext cx="3555976" cy="1052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Más segura</a:t>
          </a:r>
        </a:p>
      </dsp:txBody>
      <dsp:txXfrm>
        <a:off x="4057460" y="577149"/>
        <a:ext cx="3555976" cy="1052644"/>
      </dsp:txXfrm>
    </dsp:sp>
    <dsp:sp modelId="{38E9F654-D576-4DA5-8B2A-333D730209CB}">
      <dsp:nvSpPr>
        <dsp:cNvPr id="0" name=""/>
        <dsp:cNvSpPr/>
      </dsp:nvSpPr>
      <dsp:spPr>
        <a:xfrm>
          <a:off x="4057460" y="1629793"/>
          <a:ext cx="3555976" cy="1721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Menos accidentes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coches finalizan la carrera de promedio</a:t>
          </a:r>
        </a:p>
      </dsp:txBody>
      <dsp:txXfrm>
        <a:off x="4057460" y="1629793"/>
        <a:ext cx="3555976" cy="1721115"/>
      </dsp:txXfrm>
    </dsp:sp>
    <dsp:sp modelId="{F8027BFA-ADB8-4EEF-8A4E-66614C062AA9}">
      <dsp:nvSpPr>
        <dsp:cNvPr id="0" name=""/>
        <dsp:cNvSpPr/>
      </dsp:nvSpPr>
      <dsp:spPr>
        <a:xfrm>
          <a:off x="8111273" y="577149"/>
          <a:ext cx="3555976" cy="105264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Más divertida</a:t>
          </a:r>
        </a:p>
      </dsp:txBody>
      <dsp:txXfrm>
        <a:off x="8111273" y="577149"/>
        <a:ext cx="3555976" cy="1052644"/>
      </dsp:txXfrm>
    </dsp:sp>
    <dsp:sp modelId="{9EA15B36-815B-432C-AE3E-A03FD6AB4566}">
      <dsp:nvSpPr>
        <dsp:cNvPr id="0" name=""/>
        <dsp:cNvSpPr/>
      </dsp:nvSpPr>
      <dsp:spPr>
        <a:xfrm>
          <a:off x="8111273" y="1629793"/>
          <a:ext cx="3555976" cy="172111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adelantamientos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Más velocidad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200" kern="1200" dirty="0"/>
            <a:t>Carreras más cortas</a:t>
          </a:r>
        </a:p>
      </dsp:txBody>
      <dsp:txXfrm>
        <a:off x="8111273" y="1629793"/>
        <a:ext cx="3555976" cy="172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05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5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0182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322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21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6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8573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11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46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2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441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000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456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07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2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8435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8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-api.open-meteo.com/v1/archive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29.png"/><Relationship Id="rId4" Type="http://schemas.openxmlformats.org/officeDocument/2006/relationships/diagramData" Target="../diagrams/data2.xml"/><Relationship Id="rId9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16A9332B-0C04-C780-EA5A-A9756087D7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9" b="14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AEBCB68-5957-8E6E-A9F4-EFD09554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733" y="2074339"/>
            <a:ext cx="721995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Análisis de resultados de F1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7C375CA-C069-709C-CDC2-725A56FE6337}"/>
              </a:ext>
            </a:extLst>
          </p:cNvPr>
          <p:cNvSpPr txBox="1">
            <a:spLocks/>
          </p:cNvSpPr>
          <p:nvPr/>
        </p:nvSpPr>
        <p:spPr>
          <a:xfrm>
            <a:off x="2480733" y="3903138"/>
            <a:ext cx="7219954" cy="1049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rgbClr val="C89785"/>
                </a:solidFill>
              </a:rPr>
              <a:t>Óscar Lestón Casais</a:t>
            </a:r>
          </a:p>
        </p:txBody>
      </p:sp>
    </p:spTree>
    <p:extLst>
      <p:ext uri="{BB962C8B-B14F-4D97-AF65-F5344CB8AC3E}">
        <p14:creationId xmlns:p14="http://schemas.microsoft.com/office/powerpoint/2010/main" val="236961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576C9B-7EEE-7032-118A-2782E1D8A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BA9BEEC6-F733-5E60-D86E-DED1C4374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" y="1817928"/>
            <a:ext cx="12082272" cy="296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0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D50F8-4E90-7D03-DFA1-4BBB5FE3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B2D3E68-0457-9085-A72F-B77F7B559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83" t="-21326" b="1"/>
          <a:stretch/>
        </p:blipFill>
        <p:spPr>
          <a:xfrm>
            <a:off x="172720" y="3429000"/>
            <a:ext cx="11846560" cy="116834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8418D0F-DDD1-5200-137D-ADFB0134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67"/>
          <a:stretch/>
        </p:blipFill>
        <p:spPr>
          <a:xfrm>
            <a:off x="56504" y="1216151"/>
            <a:ext cx="12135496" cy="18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9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0CA6-A55D-B55B-D17F-A9EA2555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694C78E-72DF-D642-8D4B-84347AFD7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98" y="1023887"/>
            <a:ext cx="7543604" cy="45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2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647C9-E496-ECE1-FF8C-1D7D6767E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BB5072-AC7B-7A14-91AC-45D78FBEEDBF}"/>
              </a:ext>
            </a:extLst>
          </p:cNvPr>
          <p:cNvSpPr txBox="1"/>
          <p:nvPr/>
        </p:nvSpPr>
        <p:spPr>
          <a:xfrm>
            <a:off x="3387587" y="429002"/>
            <a:ext cx="54168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+mj-lt"/>
              </a:rPr>
              <a:t>Capturando Registros Meteorológicos</a:t>
            </a:r>
          </a:p>
        </p:txBody>
      </p:sp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367A908D-21FD-B329-B80B-CB894D6F0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3694"/>
            <a:ext cx="12132398" cy="41744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BC02839-E935-E323-1452-D228CA1BCCE9}"/>
              </a:ext>
            </a:extLst>
          </p:cNvPr>
          <p:cNvSpPr txBox="1"/>
          <p:nvPr/>
        </p:nvSpPr>
        <p:spPr>
          <a:xfrm rot="290926">
            <a:off x="3620668" y="1893072"/>
            <a:ext cx="8203778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hlinkClick r:id="rId4"/>
              </a:rPr>
              <a:t>https://archive-api.open-meteo.com/v1/archive</a:t>
            </a:r>
            <a:r>
              <a:rPr lang="es-ES" dirty="0">
                <a:solidFill>
                  <a:schemeClr val="bg1"/>
                </a:solidFill>
              </a:rPr>
              <a:t>?</a:t>
            </a:r>
          </a:p>
          <a:p>
            <a:r>
              <a:rPr lang="es-ES" dirty="0" err="1">
                <a:solidFill>
                  <a:schemeClr val="bg1"/>
                </a:solidFill>
              </a:rPr>
              <a:t>latitude</a:t>
            </a:r>
            <a:r>
              <a:rPr lang="es-ES" dirty="0">
                <a:solidFill>
                  <a:schemeClr val="bg1"/>
                </a:solidFill>
              </a:rPr>
              <a:t>=37.8497</a:t>
            </a:r>
          </a:p>
          <a:p>
            <a:r>
              <a:rPr lang="es-ES" dirty="0">
                <a:solidFill>
                  <a:schemeClr val="bg1"/>
                </a:solidFill>
              </a:rPr>
              <a:t>&amp;longitude=144.968</a:t>
            </a:r>
          </a:p>
          <a:p>
            <a:r>
              <a:rPr lang="es-ES" dirty="0">
                <a:solidFill>
                  <a:schemeClr val="bg1"/>
                </a:solidFill>
              </a:rPr>
              <a:t>&amp;hourly=temperature_2m,relative_humidity_2m,rain,weather_code,surface_pressure,cloud_cover,wind_speed_10m,wind_direction_10m,wind_gusts_10m,direct_radiation</a:t>
            </a:r>
          </a:p>
          <a:p>
            <a:r>
              <a:rPr lang="es-ES" dirty="0">
                <a:solidFill>
                  <a:schemeClr val="bg1"/>
                </a:solidFill>
              </a:rPr>
              <a:t> &amp;start_date=1950-05-13 &amp;end_date=1950-05-13 &amp;format=json</a:t>
            </a:r>
          </a:p>
        </p:txBody>
      </p:sp>
    </p:spTree>
    <p:extLst>
      <p:ext uri="{BB962C8B-B14F-4D97-AF65-F5344CB8AC3E}">
        <p14:creationId xmlns:p14="http://schemas.microsoft.com/office/powerpoint/2010/main" val="3451430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2D99B-6FC8-D331-48E6-FD9A6C57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Calendario&#10;&#10;Descripción generada automáticamente">
            <a:extLst>
              <a:ext uri="{FF2B5EF4-FFF2-40B4-BE49-F238E27FC236}">
                <a16:creationId xmlns:a16="http://schemas.microsoft.com/office/drawing/2014/main" id="{F60D33EB-7CA5-0E65-E9BF-C03408F5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8938"/>
            <a:ext cx="12192000" cy="290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1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70E59-7A48-72E1-335C-075E719D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FD16D7-50FB-83A9-FFE4-70EDA5E37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56" y="1759226"/>
            <a:ext cx="12022088" cy="429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377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AC9A-D593-5FAF-4AB4-A4C4D324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Haciendo </a:t>
            </a:r>
            <a:r>
              <a:rPr lang="es-ES" dirty="0"/>
              <a:t>Tablones con </a:t>
            </a:r>
            <a:r>
              <a:rPr lang="es-ES" dirty="0" err="1"/>
              <a:t>Tableau</a:t>
            </a:r>
            <a:endParaRPr lang="es-ES" noProof="0" dirty="0"/>
          </a:p>
        </p:txBody>
      </p:sp>
      <p:pic>
        <p:nvPicPr>
          <p:cNvPr id="5" name="Marcador de contenido 4" descr="Bebé gateando con pelele">
            <a:extLst>
              <a:ext uri="{FF2B5EF4-FFF2-40B4-BE49-F238E27FC236}">
                <a16:creationId xmlns:a16="http://schemas.microsoft.com/office/drawing/2014/main" id="{E1EA1349-962A-0DAF-339C-73CAD9AF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4592419"/>
            <a:ext cx="1905000" cy="165598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áfico 6" descr="Chica que lleva capa">
            <a:extLst>
              <a:ext uri="{FF2B5EF4-FFF2-40B4-BE49-F238E27FC236}">
                <a16:creationId xmlns:a16="http://schemas.microsoft.com/office/drawing/2014/main" id="{0545A1AB-9656-2E2E-6495-C5C2322C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176" y="2295525"/>
            <a:ext cx="1905000" cy="395287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Gráfico 8" descr="Hombre con sombrero y traje">
            <a:extLst>
              <a:ext uri="{FF2B5EF4-FFF2-40B4-BE49-F238E27FC236}">
                <a16:creationId xmlns:a16="http://schemas.microsoft.com/office/drawing/2014/main" id="{E8FC7348-BB7C-978B-1F72-A2544067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4032" y="1790700"/>
            <a:ext cx="1533525" cy="4457700"/>
          </a:xfrm>
          <a:prstGeom prst="rect">
            <a:avLst/>
          </a:prstGeom>
          <a:effectLst/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7EDABA0-F3DA-44AE-638D-8EA7519CFC3E}"/>
              </a:ext>
            </a:extLst>
          </p:cNvPr>
          <p:cNvSpPr txBox="1"/>
          <p:nvPr/>
        </p:nvSpPr>
        <p:spPr>
          <a:xfrm rot="21408966">
            <a:off x="5619719" y="3452430"/>
            <a:ext cx="8701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400" dirty="0" err="1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Graphic</a:t>
            </a:r>
            <a:r>
              <a:rPr lang="es-ES" sz="1400" dirty="0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 </a:t>
            </a:r>
            <a:r>
              <a:rPr lang="es-ES" sz="1400" dirty="0" err="1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desing</a:t>
            </a:r>
            <a:r>
              <a:rPr lang="es-ES" sz="1400" dirty="0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 </a:t>
            </a:r>
            <a:r>
              <a:rPr lang="es-ES" sz="1400" dirty="0" err="1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is</a:t>
            </a:r>
            <a:r>
              <a:rPr lang="es-ES" sz="1400" dirty="0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 </a:t>
            </a:r>
            <a:r>
              <a:rPr lang="es-ES" sz="1400" dirty="0" err="1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my</a:t>
            </a:r>
            <a:r>
              <a:rPr lang="es-ES" sz="1400" dirty="0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 </a:t>
            </a:r>
            <a:r>
              <a:rPr lang="es-ES" sz="1400" dirty="0" err="1">
                <a:solidFill>
                  <a:srgbClr val="FF33CC"/>
                </a:solidFill>
                <a:latin typeface="Dreaming Outloud Script Pro" panose="020F0502020204030204" pitchFamily="66" charset="0"/>
                <a:cs typeface="Dreaming Outloud Script Pro" panose="020F0502020204030204" pitchFamily="66" charset="0"/>
              </a:rPr>
              <a:t>pasion</a:t>
            </a:r>
            <a:endParaRPr lang="es-ES" sz="1400" dirty="0">
              <a:solidFill>
                <a:srgbClr val="FF33CC"/>
              </a:solidFill>
              <a:latin typeface="Dreaming Outloud Script Pro" panose="020F0502020204030204" pitchFamily="66" charset="0"/>
              <a:cs typeface="Dreaming Outloud Script Pro" panose="020F050202020403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50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AE715-29E8-1A6F-9DDA-C4AD0C8A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Mapa&#10;&#10;Descripción generada automáticamente">
            <a:extLst>
              <a:ext uri="{FF2B5EF4-FFF2-40B4-BE49-F238E27FC236}">
                <a16:creationId xmlns:a16="http://schemas.microsoft.com/office/drawing/2014/main" id="{0518D048-8216-DFAF-31E8-5B4D2B177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27" y="563621"/>
            <a:ext cx="8563345" cy="573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8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D9133-DBC6-E14D-7858-89E04923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A8068D2-2DAE-AA29-E6A7-0670137B9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74" y="189910"/>
            <a:ext cx="11824252" cy="647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207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C0AE4-09C8-1325-5ECB-F46914C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AF3404-11C2-9F52-74B5-0B4E3719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22" y="109330"/>
            <a:ext cx="8418955" cy="663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5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AC9A-D593-5FAF-4AB4-A4C4D324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Contenido</a:t>
            </a:r>
          </a:p>
        </p:txBody>
      </p:sp>
      <p:pic>
        <p:nvPicPr>
          <p:cNvPr id="5" name="Marcador de contenido 4" descr="Bebé gateando con pelele">
            <a:extLst>
              <a:ext uri="{FF2B5EF4-FFF2-40B4-BE49-F238E27FC236}">
                <a16:creationId xmlns:a16="http://schemas.microsoft.com/office/drawing/2014/main" id="{E1EA1349-962A-0DAF-339C-73CAD9AF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4592419"/>
            <a:ext cx="1905000" cy="1655981"/>
          </a:xfrm>
          <a:effectLst>
            <a:glow rad="63500">
              <a:schemeClr val="accent2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áfico 6" descr="Chica que lleva capa">
            <a:extLst>
              <a:ext uri="{FF2B5EF4-FFF2-40B4-BE49-F238E27FC236}">
                <a16:creationId xmlns:a16="http://schemas.microsoft.com/office/drawing/2014/main" id="{0545A1AB-9656-2E2E-6495-C5C2322C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176" y="2295525"/>
            <a:ext cx="1905000" cy="3952875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9" name="Gráfico 8" descr="Hombre con sombrero y traje">
            <a:extLst>
              <a:ext uri="{FF2B5EF4-FFF2-40B4-BE49-F238E27FC236}">
                <a16:creationId xmlns:a16="http://schemas.microsoft.com/office/drawing/2014/main" id="{E8FC7348-BB7C-978B-1F72-A2544067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4032" y="1790700"/>
            <a:ext cx="1533525" cy="4457700"/>
          </a:xfrm>
          <a:prstGeom prst="rect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4257742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AC9A-D593-5FAF-4AB4-A4C4D324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Conclusiones</a:t>
            </a:r>
          </a:p>
        </p:txBody>
      </p:sp>
      <p:pic>
        <p:nvPicPr>
          <p:cNvPr id="5" name="Marcador de contenido 4" descr="Bebé gateando con pelele">
            <a:extLst>
              <a:ext uri="{FF2B5EF4-FFF2-40B4-BE49-F238E27FC236}">
                <a16:creationId xmlns:a16="http://schemas.microsoft.com/office/drawing/2014/main" id="{E1EA1349-962A-0DAF-339C-73CAD9AF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4592419"/>
            <a:ext cx="1905000" cy="1655981"/>
          </a:xfr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áfico 6" descr="Chica que lleva capa">
            <a:extLst>
              <a:ext uri="{FF2B5EF4-FFF2-40B4-BE49-F238E27FC236}">
                <a16:creationId xmlns:a16="http://schemas.microsoft.com/office/drawing/2014/main" id="{0545A1AB-9656-2E2E-6495-C5C2322C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176" y="2295525"/>
            <a:ext cx="1905000" cy="3952875"/>
          </a:xfrm>
          <a:prstGeom prst="rect">
            <a:avLst/>
          </a:prstGeom>
          <a:effectLst/>
        </p:spPr>
      </p:pic>
      <p:pic>
        <p:nvPicPr>
          <p:cNvPr id="9" name="Gráfico 8" descr="Hombre con sombrero y traje">
            <a:extLst>
              <a:ext uri="{FF2B5EF4-FFF2-40B4-BE49-F238E27FC236}">
                <a16:creationId xmlns:a16="http://schemas.microsoft.com/office/drawing/2014/main" id="{E8FC7348-BB7C-978B-1F72-A2544067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4032" y="1790700"/>
            <a:ext cx="1533525" cy="4457700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70828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3E170-6E5C-9516-DFE2-45EA31450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9F55EB9-B005-3932-ACFB-6AB5DDE03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9542E8-6D21-2DAC-AA80-FD2819939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774" y="4893685"/>
            <a:ext cx="5562452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z="4800" noProof="0" dirty="0"/>
              <a:t>Observaciones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FABB291-2413-32A9-E33A-CF4F6517A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F3FA53A6-3AE4-C5C1-7E3D-F743D1653B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324801"/>
              </p:ext>
            </p:extLst>
          </p:nvPr>
        </p:nvGraphicFramePr>
        <p:xfrm>
          <a:off x="323880" y="197110"/>
          <a:ext cx="11670897" cy="3928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C116E57E-866B-D393-D41D-ABBBECB443D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201499">
            <a:off x="1718147" y="3391736"/>
            <a:ext cx="2869375" cy="15720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B5DABDA-F24B-E47E-7715-8283060AC0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4466">
            <a:off x="7092306" y="3331347"/>
            <a:ext cx="2596265" cy="204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87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BB9C99-92C6-EF5D-F95B-C0BF55CBB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áfico en un documento con un bolígrafo">
            <a:extLst>
              <a:ext uri="{FF2B5EF4-FFF2-40B4-BE49-F238E27FC236}">
                <a16:creationId xmlns:a16="http://schemas.microsoft.com/office/drawing/2014/main" id="{CEC4291F-B91D-CD9C-434C-82067B7DF6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89" b="1424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10" name="Freeform 5">
            <a:extLst>
              <a:ext uri="{FF2B5EF4-FFF2-40B4-BE49-F238E27FC236}">
                <a16:creationId xmlns:a16="http://schemas.microsoft.com/office/drawing/2014/main" id="{E7931925-0550-D48A-6CC9-25E355CB8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2271651" y="1762886"/>
            <a:ext cx="7656919" cy="3332229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DBF372-8026-3BD0-2861-ADA1139F7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0733" y="2074339"/>
            <a:ext cx="7219954" cy="1828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Análisis de resultados de F1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652AB2DB-7CC8-83C4-00F3-407A5F415DA2}"/>
              </a:ext>
            </a:extLst>
          </p:cNvPr>
          <p:cNvSpPr txBox="1">
            <a:spLocks/>
          </p:cNvSpPr>
          <p:nvPr/>
        </p:nvSpPr>
        <p:spPr>
          <a:xfrm>
            <a:off x="2480733" y="3903138"/>
            <a:ext cx="7219954" cy="1049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>
                <a:solidFill>
                  <a:srgbClr val="C89785"/>
                </a:solidFill>
              </a:rPr>
              <a:t>Óscar Lestón Casais</a:t>
            </a:r>
          </a:p>
        </p:txBody>
      </p:sp>
    </p:spTree>
    <p:extLst>
      <p:ext uri="{BB962C8B-B14F-4D97-AF65-F5344CB8AC3E}">
        <p14:creationId xmlns:p14="http://schemas.microsoft.com/office/powerpoint/2010/main" val="136869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EAC9A-D593-5FAF-4AB4-A4C4D324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/>
              <a:t>Creando el Data </a:t>
            </a:r>
            <a:r>
              <a:rPr lang="es-ES" noProof="0" dirty="0" err="1"/>
              <a:t>Warehouse</a:t>
            </a:r>
            <a:endParaRPr lang="es-ES" noProof="0" dirty="0"/>
          </a:p>
        </p:txBody>
      </p:sp>
      <p:pic>
        <p:nvPicPr>
          <p:cNvPr id="5" name="Marcador de contenido 4" descr="Bebé gateando con pelele">
            <a:extLst>
              <a:ext uri="{FF2B5EF4-FFF2-40B4-BE49-F238E27FC236}">
                <a16:creationId xmlns:a16="http://schemas.microsoft.com/office/drawing/2014/main" id="{E1EA1349-962A-0DAF-339C-73CAD9AF6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3795" y="4592419"/>
            <a:ext cx="1905000" cy="1655981"/>
          </a:xfrm>
          <a:effectLst>
            <a:glow rad="228600">
              <a:schemeClr val="accent2">
                <a:satMod val="175000"/>
                <a:alpha val="40000"/>
              </a:schemeClr>
            </a:glow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Gráfico 6" descr="Chica que lleva capa">
            <a:extLst>
              <a:ext uri="{FF2B5EF4-FFF2-40B4-BE49-F238E27FC236}">
                <a16:creationId xmlns:a16="http://schemas.microsoft.com/office/drawing/2014/main" id="{0545A1AB-9656-2E2E-6495-C5C2322C1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38176" y="2295525"/>
            <a:ext cx="1905000" cy="3952875"/>
          </a:xfrm>
          <a:prstGeom prst="rect">
            <a:avLst/>
          </a:prstGeom>
          <a:effectLst/>
        </p:spPr>
      </p:pic>
      <p:pic>
        <p:nvPicPr>
          <p:cNvPr id="9" name="Gráfico 8" descr="Hombre con sombrero y traje">
            <a:extLst>
              <a:ext uri="{FF2B5EF4-FFF2-40B4-BE49-F238E27FC236}">
                <a16:creationId xmlns:a16="http://schemas.microsoft.com/office/drawing/2014/main" id="{E8FC7348-BB7C-978B-1F72-A25440674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34032" y="1790700"/>
            <a:ext cx="1533525" cy="44577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9213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0B06150-492A-05AE-20E7-C347F1CDC8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7232468"/>
              </p:ext>
            </p:extLst>
          </p:nvPr>
        </p:nvGraphicFramePr>
        <p:xfrm>
          <a:off x="914400" y="337929"/>
          <a:ext cx="10353675" cy="5916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85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1FA0C-DE7D-1FB7-619E-0556A0A0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8761467-7640-47B1-90D4-04ADAD632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738B1503-6FE9-46B4-9354-E943D91B1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386486" cy="6858002"/>
          </a:xfrm>
          <a:custGeom>
            <a:avLst/>
            <a:gdLst>
              <a:gd name="connsiteX0" fmla="*/ 0 w 6088489"/>
              <a:gd name="connsiteY0" fmla="*/ 0 h 6858002"/>
              <a:gd name="connsiteX1" fmla="*/ 3563332 w 6088489"/>
              <a:gd name="connsiteY1" fmla="*/ 0 h 6858002"/>
              <a:gd name="connsiteX2" fmla="*/ 3563332 w 6088489"/>
              <a:gd name="connsiteY2" fmla="*/ 3 h 6858002"/>
              <a:gd name="connsiteX3" fmla="*/ 5842099 w 6088489"/>
              <a:gd name="connsiteY3" fmla="*/ 3 h 6858002"/>
              <a:gd name="connsiteX4" fmla="*/ 5842099 w 6088489"/>
              <a:gd name="connsiteY4" fmla="*/ 4 h 6858002"/>
              <a:gd name="connsiteX5" fmla="*/ 5835346 w 6088489"/>
              <a:gd name="connsiteY5" fmla="*/ 4 h 6858002"/>
              <a:gd name="connsiteX6" fmla="*/ 5841229 w 6088489"/>
              <a:gd name="connsiteY6" fmla="*/ 40466 h 6858002"/>
              <a:gd name="connsiteX7" fmla="*/ 5858543 w 6088489"/>
              <a:gd name="connsiteY7" fmla="*/ 159110 h 6858002"/>
              <a:gd name="connsiteX8" fmla="*/ 5870645 w 6088489"/>
              <a:gd name="connsiteY8" fmla="*/ 245521 h 6858002"/>
              <a:gd name="connsiteX9" fmla="*/ 5883420 w 6088489"/>
              <a:gd name="connsiteY9" fmla="*/ 348391 h 6858002"/>
              <a:gd name="connsiteX10" fmla="*/ 5898716 w 6088489"/>
              <a:gd name="connsiteY10" fmla="*/ 470463 h 6858002"/>
              <a:gd name="connsiteX11" fmla="*/ 5914853 w 6088489"/>
              <a:gd name="connsiteY11" fmla="*/ 605566 h 6858002"/>
              <a:gd name="connsiteX12" fmla="*/ 5931830 w 6088489"/>
              <a:gd name="connsiteY12" fmla="*/ 757813 h 6858002"/>
              <a:gd name="connsiteX13" fmla="*/ 5949815 w 6088489"/>
              <a:gd name="connsiteY13" fmla="*/ 923777 h 6858002"/>
              <a:gd name="connsiteX14" fmla="*/ 5967801 w 6088489"/>
              <a:gd name="connsiteY14" fmla="*/ 1104142 h 6858002"/>
              <a:gd name="connsiteX15" fmla="*/ 5986122 w 6088489"/>
              <a:gd name="connsiteY15" fmla="*/ 1296166 h 6858002"/>
              <a:gd name="connsiteX16" fmla="*/ 6003099 w 6088489"/>
              <a:gd name="connsiteY16" fmla="*/ 1503278 h 6858002"/>
              <a:gd name="connsiteX17" fmla="*/ 6019404 w 6088489"/>
              <a:gd name="connsiteY17" fmla="*/ 1719991 h 6858002"/>
              <a:gd name="connsiteX18" fmla="*/ 6034196 w 6088489"/>
              <a:gd name="connsiteY18" fmla="*/ 1949048 h 6858002"/>
              <a:gd name="connsiteX19" fmla="*/ 6048315 w 6088489"/>
              <a:gd name="connsiteY19" fmla="*/ 2187706 h 6858002"/>
              <a:gd name="connsiteX20" fmla="*/ 6061595 w 6088489"/>
              <a:gd name="connsiteY20" fmla="*/ 2436652 h 6858002"/>
              <a:gd name="connsiteX21" fmla="*/ 6066301 w 6088489"/>
              <a:gd name="connsiteY21" fmla="*/ 2564211 h 6858002"/>
              <a:gd name="connsiteX22" fmla="*/ 6071512 w 6088489"/>
              <a:gd name="connsiteY22" fmla="*/ 2694512 h 6858002"/>
              <a:gd name="connsiteX23" fmla="*/ 6076386 w 6088489"/>
              <a:gd name="connsiteY23" fmla="*/ 2826871 h 6858002"/>
              <a:gd name="connsiteX24" fmla="*/ 6079580 w 6088489"/>
              <a:gd name="connsiteY24" fmla="*/ 2959917 h 6858002"/>
              <a:gd name="connsiteX25" fmla="*/ 6082438 w 6088489"/>
              <a:gd name="connsiteY25" fmla="*/ 3095705 h 6858002"/>
              <a:gd name="connsiteX26" fmla="*/ 6085463 w 6088489"/>
              <a:gd name="connsiteY26" fmla="*/ 3232865 h 6858002"/>
              <a:gd name="connsiteX27" fmla="*/ 6087480 w 6088489"/>
              <a:gd name="connsiteY27" fmla="*/ 3372768 h 6858002"/>
              <a:gd name="connsiteX28" fmla="*/ 6087480 w 6088489"/>
              <a:gd name="connsiteY28" fmla="*/ 3514043 h 6858002"/>
              <a:gd name="connsiteX29" fmla="*/ 6088489 w 6088489"/>
              <a:gd name="connsiteY29" fmla="*/ 3656689 h 6858002"/>
              <a:gd name="connsiteX30" fmla="*/ 6087480 w 6088489"/>
              <a:gd name="connsiteY30" fmla="*/ 3800707 h 6858002"/>
              <a:gd name="connsiteX31" fmla="*/ 6085463 w 6088489"/>
              <a:gd name="connsiteY31" fmla="*/ 3946783 h 6858002"/>
              <a:gd name="connsiteX32" fmla="*/ 6083614 w 6088489"/>
              <a:gd name="connsiteY32" fmla="*/ 4092858 h 6858002"/>
              <a:gd name="connsiteX33" fmla="*/ 6079580 w 6088489"/>
              <a:gd name="connsiteY33" fmla="*/ 4240991 h 6858002"/>
              <a:gd name="connsiteX34" fmla="*/ 6075378 w 6088489"/>
              <a:gd name="connsiteY34" fmla="*/ 4390495 h 6858002"/>
              <a:gd name="connsiteX35" fmla="*/ 6070503 w 6088489"/>
              <a:gd name="connsiteY35" fmla="*/ 4540000 h 6858002"/>
              <a:gd name="connsiteX36" fmla="*/ 6063612 w 6088489"/>
              <a:gd name="connsiteY36" fmla="*/ 4690876 h 6858002"/>
              <a:gd name="connsiteX37" fmla="*/ 6055375 w 6088489"/>
              <a:gd name="connsiteY37" fmla="*/ 4843123 h 6858002"/>
              <a:gd name="connsiteX38" fmla="*/ 6047475 w 6088489"/>
              <a:gd name="connsiteY38" fmla="*/ 4996057 h 6858002"/>
              <a:gd name="connsiteX39" fmla="*/ 6037390 w 6088489"/>
              <a:gd name="connsiteY39" fmla="*/ 5148990 h 6858002"/>
              <a:gd name="connsiteX40" fmla="*/ 6025287 w 6088489"/>
              <a:gd name="connsiteY40" fmla="*/ 5303981 h 6858002"/>
              <a:gd name="connsiteX41" fmla="*/ 6013185 w 6088489"/>
              <a:gd name="connsiteY41" fmla="*/ 5456914 h 6858002"/>
              <a:gd name="connsiteX42" fmla="*/ 5999233 w 6088489"/>
              <a:gd name="connsiteY42" fmla="*/ 5612591 h 6858002"/>
              <a:gd name="connsiteX43" fmla="*/ 5983937 w 6088489"/>
              <a:gd name="connsiteY43" fmla="*/ 5768953 h 6858002"/>
              <a:gd name="connsiteX44" fmla="*/ 5967801 w 6088489"/>
              <a:gd name="connsiteY44" fmla="*/ 5923258 h 6858002"/>
              <a:gd name="connsiteX45" fmla="*/ 5948975 w 6088489"/>
              <a:gd name="connsiteY45" fmla="*/ 6079621 h 6858002"/>
              <a:gd name="connsiteX46" fmla="*/ 5928804 w 6088489"/>
              <a:gd name="connsiteY46" fmla="*/ 6235297 h 6858002"/>
              <a:gd name="connsiteX47" fmla="*/ 5908801 w 6088489"/>
              <a:gd name="connsiteY47" fmla="*/ 6391660 h 6858002"/>
              <a:gd name="connsiteX48" fmla="*/ 5885437 w 6088489"/>
              <a:gd name="connsiteY48" fmla="*/ 6547336 h 6858002"/>
              <a:gd name="connsiteX49" fmla="*/ 5861568 w 6088489"/>
              <a:gd name="connsiteY49" fmla="*/ 6702327 h 6858002"/>
              <a:gd name="connsiteX50" fmla="*/ 5836524 w 6088489"/>
              <a:gd name="connsiteY50" fmla="*/ 6858002 h 6858002"/>
              <a:gd name="connsiteX51" fmla="*/ 3563332 w 6088489"/>
              <a:gd name="connsiteY51" fmla="*/ 6858002 h 6858002"/>
              <a:gd name="connsiteX52" fmla="*/ 1223490 w 6088489"/>
              <a:gd name="connsiteY52" fmla="*/ 6858002 h 6858002"/>
              <a:gd name="connsiteX53" fmla="*/ 0 w 6088489"/>
              <a:gd name="connsiteY5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6088489" h="6858002">
                <a:moveTo>
                  <a:pt x="0" y="0"/>
                </a:moveTo>
                <a:lnTo>
                  <a:pt x="3563332" y="0"/>
                </a:lnTo>
                <a:lnTo>
                  <a:pt x="3563332" y="3"/>
                </a:lnTo>
                <a:lnTo>
                  <a:pt x="5842099" y="3"/>
                </a:lnTo>
                <a:lnTo>
                  <a:pt x="5842099" y="4"/>
                </a:lnTo>
                <a:lnTo>
                  <a:pt x="5835346" y="4"/>
                </a:lnTo>
                <a:lnTo>
                  <a:pt x="5841229" y="40466"/>
                </a:lnTo>
                <a:lnTo>
                  <a:pt x="5858543" y="159110"/>
                </a:lnTo>
                <a:lnTo>
                  <a:pt x="5870645" y="245521"/>
                </a:lnTo>
                <a:lnTo>
                  <a:pt x="5883420" y="348391"/>
                </a:lnTo>
                <a:lnTo>
                  <a:pt x="5898716" y="470463"/>
                </a:lnTo>
                <a:lnTo>
                  <a:pt x="5914853" y="605566"/>
                </a:lnTo>
                <a:lnTo>
                  <a:pt x="5931830" y="757813"/>
                </a:lnTo>
                <a:lnTo>
                  <a:pt x="5949815" y="923777"/>
                </a:lnTo>
                <a:lnTo>
                  <a:pt x="5967801" y="1104142"/>
                </a:lnTo>
                <a:lnTo>
                  <a:pt x="5986122" y="1296166"/>
                </a:lnTo>
                <a:lnTo>
                  <a:pt x="6003099" y="1503278"/>
                </a:lnTo>
                <a:lnTo>
                  <a:pt x="6019404" y="1719991"/>
                </a:lnTo>
                <a:lnTo>
                  <a:pt x="6034196" y="1949048"/>
                </a:lnTo>
                <a:lnTo>
                  <a:pt x="6048315" y="2187706"/>
                </a:lnTo>
                <a:lnTo>
                  <a:pt x="6061595" y="2436652"/>
                </a:lnTo>
                <a:lnTo>
                  <a:pt x="6066301" y="2564211"/>
                </a:lnTo>
                <a:lnTo>
                  <a:pt x="6071512" y="2694512"/>
                </a:lnTo>
                <a:lnTo>
                  <a:pt x="6076386" y="2826871"/>
                </a:lnTo>
                <a:lnTo>
                  <a:pt x="6079580" y="2959917"/>
                </a:lnTo>
                <a:lnTo>
                  <a:pt x="6082438" y="3095705"/>
                </a:lnTo>
                <a:lnTo>
                  <a:pt x="6085463" y="3232865"/>
                </a:lnTo>
                <a:lnTo>
                  <a:pt x="6087480" y="3372768"/>
                </a:lnTo>
                <a:lnTo>
                  <a:pt x="6087480" y="3514043"/>
                </a:lnTo>
                <a:lnTo>
                  <a:pt x="6088489" y="3656689"/>
                </a:lnTo>
                <a:lnTo>
                  <a:pt x="6087480" y="3800707"/>
                </a:lnTo>
                <a:lnTo>
                  <a:pt x="6085463" y="3946783"/>
                </a:lnTo>
                <a:lnTo>
                  <a:pt x="6083614" y="4092858"/>
                </a:lnTo>
                <a:lnTo>
                  <a:pt x="6079580" y="4240991"/>
                </a:lnTo>
                <a:lnTo>
                  <a:pt x="6075378" y="4390495"/>
                </a:lnTo>
                <a:lnTo>
                  <a:pt x="6070503" y="4540000"/>
                </a:lnTo>
                <a:lnTo>
                  <a:pt x="6063612" y="4690876"/>
                </a:lnTo>
                <a:lnTo>
                  <a:pt x="6055375" y="4843123"/>
                </a:lnTo>
                <a:lnTo>
                  <a:pt x="6047475" y="4996057"/>
                </a:lnTo>
                <a:lnTo>
                  <a:pt x="6037390" y="5148990"/>
                </a:lnTo>
                <a:lnTo>
                  <a:pt x="6025287" y="5303981"/>
                </a:lnTo>
                <a:lnTo>
                  <a:pt x="6013185" y="5456914"/>
                </a:lnTo>
                <a:lnTo>
                  <a:pt x="5999233" y="5612591"/>
                </a:lnTo>
                <a:lnTo>
                  <a:pt x="5983937" y="5768953"/>
                </a:lnTo>
                <a:lnTo>
                  <a:pt x="5967801" y="5923258"/>
                </a:lnTo>
                <a:lnTo>
                  <a:pt x="5948975" y="6079621"/>
                </a:lnTo>
                <a:lnTo>
                  <a:pt x="5928804" y="6235297"/>
                </a:lnTo>
                <a:lnTo>
                  <a:pt x="5908801" y="6391660"/>
                </a:lnTo>
                <a:lnTo>
                  <a:pt x="5885437" y="6547336"/>
                </a:lnTo>
                <a:lnTo>
                  <a:pt x="5861568" y="6702327"/>
                </a:lnTo>
                <a:lnTo>
                  <a:pt x="5836524" y="6858002"/>
                </a:lnTo>
                <a:lnTo>
                  <a:pt x="3563332" y="6858002"/>
                </a:lnTo>
                <a:lnTo>
                  <a:pt x="1223490" y="6858002"/>
                </a:lnTo>
                <a:lnTo>
                  <a:pt x="0" y="6858002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BF6D59E-6018-C8C9-1576-5CD63BE0F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7382881" cy="68785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FFA4C11-C1B7-DB30-976C-2C63095F5272}"/>
              </a:ext>
            </a:extLst>
          </p:cNvPr>
          <p:cNvSpPr txBox="1"/>
          <p:nvPr/>
        </p:nvSpPr>
        <p:spPr>
          <a:xfrm>
            <a:off x="9099177" y="2484407"/>
            <a:ext cx="2475862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latin typeface="+mj-lt"/>
              </a:rPr>
              <a:t>Diagrama </a:t>
            </a:r>
            <a:r>
              <a:rPr lang="es-ES" sz="3900" dirty="0">
                <a:latin typeface="+mj-lt"/>
              </a:rPr>
              <a:t>estrella</a:t>
            </a:r>
          </a:p>
        </p:txBody>
      </p:sp>
    </p:spTree>
    <p:extLst>
      <p:ext uri="{BB962C8B-B14F-4D97-AF65-F5344CB8AC3E}">
        <p14:creationId xmlns:p14="http://schemas.microsoft.com/office/powerpoint/2010/main" val="171468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660C32-6BD8-CD0F-708B-9B77EA04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BC642B4A-D6B0-9341-E497-1D7CC780D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2" y="2383568"/>
            <a:ext cx="5318067" cy="20908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99D72F9-9CC6-1DC0-38A5-F64325A04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461" y="2322489"/>
            <a:ext cx="6102574" cy="221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0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0DF62-72CB-5053-A9B1-E90C143C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Diagrama&#10;&#10;Descripción generada automáticamente">
            <a:extLst>
              <a:ext uri="{FF2B5EF4-FFF2-40B4-BE49-F238E27FC236}">
                <a16:creationId xmlns:a16="http://schemas.microsoft.com/office/drawing/2014/main" id="{EA2458A8-F0D5-1E69-BCC0-DC6C19C54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823" y="893390"/>
            <a:ext cx="9304354" cy="272325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EFC5F46-183E-2D56-22FC-06DB668D5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36" y="4023976"/>
            <a:ext cx="11609328" cy="187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1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1D4C34-BD19-81D2-34DE-0D927CDB2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94DB95EB-EE29-E5DA-6845-508C6FF4F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97" y="2183488"/>
            <a:ext cx="11742605" cy="24910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5B9683C-B634-3666-86C3-F57C7A14B28D}"/>
              </a:ext>
            </a:extLst>
          </p:cNvPr>
          <p:cNvSpPr txBox="1"/>
          <p:nvPr/>
        </p:nvSpPr>
        <p:spPr>
          <a:xfrm>
            <a:off x="3387586" y="688978"/>
            <a:ext cx="5416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600" dirty="0">
                <a:latin typeface="+mj-lt"/>
              </a:rPr>
              <a:t>Capturando Audios</a:t>
            </a:r>
          </a:p>
        </p:txBody>
      </p:sp>
    </p:spTree>
    <p:extLst>
      <p:ext uri="{BB962C8B-B14F-4D97-AF65-F5344CB8AC3E}">
        <p14:creationId xmlns:p14="http://schemas.microsoft.com/office/powerpoint/2010/main" val="3213648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32B9B-8556-D738-3EBA-82BC827A3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9FA6155-F10B-1080-BD91-033DF8E5C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1411" y="424416"/>
            <a:ext cx="4929178" cy="6009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559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Light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C89785"/>
      </a:accent1>
      <a:accent2>
        <a:srgbClr val="B59F6F"/>
      </a:accent2>
      <a:accent3>
        <a:srgbClr val="A2A776"/>
      </a:accent3>
      <a:accent4>
        <a:srgbClr val="8AAC6A"/>
      </a:accent4>
      <a:accent5>
        <a:srgbClr val="7CAF78"/>
      </a:accent5>
      <a:accent6>
        <a:srgbClr val="6DB285"/>
      </a:accent6>
      <a:hlink>
        <a:srgbClr val="5D8A9A"/>
      </a:hlink>
      <a:folHlink>
        <a:srgbClr val="7F7F7F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</TotalTime>
  <Words>167</Words>
  <Application>Microsoft Office PowerPoint</Application>
  <PresentationFormat>Panorámica</PresentationFormat>
  <Paragraphs>33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Dreaming Outloud Script Pro</vt:lpstr>
      <vt:lpstr>Dubai</vt:lpstr>
      <vt:lpstr>Georgia Pro</vt:lpstr>
      <vt:lpstr>Wingdings 2</vt:lpstr>
      <vt:lpstr>SlateVTI</vt:lpstr>
      <vt:lpstr>Análisis de resultados de F1</vt:lpstr>
      <vt:lpstr>Contenido</vt:lpstr>
      <vt:lpstr>Creando el Data Warehouse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Haciendo Tablones con Tableau</vt:lpstr>
      <vt:lpstr>Presentación de PowerPoint</vt:lpstr>
      <vt:lpstr>Presentación de PowerPoint</vt:lpstr>
      <vt:lpstr>Presentación de PowerPoint</vt:lpstr>
      <vt:lpstr>Conclusiones</vt:lpstr>
      <vt:lpstr>Observaciones</vt:lpstr>
      <vt:lpstr>Análisis de resultados de F1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lc</dc:creator>
  <cp:lastModifiedBy>oscar lc</cp:lastModifiedBy>
  <cp:revision>17</cp:revision>
  <dcterms:created xsi:type="dcterms:W3CDTF">2024-10-15T18:57:19Z</dcterms:created>
  <dcterms:modified xsi:type="dcterms:W3CDTF">2025-01-22T19:26:15Z</dcterms:modified>
</cp:coreProperties>
</file>