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2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7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3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33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329FA-7F16-80B4-1590-E4F162129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215"/>
          <a:stretch/>
        </p:blipFill>
        <p:spPr>
          <a:xfrm>
            <a:off x="-1819255" y="1265044"/>
            <a:ext cx="7562606" cy="50698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F8DDE-AE16-A513-C0F2-E730AC9B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68" y="1781174"/>
            <a:ext cx="4252932" cy="243564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Froggy way</a:t>
            </a:r>
            <a:endParaRPr lang="ru-RU" sz="36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D08B-0A23-49A8-17FD-BDCA0DC3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121" y="4540797"/>
            <a:ext cx="6172412" cy="1440903"/>
          </a:xfrm>
        </p:spPr>
        <p:txBody>
          <a:bodyPr anchor="t">
            <a:norm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Подготовили Насруллаев Рашид и Богомолов Кирилл</a:t>
            </a:r>
          </a:p>
        </p:txBody>
      </p:sp>
      <p:pic>
        <p:nvPicPr>
          <p:cNvPr id="6" name="Рисунок 5" descr="Изображение выглядит как текст, кроссворд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D61AA166-994B-DE46-7FAF-F313B5DFB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1265044"/>
            <a:ext cx="2781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4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911BC-F269-5FE3-BF59-FD3430228370}"/>
              </a:ext>
            </a:extLst>
          </p:cNvPr>
          <p:cNvSpPr/>
          <p:nvPr/>
        </p:nvSpPr>
        <p:spPr>
          <a:xfrm>
            <a:off x="2895600" y="363984"/>
            <a:ext cx="64008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4989-4A5E-63D2-B390-B0E4E577DD30}"/>
              </a:ext>
            </a:extLst>
          </p:cNvPr>
          <p:cNvSpPr txBox="1"/>
          <p:nvPr/>
        </p:nvSpPr>
        <p:spPr>
          <a:xfrm>
            <a:off x="3504585" y="633154"/>
            <a:ext cx="5182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Цели и задачи проекта</a:t>
            </a:r>
            <a:endParaRPr lang="en-US" sz="3200" dirty="0"/>
          </a:p>
          <a:p>
            <a:endParaRPr lang="ru-RU" sz="32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CF1ACBD-4948-2213-2C73-D67E87F375E1}"/>
              </a:ext>
            </a:extLst>
          </p:cNvPr>
          <p:cNvSpPr/>
          <p:nvPr/>
        </p:nvSpPr>
        <p:spPr>
          <a:xfrm>
            <a:off x="818224" y="1811045"/>
            <a:ext cx="10555549" cy="4962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B30B1-5068-F662-4621-2272BDE36055}"/>
              </a:ext>
            </a:extLst>
          </p:cNvPr>
          <p:cNvSpPr txBox="1"/>
          <p:nvPr/>
        </p:nvSpPr>
        <p:spPr>
          <a:xfrm>
            <a:off x="1571348" y="2059443"/>
            <a:ext cx="93393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рабочую игру, которую будет интересно пройти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8FAF3-F3AC-7C43-33D2-70695DAE85EF}"/>
              </a:ext>
            </a:extLst>
          </p:cNvPr>
          <p:cNvSpPr txBox="1"/>
          <p:nvPr/>
        </p:nvSpPr>
        <p:spPr>
          <a:xfrm>
            <a:off x="1571348" y="2641183"/>
            <a:ext cx="96411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нтуитивно понятный и красивый дизайн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AC70D-1583-2AAA-F420-052AF0313C9F}"/>
              </a:ext>
            </a:extLst>
          </p:cNvPr>
          <p:cNvSpPr txBox="1"/>
          <p:nvPr/>
        </p:nvSpPr>
        <p:spPr>
          <a:xfrm>
            <a:off x="1571348" y="3240682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Нарисовать авторские спрайты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CDA99-646A-1039-68CF-46003A55240F}"/>
              </a:ext>
            </a:extLst>
          </p:cNvPr>
          <p:cNvSpPr txBox="1"/>
          <p:nvPr/>
        </p:nvSpPr>
        <p:spPr>
          <a:xfrm>
            <a:off x="1571348" y="3921830"/>
            <a:ext cx="933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Написать читаемый код, без “костылей”, а также с комментариями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B859E-A2D1-5E26-2B2E-89587C5B2AB3}"/>
              </a:ext>
            </a:extLst>
          </p:cNvPr>
          <p:cNvSpPr txBox="1"/>
          <p:nvPr/>
        </p:nvSpPr>
        <p:spPr>
          <a:xfrm>
            <a:off x="1571348" y="4654460"/>
            <a:ext cx="933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выбор уровня, под возможности любого игрока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D6871-D800-BB8C-1337-147F314C5531}"/>
              </a:ext>
            </a:extLst>
          </p:cNvPr>
          <p:cNvSpPr txBox="1"/>
          <p:nvPr/>
        </p:nvSpPr>
        <p:spPr>
          <a:xfrm>
            <a:off x="1571348" y="5345798"/>
            <a:ext cx="9339308" cy="83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Использовать почти все изученные материалы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07CE-4935-C0BD-41FD-1FC317BD4D39}"/>
              </a:ext>
            </a:extLst>
          </p:cNvPr>
          <p:cNvSpPr txBox="1"/>
          <p:nvPr/>
        </p:nvSpPr>
        <p:spPr>
          <a:xfrm>
            <a:off x="1550632" y="5924893"/>
            <a:ext cx="9339308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Записывать результаты прохождения игрока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8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911BC-F269-5FE3-BF59-FD3430228370}"/>
              </a:ext>
            </a:extLst>
          </p:cNvPr>
          <p:cNvSpPr/>
          <p:nvPr/>
        </p:nvSpPr>
        <p:spPr>
          <a:xfrm>
            <a:off x="2895600" y="363984"/>
            <a:ext cx="64008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4989-4A5E-63D2-B390-B0E4E577DD30}"/>
              </a:ext>
            </a:extLst>
          </p:cNvPr>
          <p:cNvSpPr txBox="1"/>
          <p:nvPr/>
        </p:nvSpPr>
        <p:spPr>
          <a:xfrm>
            <a:off x="3871095" y="642887"/>
            <a:ext cx="444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Реализация проекта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CF1ACBD-4948-2213-2C73-D67E87F375E1}"/>
              </a:ext>
            </a:extLst>
          </p:cNvPr>
          <p:cNvSpPr/>
          <p:nvPr/>
        </p:nvSpPr>
        <p:spPr>
          <a:xfrm>
            <a:off x="818222" y="1758151"/>
            <a:ext cx="10555549" cy="4962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2EBB1-DFE3-B870-7DBD-BC5C812ECC00}"/>
              </a:ext>
            </a:extLst>
          </p:cNvPr>
          <p:cNvSpPr txBox="1"/>
          <p:nvPr/>
        </p:nvSpPr>
        <p:spPr>
          <a:xfrm>
            <a:off x="1152930" y="2365043"/>
            <a:ext cx="87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для реализации самой игры</a:t>
            </a:r>
            <a:r>
              <a:rPr lang="en-US" dirty="0"/>
              <a:t>: </a:t>
            </a:r>
            <a:r>
              <a:rPr lang="en-US" i="1" dirty="0" err="1"/>
              <a:t>pygame</a:t>
            </a:r>
            <a:endParaRPr lang="ru-RU" i="1" dirty="0"/>
          </a:p>
        </p:txBody>
      </p:sp>
      <p:pic>
        <p:nvPicPr>
          <p:cNvPr id="14" name="Рисунок 1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4E9E4F2C-B0A1-613A-0445-961BBD68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65" y="2124977"/>
            <a:ext cx="1791950" cy="707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15911-B78F-6213-FF25-6D95E1CA6836}"/>
              </a:ext>
            </a:extLst>
          </p:cNvPr>
          <p:cNvSpPr txBox="1"/>
          <p:nvPr/>
        </p:nvSpPr>
        <p:spPr>
          <a:xfrm>
            <a:off x="1152929" y="2990416"/>
            <a:ext cx="87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измерения времени прохождения</a:t>
            </a:r>
            <a:endParaRPr lang="ru-RU" i="1" dirty="0"/>
          </a:p>
        </p:txBody>
      </p:sp>
      <p:pic>
        <p:nvPicPr>
          <p:cNvPr id="17" name="Рисунок 1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0ACB454D-B714-F7A4-8605-67F98F01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65" y="2801790"/>
            <a:ext cx="1621172" cy="6400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32CDCF-0440-444D-34A1-50BE132532AD}"/>
              </a:ext>
            </a:extLst>
          </p:cNvPr>
          <p:cNvSpPr txBox="1"/>
          <p:nvPr/>
        </p:nvSpPr>
        <p:spPr>
          <a:xfrm>
            <a:off x="2811260" y="36069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Классы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22021-9358-CCB4-F873-28A308020237}"/>
              </a:ext>
            </a:extLst>
          </p:cNvPr>
          <p:cNvSpPr txBox="1"/>
          <p:nvPr/>
        </p:nvSpPr>
        <p:spPr>
          <a:xfrm>
            <a:off x="1136772" y="4426314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Board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894F2-89B5-375F-0C58-5321E769FADC}"/>
              </a:ext>
            </a:extLst>
          </p:cNvPr>
          <p:cNvSpPr txBox="1"/>
          <p:nvPr/>
        </p:nvSpPr>
        <p:spPr>
          <a:xfrm>
            <a:off x="1136772" y="5311131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F37A4-73C0-CF1A-15AB-3EBAA23944A3}"/>
              </a:ext>
            </a:extLst>
          </p:cNvPr>
          <p:cNvSpPr txBox="1"/>
          <p:nvPr/>
        </p:nvSpPr>
        <p:spPr>
          <a:xfrm>
            <a:off x="4644499" y="4426314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30CEFE-4A30-732B-DBCD-C5482485EB60}"/>
              </a:ext>
            </a:extLst>
          </p:cNvPr>
          <p:cNvSpPr txBox="1"/>
          <p:nvPr/>
        </p:nvSpPr>
        <p:spPr>
          <a:xfrm>
            <a:off x="4728836" y="5311131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Spikes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3D357-0287-71EF-5BD6-01D14E4D40FF}"/>
              </a:ext>
            </a:extLst>
          </p:cNvPr>
          <p:cNvSpPr txBox="1"/>
          <p:nvPr/>
        </p:nvSpPr>
        <p:spPr>
          <a:xfrm>
            <a:off x="7349547" y="4426314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Gates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85500-CB35-88AF-A8E3-2AAB17C545C0}"/>
              </a:ext>
            </a:extLst>
          </p:cNvPr>
          <p:cNvSpPr txBox="1"/>
          <p:nvPr/>
        </p:nvSpPr>
        <p:spPr>
          <a:xfrm>
            <a:off x="7401875" y="5311131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911BC-F269-5FE3-BF59-FD3430228370}"/>
              </a:ext>
            </a:extLst>
          </p:cNvPr>
          <p:cNvSpPr/>
          <p:nvPr/>
        </p:nvSpPr>
        <p:spPr>
          <a:xfrm>
            <a:off x="2510914" y="371080"/>
            <a:ext cx="7170168" cy="933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4989-4A5E-63D2-B390-B0E4E577DD30}"/>
              </a:ext>
            </a:extLst>
          </p:cNvPr>
          <p:cNvSpPr txBox="1"/>
          <p:nvPr/>
        </p:nvSpPr>
        <p:spPr>
          <a:xfrm>
            <a:off x="2510914" y="619152"/>
            <a:ext cx="71701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Возможности для доработки и развития проекта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CF1ACBD-4948-2213-2C73-D67E87F375E1}"/>
              </a:ext>
            </a:extLst>
          </p:cNvPr>
          <p:cNvSpPr/>
          <p:nvPr/>
        </p:nvSpPr>
        <p:spPr>
          <a:xfrm>
            <a:off x="818224" y="1811045"/>
            <a:ext cx="10555549" cy="4962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B30B1-5068-F662-4621-2272BDE36055}"/>
              </a:ext>
            </a:extLst>
          </p:cNvPr>
          <p:cNvSpPr txBox="1"/>
          <p:nvPr/>
        </p:nvSpPr>
        <p:spPr>
          <a:xfrm>
            <a:off x="1571348" y="2109073"/>
            <a:ext cx="93393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Добавить монеты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8FAF3-F3AC-7C43-33D2-70695DAE85EF}"/>
              </a:ext>
            </a:extLst>
          </p:cNvPr>
          <p:cNvSpPr txBox="1"/>
          <p:nvPr/>
        </p:nvSpPr>
        <p:spPr>
          <a:xfrm>
            <a:off x="1571348" y="3028890"/>
            <a:ext cx="9641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Добавить возможность убивать монстров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AC70D-1583-2AAA-F420-052AF0313C9F}"/>
              </a:ext>
            </a:extLst>
          </p:cNvPr>
          <p:cNvSpPr txBox="1"/>
          <p:nvPr/>
        </p:nvSpPr>
        <p:spPr>
          <a:xfrm>
            <a:off x="1571348" y="3968890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Добавить двигающиеся плиты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CDA99-646A-1039-68CF-46003A55240F}"/>
              </a:ext>
            </a:extLst>
          </p:cNvPr>
          <p:cNvSpPr txBox="1"/>
          <p:nvPr/>
        </p:nvSpPr>
        <p:spPr>
          <a:xfrm>
            <a:off x="1571348" y="4903814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Создание сюжета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B859E-A2D1-5E26-2B2E-89587C5B2AB3}"/>
              </a:ext>
            </a:extLst>
          </p:cNvPr>
          <p:cNvSpPr txBox="1"/>
          <p:nvPr/>
        </p:nvSpPr>
        <p:spPr>
          <a:xfrm>
            <a:off x="1571348" y="5838738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Добавить блок на последние уровни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пока не пройдешь первые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3A39B4-78D5-2BF4-7309-046F2965C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9" y="183267"/>
            <a:ext cx="2629128" cy="3863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80B26-BF3B-ED84-C5D3-CE6D22B19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19" y="183267"/>
            <a:ext cx="2924175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BF52E-0AEB-3311-CF22-FAC6C0CA206C}"/>
              </a:ext>
            </a:extLst>
          </p:cNvPr>
          <p:cNvSpPr txBox="1"/>
          <p:nvPr/>
        </p:nvSpPr>
        <p:spPr>
          <a:xfrm>
            <a:off x="3107186" y="3500110"/>
            <a:ext cx="6782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dirty="0"/>
              <a:t>Спасибо за внимание!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C63905-1D6E-CF7C-584D-4860B3B39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28" y="3463377"/>
            <a:ext cx="228600" cy="2286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C59A32-08AC-6785-83E4-5EE29C5C4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818" flipV="1">
            <a:off x="6384155" y="3469101"/>
            <a:ext cx="228601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7B9DE1"/>
      </a:accent1>
      <a:accent2>
        <a:srgbClr val="41B0D5"/>
      </a:accent2>
      <a:accent3>
        <a:srgbClr val="58B2A3"/>
      </a:accent3>
      <a:accent4>
        <a:srgbClr val="4EB679"/>
      </a:accent4>
      <a:accent5>
        <a:srgbClr val="4CB74C"/>
      </a:accent5>
      <a:accent6>
        <a:srgbClr val="76B24C"/>
      </a:accent6>
      <a:hlink>
        <a:srgbClr val="9480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122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Meiryo</vt:lpstr>
      <vt:lpstr>Calibri</vt:lpstr>
      <vt:lpstr>Corbel</vt:lpstr>
      <vt:lpstr>ShojiVTI</vt:lpstr>
      <vt:lpstr>Froggy way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Froggy way</dc:title>
  <dc:creator>Рашид Насруллаев</dc:creator>
  <cp:lastModifiedBy>Рашид Насруллаев</cp:lastModifiedBy>
  <cp:revision>1</cp:revision>
  <dcterms:created xsi:type="dcterms:W3CDTF">2023-01-15T18:04:12Z</dcterms:created>
  <dcterms:modified xsi:type="dcterms:W3CDTF">2023-01-15T22:23:48Z</dcterms:modified>
</cp:coreProperties>
</file>