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4" name="Slide Image Placeholder 1"/>
          <p:cNvSpPr>
            <a:spLocks noChangeAspect="1" noRot="1" noGrp="1"/>
          </p:cNvSpPr>
          <p:nvPr>
            <p:ph type="sldImg"/>
          </p:nvPr>
        </p:nvSpPr>
        <p:spPr/>
      </p:sp>
      <p:sp>
        <p:nvSpPr>
          <p:cNvPr id="1048665" name="Notes Placeholder 2"/>
          <p:cNvSpPr>
            <a:spLocks noGrp="1"/>
          </p:cNvSpPr>
          <p:nvPr>
            <p:ph type="body" idx="1"/>
          </p:nvPr>
        </p:nvSpPr>
        <p:spPr/>
        <p:txBody>
          <a:bodyPr/>
          <a:p>
            <a:endParaRPr dirty="0" lang="en-IN"/>
          </a:p>
        </p:txBody>
      </p:sp>
      <p:sp>
        <p:nvSpPr>
          <p:cNvPr id="104866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9" name=""/>
        <p:cNvGrpSpPr/>
        <p:nvPr/>
      </p:nvGrpSpPr>
      <p:grpSpPr>
        <a:xfrm>
          <a:off x="0" y="0"/>
          <a:ext cx="0" cy="0"/>
          <a:chOff x="0" y="0"/>
          <a:chExt cx="0" cy="0"/>
        </a:xfrm>
      </p:grpSpPr>
      <p:sp>
        <p:nvSpPr>
          <p:cNvPr id="104863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3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3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3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76299" y="990600"/>
            <a:ext cx="1743075" cy="1333500"/>
            <a:chOff x="742950" y="1104900"/>
            <a:chExt cx="1743075" cy="1333500"/>
          </a:xfrm>
        </p:grpSpPr>
        <p:sp>
          <p:nvSpPr>
            <p:cNvPr id="1048657"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58"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59"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60"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61"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6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2"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63" name="TextBox 13"/>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 </a:t>
            </a:r>
            <a:r>
              <a:rPr altLang="en-IN" dirty="0" sz="2400" lang="en-US"/>
              <a:t>K</a:t>
            </a:r>
            <a:r>
              <a:rPr altLang="en-IN" dirty="0" sz="2400" lang="en-US"/>
              <a:t>.</a:t>
            </a:r>
            <a:r>
              <a:rPr altLang="en-IN" dirty="0" sz="2400" lang="en-US"/>
              <a:t>m</a:t>
            </a:r>
            <a:r>
              <a:rPr altLang="en-IN" dirty="0" sz="2400" lang="en-US"/>
              <a:t>e</a:t>
            </a:r>
            <a:r>
              <a:rPr altLang="en-IN" dirty="0" sz="2400" lang="en-US"/>
              <a:t>g</a:t>
            </a:r>
            <a:r>
              <a:rPr altLang="en-IN" dirty="0" sz="2400" lang="en-US"/>
              <a:t>a</a:t>
            </a:r>
            <a:r>
              <a:rPr altLang="en-IN" dirty="0" sz="2400" lang="en-US"/>
              <a:t>l</a:t>
            </a:r>
            <a:r>
              <a:rPr altLang="en-IN" dirty="0" sz="2400" lang="en-US"/>
              <a:t>a</a:t>
            </a:r>
            <a:endParaRPr altLang="en-US" lang="zh-CN"/>
          </a:p>
          <a:p>
            <a:r>
              <a:rPr dirty="0" sz="2400" lang="en-US"/>
              <a:t>REGISTER NO AND NMID: </a:t>
            </a:r>
            <a:r>
              <a:rPr altLang="en-IN" dirty="0" sz="2400" lang="en-US"/>
              <a:t>a</a:t>
            </a:r>
            <a:r>
              <a:rPr altLang="en-IN" dirty="0" sz="2400" lang="en-US"/>
              <a:t>s</a:t>
            </a:r>
            <a:r>
              <a:rPr altLang="en-IN" dirty="0" sz="2400" lang="en-US"/>
              <a:t>t</a:t>
            </a:r>
            <a:r>
              <a:rPr altLang="en-IN" dirty="0" sz="2400" lang="en-US"/>
              <a:t>v</a:t>
            </a:r>
            <a:r>
              <a:rPr altLang="en-IN" dirty="0" sz="2400" lang="en-US"/>
              <a:t>u</a:t>
            </a:r>
            <a:r>
              <a:rPr altLang="en-IN" dirty="0" sz="2400" lang="en-US"/>
              <a:t>2</a:t>
            </a:r>
            <a:r>
              <a:rPr altLang="en-IN" dirty="0" sz="2400" lang="en-US"/>
              <a:t>4</a:t>
            </a:r>
            <a:r>
              <a:rPr altLang="en-IN" dirty="0" sz="2400" lang="en-US"/>
              <a:t>7</a:t>
            </a:r>
            <a:r>
              <a:rPr altLang="en-IN" dirty="0" sz="2400" lang="en-US"/>
              <a:t>2</a:t>
            </a:r>
            <a:r>
              <a:rPr altLang="en-IN" dirty="0" sz="2400" lang="en-US"/>
              <a:t>4</a:t>
            </a:r>
            <a:r>
              <a:rPr altLang="en-IN" dirty="0" sz="2400" lang="en-US"/>
              <a:t>7</a:t>
            </a:r>
            <a:r>
              <a:rPr altLang="en-IN" dirty="0" sz="2400" lang="en-US"/>
              <a:t>2</a:t>
            </a:r>
            <a:r>
              <a:rPr altLang="en-IN" dirty="0" sz="2400" lang="en-US"/>
              <a:t>4</a:t>
            </a:r>
            <a:r>
              <a:rPr altLang="en-IN" dirty="0" sz="2400" lang="en-US"/>
              <a:t>U</a:t>
            </a:r>
            <a:r>
              <a:rPr altLang="en-IN" dirty="0" sz="2400" lang="en-US"/>
              <a:t>1</a:t>
            </a:r>
            <a:r>
              <a:rPr altLang="en-IN" dirty="0" sz="2400" lang="en-US"/>
              <a:t>8</a:t>
            </a:r>
            <a:r>
              <a:rPr altLang="en-IN" dirty="0" sz="2400" lang="en-US"/>
              <a:t>0</a:t>
            </a:r>
            <a:r>
              <a:rPr altLang="en-IN" dirty="0" sz="2400" lang="en-US"/>
              <a:t>1</a:t>
            </a:r>
            <a:r>
              <a:rPr altLang="en-IN" dirty="0" sz="2400" lang="en-US"/>
              <a:t>7</a:t>
            </a:r>
            <a:endParaRPr dirty="0" sz="2400" lang="en-US">
              <a:cs typeface="Calibri"/>
            </a:endParaRPr>
          </a:p>
          <a:p>
            <a:r>
              <a:rPr dirty="0" sz="2400" lang="en-US"/>
              <a:t>DEPARTMENT: </a:t>
            </a:r>
            <a:r>
              <a:rPr altLang="en-IN" dirty="0" sz="2400" lang="en-US"/>
              <a:t>c</a:t>
            </a:r>
            <a:r>
              <a:rPr altLang="en-IN" dirty="0" sz="2400" lang="en-US"/>
              <a:t>o</a:t>
            </a:r>
            <a:r>
              <a:rPr altLang="en-IN" dirty="0" sz="2400" lang="en-US"/>
              <a:t>m</a:t>
            </a:r>
            <a:r>
              <a:rPr altLang="en-IN" dirty="0" sz="2400" lang="en-US"/>
              <a:t>p</a:t>
            </a:r>
            <a:r>
              <a:rPr altLang="en-IN" dirty="0" sz="2400" lang="en-US"/>
              <a:t>u</a:t>
            </a:r>
            <a:r>
              <a:rPr altLang="en-IN" dirty="0" sz="2400" lang="en-US"/>
              <a:t>t</a:t>
            </a:r>
            <a:r>
              <a:rPr altLang="en-IN" dirty="0" sz="2400" lang="en-US"/>
              <a:t>e</a:t>
            </a:r>
            <a:r>
              <a:rPr altLang="en-IN" dirty="0" sz="2400" lang="en-US"/>
              <a:t>r</a:t>
            </a:r>
            <a:r>
              <a:rPr altLang="en-IN" dirty="0" sz="2400" lang="en-US"/>
              <a:t> </a:t>
            </a:r>
            <a:r>
              <a:rPr altLang="en-IN" dirty="0" sz="2400" lang="en-US"/>
              <a:t>s</a:t>
            </a:r>
            <a:r>
              <a:rPr altLang="en-IN" dirty="0" sz="2400" lang="en-US"/>
              <a:t>c</a:t>
            </a:r>
            <a:r>
              <a:rPr altLang="en-IN" dirty="0" sz="2400" lang="en-US"/>
              <a:t>i</a:t>
            </a:r>
            <a:r>
              <a:rPr altLang="en-IN" dirty="0" sz="2400" lang="en-US"/>
              <a:t>ence </a:t>
            </a:r>
            <a:endParaRPr altLang="en-US" lang="zh-CN"/>
          </a:p>
          <a:p>
            <a:r>
              <a:rPr dirty="0" sz="2400" lang="en-US"/>
              <a:t>COLLEGE: </a:t>
            </a:r>
            <a:r>
              <a:rPr altLang="en-IN" dirty="0" sz="2400" lang="en-US"/>
              <a:t>c</a:t>
            </a:r>
            <a:r>
              <a:rPr altLang="en-IN" dirty="0" sz="2400" lang="en-US"/>
              <a:t>h</a:t>
            </a:r>
            <a:r>
              <a:rPr altLang="en-IN" dirty="0" sz="2400" lang="en-US"/>
              <a:t>e</a:t>
            </a:r>
            <a:r>
              <a:rPr altLang="en-IN" dirty="0" sz="2400" lang="en-US"/>
              <a:t>z</a:t>
            </a:r>
            <a:r>
              <a:rPr altLang="en-IN" dirty="0" sz="2400" lang="en-US"/>
              <a:t>h</a:t>
            </a:r>
            <a:r>
              <a:rPr altLang="en-IN" dirty="0" sz="2400" lang="en-US"/>
              <a:t>i</a:t>
            </a:r>
            <a:r>
              <a:rPr altLang="en-IN" dirty="0" sz="2400" lang="en-US"/>
              <a:t>a</a:t>
            </a:r>
            <a:r>
              <a:rPr altLang="en-IN" dirty="0" sz="2400" lang="en-US"/>
              <a:t>n</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and </a:t>
            </a:r>
            <a:r>
              <a:rPr altLang="en-IN" dirty="0" sz="2400" lang="en-US"/>
              <a:t>science </a:t>
            </a:r>
            <a:r>
              <a:rPr altLang="en-IN" dirty="0" sz="2400" lang="en-US"/>
              <a:t>College </a:t>
            </a:r>
            <a:r>
              <a:rPr altLang="en-IN" dirty="0" sz="2400" lang="en-US"/>
              <a:t>for </a:t>
            </a:r>
            <a:r>
              <a:rPr altLang="en-IN" dirty="0" sz="2400" lang="en-US"/>
              <a:t>women </a:t>
            </a:r>
            <a:r>
              <a:rPr dirty="0" sz="2400" lang="en-US"/>
              <a:t>COLLEGE/ UN</a:t>
            </a:r>
            <a:r>
              <a:rPr dirty="0" sz="2400" lang="en-US"/>
              <a:t>I</a:t>
            </a:r>
            <a:r>
              <a:rPr altLang="en-IN" dirty="0" sz="2400" lang="en-US"/>
              <a:t>VERSITY </a:t>
            </a:r>
            <a:r>
              <a:rPr altLang="en-IN" dirty="0" sz="2400" lang="en-US"/>
              <a:t>Thiruvallur </a:t>
            </a:r>
            <a:r>
              <a:rPr altLang="en-IN" dirty="0" sz="2400" lang="en-US"/>
              <a:t>University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43726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br>
              <a:rPr altLang="en-IN" dirty="0" sz="4250" lang="en-US" spc="15"/>
            </a:br>
            <a:br>
              <a:rPr altLang="en-IN" dirty="0" sz="4250" lang="en-US" spc="15"/>
            </a:br>
            <a:r>
              <a:rPr altLang="en-IN" dirty="0" sz="4250" lang="en-US" spc="15"/>
              <a:t>S</a:t>
            </a:r>
            <a:r>
              <a:rPr altLang="en-IN" dirty="0" sz="4250" lang="en-US" spc="15"/>
              <a:t>c</a:t>
            </a:r>
            <a:r>
              <a:rPr altLang="en-IN" dirty="0" sz="4250" lang="en-US" spc="15"/>
              <a:t>r</a:t>
            </a:r>
            <a:r>
              <a:rPr altLang="en-IN" dirty="0" sz="4250" lang="en-US" spc="15"/>
              <a:t>eenshot</a:t>
            </a:r>
            <a:r>
              <a:rPr altLang="en-IN" dirty="0" sz="4250" lang="en-US" spc="15"/>
              <a:t>s</a:t>
            </a:r>
            <a:r>
              <a:rPr altLang="en-IN" dirty="0" sz="4250" lang="en-US" spc="15"/>
              <a:t> </a:t>
            </a:r>
            <a:r>
              <a:rPr altLang="en-IN" dirty="0" sz="4250" lang="en-US" spc="15"/>
              <a:t>of </a:t>
            </a:r>
            <a:r>
              <a:rPr altLang="en-IN" dirty="0" sz="4250" lang="en-US" spc="15"/>
              <a:t>the </a:t>
            </a:r>
            <a:r>
              <a:rPr altLang="en-IN" dirty="0" sz="4250" lang="en-US" spc="15"/>
              <a:t>w</a:t>
            </a:r>
            <a:r>
              <a:rPr altLang="en-IN" dirty="0" sz="4250" lang="en-US" spc="15"/>
              <a:t>e</a:t>
            </a:r>
            <a:r>
              <a:rPr altLang="en-IN" dirty="0" sz="4250" lang="en-US" spc="15"/>
              <a:t>b</a:t>
            </a:r>
            <a:r>
              <a:rPr altLang="en-IN" dirty="0" sz="4250" lang="en-US" spc="15"/>
              <a:t>s</a:t>
            </a:r>
            <a:r>
              <a:rPr altLang="en-IN" dirty="0" sz="4250" lang="en-US" spc="15"/>
              <a:t>ites </a:t>
            </a:r>
            <a:r>
              <a:rPr altLang="en-IN" dirty="0" sz="4250" lang="en-US" spc="15"/>
              <a:t>h</a:t>
            </a:r>
            <a:r>
              <a:rPr altLang="en-IN" dirty="0" sz="4250" lang="en-US" spc="15"/>
              <a:t>o</a:t>
            </a:r>
            <a:r>
              <a:rPr altLang="en-IN" dirty="0" sz="4250" lang="en-US" spc="15"/>
              <a:t>m</a:t>
            </a:r>
            <a:r>
              <a:rPr altLang="en-IN" dirty="0" sz="4250" lang="en-US" spc="15"/>
              <a:t>e</a:t>
            </a:r>
            <a:r>
              <a:rPr altLang="en-IN" dirty="0" sz="4250" lang="en-US" spc="15"/>
              <a:t>p</a:t>
            </a:r>
            <a:r>
              <a:rPr altLang="en-IN" dirty="0" sz="4250" lang="en-US" spc="15"/>
              <a:t>a</a:t>
            </a:r>
            <a:r>
              <a:rPr altLang="en-IN" dirty="0" sz="4250" lang="en-US" spc="15"/>
              <a:t>ge </a:t>
            </a:r>
            <a:r>
              <a:rPr altLang="en-IN" dirty="0" sz="4250" lang="en-US" spc="15"/>
              <a:t>and </a:t>
            </a:r>
            <a:r>
              <a:rPr altLang="en-IN" dirty="0" sz="4250" lang="en-US" spc="15"/>
              <a:t>p</a:t>
            </a:r>
            <a:r>
              <a:rPr altLang="en-IN" dirty="0" sz="4250" lang="en-US" spc="15"/>
              <a:t>r</a:t>
            </a:r>
            <a:r>
              <a:rPr altLang="en-IN" dirty="0" sz="4250" lang="en-US" spc="15"/>
              <a:t>o</a:t>
            </a:r>
            <a:r>
              <a:rPr altLang="en-IN" dirty="0" sz="4250" lang="en-US" spc="15"/>
              <a:t>j</a:t>
            </a:r>
            <a:r>
              <a:rPr altLang="en-IN" dirty="0" sz="4250" lang="en-US" spc="15"/>
              <a:t>ect </a:t>
            </a:r>
            <a:r>
              <a:rPr altLang="en-IN" dirty="0" sz="4250" lang="en-US" spc="15"/>
              <a:t>s</a:t>
            </a:r>
            <a:r>
              <a:rPr altLang="en-IN" dirty="0" sz="4250" lang="en-US" spc="15"/>
              <a:t>h</a:t>
            </a:r>
            <a:r>
              <a:rPr altLang="en-IN" dirty="0" sz="4250" lang="en-US" spc="15"/>
              <a:t>o</a:t>
            </a:r>
            <a:r>
              <a:rPr altLang="en-IN" dirty="0" sz="4250" lang="en-US" spc="15"/>
              <a:t>w</a:t>
            </a:r>
            <a:r>
              <a:rPr altLang="en-IN" dirty="0" sz="4250" lang="en-US" spc="15"/>
              <a:t>c</a:t>
            </a:r>
            <a:r>
              <a:rPr altLang="en-IN" dirty="0" sz="4250" lang="en-US" spc="15"/>
              <a:t>a</a:t>
            </a:r>
            <a:r>
              <a:rPr altLang="en-IN" dirty="0" sz="4250" lang="en-US" spc="15"/>
              <a:t>se</a:t>
            </a:r>
            <a:r>
              <a:rPr altLang="en-IN" dirty="0" sz="4250" lang="en-US" spc="15"/>
              <a:t>.</a:t>
            </a:r>
            <a:br>
              <a:rPr altLang="en-IN" dirty="0" sz="4250" lang="en-US" spc="15"/>
            </a:br>
            <a:br>
              <a:rPr altLang="en-IN" dirty="0" sz="4250" lang="en-US" spc="15"/>
            </a:br>
            <a:r>
              <a:rPr altLang="en-IN" dirty="0" sz="4250" lang="en-US" spc="15"/>
              <a:t>D</a:t>
            </a:r>
            <a:r>
              <a:rPr altLang="en-IN" dirty="0" sz="4250" lang="en-US" spc="15"/>
              <a:t>e</a:t>
            </a:r>
            <a:r>
              <a:rPr altLang="en-IN" dirty="0" sz="4250" lang="en-US" spc="15"/>
              <a:t>m</a:t>
            </a:r>
            <a:r>
              <a:rPr altLang="en-IN" dirty="0" sz="4250" lang="en-US" spc="15"/>
              <a:t>o</a:t>
            </a:r>
            <a:r>
              <a:rPr altLang="en-IN" dirty="0" sz="4250" lang="en-US" spc="15"/>
              <a:t>n</a:t>
            </a:r>
            <a:r>
              <a:rPr altLang="en-IN" dirty="0" sz="4250" lang="en-US" spc="15"/>
              <a:t>s</a:t>
            </a:r>
            <a:r>
              <a:rPr altLang="en-IN" dirty="0" sz="4250" lang="en-US" spc="15"/>
              <a:t>tration </a:t>
            </a:r>
            <a:r>
              <a:rPr altLang="en-IN" dirty="0" sz="4250" lang="en-US" spc="15"/>
              <a:t>of </a:t>
            </a:r>
            <a:r>
              <a:rPr altLang="en-IN" dirty="0" sz="4250" lang="en-US" spc="15"/>
              <a:t>r</a:t>
            </a:r>
            <a:r>
              <a:rPr altLang="en-IN" dirty="0" sz="4250" lang="en-US" spc="15"/>
              <a:t>e</a:t>
            </a:r>
            <a:r>
              <a:rPr altLang="en-IN" dirty="0" sz="4250" lang="en-US" spc="15"/>
              <a:t>s</a:t>
            </a:r>
            <a:r>
              <a:rPr altLang="en-IN" dirty="0" sz="4250" lang="en-US" spc="15"/>
              <a:t>p</a:t>
            </a:r>
            <a:r>
              <a:rPr altLang="en-IN" dirty="0" sz="4250" lang="en-US" spc="15"/>
              <a:t>o</a:t>
            </a:r>
            <a:r>
              <a:rPr altLang="en-IN" dirty="0" sz="4250" lang="en-US" spc="15"/>
              <a:t>n</a:t>
            </a:r>
            <a:r>
              <a:rPr altLang="en-IN" dirty="0" sz="4250" lang="en-US" spc="15"/>
              <a:t>s</a:t>
            </a:r>
            <a:r>
              <a:rPr altLang="en-IN" dirty="0" sz="4250" lang="en-US" spc="15"/>
              <a:t>i</a:t>
            </a:r>
            <a:r>
              <a:rPr altLang="en-IN" dirty="0" sz="4250" lang="en-US" spc="15"/>
              <a:t>veness </a:t>
            </a:r>
            <a:r>
              <a:rPr altLang="en-IN" dirty="0" sz="4250" lang="en-US" spc="15"/>
              <a:t>and </a:t>
            </a:r>
            <a:r>
              <a:rPr altLang="en-IN" dirty="0" sz="4250" lang="en-US" spc="15"/>
              <a:t>i</a:t>
            </a:r>
            <a:r>
              <a:rPr altLang="en-IN" dirty="0" sz="4250" lang="en-US" spc="15"/>
              <a:t>n</a:t>
            </a:r>
            <a:r>
              <a:rPr altLang="en-IN" dirty="0" sz="4250" lang="en-US" spc="15"/>
              <a:t>t</a:t>
            </a:r>
            <a:r>
              <a:rPr altLang="en-IN" dirty="0" sz="4250" lang="en-US" spc="15"/>
              <a:t>e</a:t>
            </a:r>
            <a:r>
              <a:rPr altLang="en-IN" dirty="0" sz="4250" lang="en-US" spc="15"/>
              <a:t>r</a:t>
            </a:r>
            <a:r>
              <a:rPr altLang="en-IN" dirty="0" sz="4250" lang="en-US" spc="15"/>
              <a:t>a</a:t>
            </a:r>
            <a:r>
              <a:rPr altLang="en-IN" dirty="0" sz="4250" lang="en-US" spc="15"/>
              <a:t>c</a:t>
            </a:r>
            <a:r>
              <a:rPr altLang="en-IN" dirty="0" sz="4250" lang="en-US" spc="15"/>
              <a:t>t</a:t>
            </a:r>
            <a:r>
              <a:rPr altLang="en-IN" dirty="0" sz="4250" lang="en-US" spc="15"/>
              <a:t>i</a:t>
            </a:r>
            <a:r>
              <a:rPr altLang="en-IN" dirty="0" sz="4250" lang="en-US" spc="15"/>
              <a:t>v</a:t>
            </a:r>
            <a:r>
              <a:rPr altLang="en-IN" dirty="0" sz="4250" lang="en-US" spc="15"/>
              <a:t>e </a:t>
            </a:r>
            <a:r>
              <a:rPr altLang="en-IN" dirty="0" sz="4250" lang="en-US" spc="15"/>
              <a:t>f</a:t>
            </a:r>
            <a:r>
              <a:rPr altLang="en-IN" dirty="0" sz="4250" lang="en-US" spc="15"/>
              <a:t>e</a:t>
            </a:r>
            <a:r>
              <a:rPr altLang="en-IN" dirty="0" sz="4250" lang="en-US" spc="15"/>
              <a:t>atures</a:t>
            </a:r>
            <a:r>
              <a:rPr altLang="en-IN" dirty="0" sz="4250" lang="en-US" spc="15"/>
              <a:t>.</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7"/>
          <p:cNvSpPr txBox="1">
            <a:spLocks noGrp="1"/>
          </p:cNvSpPr>
          <p:nvPr>
            <p:ph type="title"/>
          </p:nvPr>
        </p:nvSpPr>
        <p:spPr>
          <a:xfrm>
            <a:off x="755332" y="385444"/>
            <a:ext cx="11242108" cy="5080635"/>
          </a:xfrm>
          <a:prstGeom prst="rect"/>
        </p:spPr>
        <p:txBody>
          <a:bodyPr bIns="0" lIns="0" rIns="0" rtlCol="0" tIns="13335" vert="horz" wrap="square">
            <a:spAutoFit/>
          </a:bodyPr>
          <a:p>
            <a:pPr marL="12700">
              <a:lnSpc>
                <a:spcPct val="100000"/>
              </a:lnSpc>
              <a:spcBef>
                <a:spcPts val="105"/>
              </a:spcBef>
            </a:pPr>
            <a:r>
              <a:rPr dirty="0" lang="en-IN"/>
              <a:t>CONCLUSION</a:t>
            </a:r>
            <a:br>
              <a:rPr altLang="en-IN" dirty="0" lang="en-US"/>
            </a:br>
            <a:br>
              <a:rPr altLang="en-IN" dirty="0" lang="en-US"/>
            </a:br>
            <a:r>
              <a:rPr altLang="en-IN" dirty="0" lang="en-US"/>
              <a:t>G</a:t>
            </a:r>
            <a:r>
              <a:rPr altLang="en-IN" dirty="0" lang="en-US"/>
              <a:t>a</a:t>
            </a:r>
            <a:r>
              <a:rPr altLang="en-IN" dirty="0" lang="en-US"/>
              <a:t>m</a:t>
            </a:r>
            <a:r>
              <a:rPr altLang="en-IN" dirty="0" lang="en-US"/>
              <a:t>e</a:t>
            </a:r>
            <a:r>
              <a:rPr altLang="en-IN" dirty="0" lang="en-US"/>
              <a:t>on </a:t>
            </a:r>
            <a:r>
              <a:rPr altLang="en-IN" dirty="0" lang="en-US"/>
              <a:t>p</a:t>
            </a:r>
            <a:r>
              <a:rPr altLang="en-IN" dirty="0" lang="en-US"/>
              <a:t>r</a:t>
            </a:r>
            <a:r>
              <a:rPr altLang="en-IN" dirty="0" lang="en-US"/>
              <a:t>o</a:t>
            </a:r>
            <a:r>
              <a:rPr altLang="en-IN" dirty="0" lang="en-US"/>
              <a:t>v</a:t>
            </a:r>
            <a:r>
              <a:rPr altLang="en-IN" dirty="0" lang="en-US"/>
              <a:t>ide</a:t>
            </a:r>
            <a:r>
              <a:rPr altLang="en-IN" dirty="0" lang="en-US"/>
              <a:t>s</a:t>
            </a:r>
            <a:r>
              <a:rPr altLang="en-IN" dirty="0" lang="en-US"/>
              <a:t> </a:t>
            </a:r>
            <a:r>
              <a:rPr altLang="en-IN" dirty="0" lang="en-US"/>
              <a:t>a</a:t>
            </a:r>
            <a:r>
              <a:rPr altLang="en-IN" dirty="0" lang="en-US"/>
              <a:t> </a:t>
            </a:r>
            <a:r>
              <a:rPr altLang="en-IN" dirty="0" lang="en-US"/>
              <a:t>p</a:t>
            </a:r>
            <a:r>
              <a:rPr altLang="en-IN" dirty="0" lang="en-US"/>
              <a:t>l</a:t>
            </a:r>
            <a:r>
              <a:rPr altLang="en-IN" dirty="0" lang="en-US"/>
              <a:t>a</a:t>
            </a:r>
            <a:r>
              <a:rPr altLang="en-IN" dirty="0" lang="en-US"/>
              <a:t>t</a:t>
            </a:r>
            <a:r>
              <a:rPr altLang="en-IN" dirty="0" lang="en-US"/>
              <a:t>form </a:t>
            </a:r>
            <a:r>
              <a:rPr altLang="en-IN" dirty="0" lang="en-US"/>
              <a:t>for </a:t>
            </a:r>
            <a:r>
              <a:rPr altLang="en-IN" dirty="0" lang="en-US"/>
              <a:t>g</a:t>
            </a:r>
            <a:r>
              <a:rPr altLang="en-IN" dirty="0" lang="en-US"/>
              <a:t>a</a:t>
            </a:r>
            <a:r>
              <a:rPr altLang="en-IN" dirty="0" lang="en-US"/>
              <a:t>m</a:t>
            </a:r>
            <a:r>
              <a:rPr altLang="en-IN" dirty="0" lang="en-US"/>
              <a:t>e</a:t>
            </a:r>
            <a:r>
              <a:rPr altLang="en-IN" dirty="0" lang="en-US"/>
              <a:t> </a:t>
            </a:r>
            <a:r>
              <a:rPr altLang="en-IN" dirty="0" lang="en-US"/>
              <a:t>d</a:t>
            </a:r>
            <a:r>
              <a:rPr altLang="en-IN" dirty="0" lang="en-US"/>
              <a:t>e</a:t>
            </a:r>
            <a:r>
              <a:rPr altLang="en-IN" dirty="0" lang="en-US"/>
              <a:t>velopers </a:t>
            </a:r>
            <a:r>
              <a:rPr altLang="en-IN" dirty="0" lang="en-US"/>
              <a:t>to </a:t>
            </a:r>
            <a:r>
              <a:rPr altLang="en-IN" dirty="0" lang="en-US"/>
              <a:t>s</a:t>
            </a:r>
            <a:r>
              <a:rPr altLang="en-IN" dirty="0" lang="en-US"/>
              <a:t>h</a:t>
            </a:r>
            <a:r>
              <a:rPr altLang="en-IN" dirty="0" lang="en-US"/>
              <a:t>o</a:t>
            </a:r>
            <a:r>
              <a:rPr altLang="en-IN" dirty="0" lang="en-US"/>
              <a:t>w</a:t>
            </a:r>
            <a:r>
              <a:rPr altLang="en-IN" dirty="0" lang="en-US"/>
              <a:t>case </a:t>
            </a:r>
            <a:r>
              <a:rPr altLang="en-IN" dirty="0" lang="en-US"/>
              <a:t>their </a:t>
            </a:r>
            <a:r>
              <a:rPr altLang="en-IN" dirty="0" lang="en-US"/>
              <a:t>w</a:t>
            </a:r>
            <a:r>
              <a:rPr altLang="en-IN" dirty="0" lang="en-US"/>
              <a:t>o</a:t>
            </a:r>
            <a:r>
              <a:rPr altLang="en-IN" dirty="0" lang="en-US"/>
              <a:t>rk </a:t>
            </a:r>
            <a:r>
              <a:rPr altLang="en-IN" dirty="0" lang="en-US"/>
              <a:t>.</a:t>
            </a:r>
            <a:br>
              <a:rPr altLang="en-IN" dirty="0" lang="en-US"/>
            </a:br>
            <a:br>
              <a:rPr altLang="en-IN" dirty="0" lang="en-US"/>
            </a:br>
            <a:r>
              <a:rPr altLang="en-IN" dirty="0" lang="en-US"/>
              <a:t>F</a:t>
            </a:r>
            <a:r>
              <a:rPr altLang="en-IN" dirty="0" lang="en-US"/>
              <a:t>u</a:t>
            </a:r>
            <a:r>
              <a:rPr altLang="en-IN" dirty="0" lang="en-US"/>
              <a:t>t</a:t>
            </a:r>
            <a:r>
              <a:rPr altLang="en-IN" dirty="0" lang="en-US"/>
              <a:t>ure </a:t>
            </a:r>
            <a:r>
              <a:rPr altLang="en-IN" dirty="0" lang="en-US"/>
              <a:t>e</a:t>
            </a:r>
            <a:r>
              <a:rPr altLang="en-IN" dirty="0" lang="en-US"/>
              <a:t>n</a:t>
            </a:r>
            <a:r>
              <a:rPr altLang="en-IN" dirty="0" lang="en-US"/>
              <a:t>h</a:t>
            </a:r>
            <a:r>
              <a:rPr altLang="en-IN" dirty="0" lang="en-US"/>
              <a:t>ancement</a:t>
            </a:r>
            <a:r>
              <a:rPr altLang="en-IN" dirty="0" lang="en-US"/>
              <a:t>s</a:t>
            </a:r>
            <a:r>
              <a:rPr altLang="en-IN" dirty="0" lang="en-US"/>
              <a:t> </a:t>
            </a:r>
            <a:r>
              <a:rPr altLang="en-IN" dirty="0" lang="en-US"/>
              <a:t>c</a:t>
            </a:r>
            <a:r>
              <a:rPr altLang="en-IN" dirty="0" lang="en-US"/>
              <a:t>o</a:t>
            </a:r>
            <a:r>
              <a:rPr altLang="en-IN" dirty="0" lang="en-US"/>
              <a:t>u</a:t>
            </a:r>
            <a:r>
              <a:rPr altLang="en-IN" dirty="0" lang="en-US"/>
              <a:t>l</a:t>
            </a:r>
            <a:r>
              <a:rPr altLang="en-IN" dirty="0" lang="en-US"/>
              <a:t>d </a:t>
            </a:r>
            <a:r>
              <a:rPr altLang="en-IN" dirty="0" lang="en-US"/>
              <a:t>i</a:t>
            </a:r>
            <a:r>
              <a:rPr altLang="en-IN" dirty="0" lang="en-US"/>
              <a:t>n</a:t>
            </a:r>
            <a:r>
              <a:rPr altLang="en-IN" dirty="0" lang="en-US"/>
              <a:t>c</a:t>
            </a:r>
            <a:r>
              <a:rPr altLang="en-IN" dirty="0" lang="en-US"/>
              <a:t>lude </a:t>
            </a:r>
            <a:r>
              <a:rPr altLang="en-IN" dirty="0" lang="en-US"/>
              <a:t>c</a:t>
            </a:r>
            <a:r>
              <a:rPr altLang="en-IN" dirty="0" lang="en-US"/>
              <a:t>o</a:t>
            </a:r>
            <a:r>
              <a:rPr altLang="en-IN" dirty="0" lang="en-US"/>
              <a:t>m</a:t>
            </a:r>
            <a:r>
              <a:rPr altLang="en-IN" dirty="0" lang="en-US"/>
              <a:t>m</a:t>
            </a:r>
            <a:r>
              <a:rPr altLang="en-IN" dirty="0" lang="en-US"/>
              <a:t>u</a:t>
            </a:r>
            <a:r>
              <a:rPr altLang="en-IN" dirty="0" lang="en-US"/>
              <a:t>n</a:t>
            </a:r>
            <a:r>
              <a:rPr altLang="en-IN" dirty="0" lang="en-US"/>
              <a:t>ity </a:t>
            </a:r>
            <a:r>
              <a:rPr altLang="en-IN" dirty="0" lang="en-US"/>
              <a:t>f</a:t>
            </a:r>
            <a:r>
              <a:rPr altLang="en-IN" dirty="0" lang="en-US"/>
              <a:t>e</a:t>
            </a:r>
            <a:r>
              <a:rPr altLang="en-IN" dirty="0" lang="en-US"/>
              <a:t>a</a:t>
            </a:r>
            <a:r>
              <a:rPr altLang="en-IN" dirty="0" lang="en-US"/>
              <a:t>tures </a:t>
            </a:r>
            <a:r>
              <a:rPr altLang="en-IN" dirty="0" lang="en-US"/>
              <a:t>o</a:t>
            </a:r>
            <a:r>
              <a:rPr altLang="en-IN" dirty="0" lang="en-US"/>
              <a:t>r</a:t>
            </a:r>
            <a:r>
              <a:rPr altLang="en-IN" dirty="0" lang="en-US"/>
              <a:t> </a:t>
            </a:r>
            <a:r>
              <a:rPr altLang="en-IN" dirty="0" lang="en-US"/>
              <a:t>j</a:t>
            </a:r>
            <a:r>
              <a:rPr altLang="en-IN" dirty="0" lang="en-US"/>
              <a:t>o</a:t>
            </a:r>
            <a:r>
              <a:rPr altLang="en-IN" dirty="0" lang="en-US"/>
              <a:t>b</a:t>
            </a:r>
            <a:r>
              <a:rPr altLang="en-IN" dirty="0" lang="en-US"/>
              <a:t> </a:t>
            </a:r>
            <a:r>
              <a:rPr altLang="en-IN" dirty="0" lang="en-US"/>
              <a:t>b</a:t>
            </a:r>
            <a:r>
              <a:rPr altLang="en-IN" dirty="0" lang="en-US"/>
              <a:t>o</a:t>
            </a:r>
            <a:r>
              <a:rPr altLang="en-IN" dirty="0" lang="en-US"/>
              <a:t>a</a:t>
            </a:r>
            <a:r>
              <a:rPr altLang="en-IN" dirty="0" lang="en-US"/>
              <a:t>r</a:t>
            </a:r>
            <a:r>
              <a:rPr altLang="en-IN" dirty="0" lang="en-US"/>
              <a:t>d</a:t>
            </a:r>
            <a:r>
              <a:rPr altLang="en-IN" dirty="0" lang="en-US"/>
              <a:t>s</a:t>
            </a:r>
            <a:r>
              <a:rPr altLang="en-IN" dirty="0" lang="en-US"/>
              <a:t>.</a:t>
            </a:r>
            <a:endParaRPr dirty="0"/>
          </a:p>
        </p:txBody>
      </p:sp>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41" name="object 2"/>
          <p:cNvSpPr/>
          <p:nvPr/>
        </p:nvSpPr>
        <p:spPr>
          <a:xfrm>
            <a:off x="-226437" y="-192893"/>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4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5" name="object 17"/>
          <p:cNvSpPr txBox="1">
            <a:spLocks noGrp="1"/>
          </p:cNvSpPr>
          <p:nvPr>
            <p:ph type="title"/>
          </p:nvPr>
        </p:nvSpPr>
        <p:spPr>
          <a:xfrm>
            <a:off x="676275" y="1189186"/>
            <a:ext cx="9347603" cy="18834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br>
              <a:rPr altLang="en-IN" dirty="0" sz="4250" lang="en-US" spc="25"/>
            </a:br>
            <a:br>
              <a:rPr altLang="en-IN" dirty="0" sz="4250" lang="en-US" spc="25"/>
            </a:br>
            <a:r>
              <a:rPr altLang="en-IN" dirty="0" sz="4250" lang="en-US" spc="25"/>
              <a:t>G</a:t>
            </a:r>
            <a:r>
              <a:rPr altLang="en-IN" dirty="0" sz="4250" lang="en-US" spc="25"/>
              <a:t>a</a:t>
            </a:r>
            <a:r>
              <a:rPr altLang="en-IN" dirty="0" sz="4250" lang="en-US" spc="25"/>
              <a:t>m</a:t>
            </a:r>
            <a:r>
              <a:rPr altLang="en-IN" dirty="0" sz="4250" lang="en-US" spc="25"/>
              <a:t>e</a:t>
            </a:r>
            <a:r>
              <a:rPr altLang="en-IN" dirty="0" sz="4250" lang="en-US" spc="25"/>
              <a:t>o</a:t>
            </a:r>
            <a:r>
              <a:rPr altLang="en-IN" dirty="0" sz="4250" lang="en-US" spc="25"/>
              <a:t>n</a:t>
            </a:r>
            <a:r>
              <a:rPr altLang="en-IN" dirty="0" sz="4250" lang="en-US" spc="25"/>
              <a:t>:</a:t>
            </a:r>
            <a:r>
              <a:rPr altLang="en-IN" dirty="0" sz="4250" lang="en-US" spc="25"/>
              <a:t> </a:t>
            </a:r>
            <a:r>
              <a:rPr altLang="en-IN" dirty="0" sz="4250" lang="en-US" spc="25"/>
              <a:t>G</a:t>
            </a:r>
            <a:r>
              <a:rPr altLang="en-IN" dirty="0" sz="4250" lang="en-US" spc="25"/>
              <a:t>a</a:t>
            </a:r>
            <a:r>
              <a:rPr altLang="en-IN" dirty="0" sz="4250" lang="en-US" spc="25"/>
              <a:t>m</a:t>
            </a:r>
            <a:r>
              <a:rPr altLang="en-IN" dirty="0" sz="4250" lang="en-US" spc="25"/>
              <a:t>i</a:t>
            </a:r>
            <a:r>
              <a:rPr altLang="en-IN" dirty="0" sz="4250" lang="en-US" spc="25"/>
              <a:t>n</a:t>
            </a:r>
            <a:r>
              <a:rPr altLang="en-IN" dirty="0" sz="4250" lang="en-US" spc="25"/>
              <a:t>g</a:t>
            </a:r>
            <a:r>
              <a:rPr altLang="en-IN" dirty="0" sz="4250" lang="en-US" spc="25"/>
              <a:t> </a:t>
            </a:r>
            <a:r>
              <a:rPr altLang="en-IN" dirty="0" sz="4250" lang="en-US" spc="25"/>
              <a:t>p</a:t>
            </a:r>
            <a:r>
              <a:rPr altLang="en-IN" dirty="0" sz="4250" lang="en-US" spc="25"/>
              <a:t>r</a:t>
            </a:r>
            <a:r>
              <a:rPr altLang="en-IN" dirty="0" sz="4250" lang="en-US" spc="25"/>
              <a:t>o</a:t>
            </a:r>
            <a:r>
              <a:rPr altLang="en-IN" dirty="0" sz="4250" lang="en-US" spc="25"/>
              <a:t>t</a:t>
            </a:r>
            <a:r>
              <a:rPr altLang="en-IN" dirty="0" sz="4250" lang="en-US" spc="25"/>
              <a:t>f</a:t>
            </a:r>
            <a:r>
              <a:rPr altLang="en-IN" dirty="0" sz="4250" lang="en-US" spc="25"/>
              <a:t>o</a:t>
            </a:r>
            <a:r>
              <a:rPr altLang="en-IN" dirty="0" sz="4250" lang="en-US" spc="25"/>
              <a:t>llo </a:t>
            </a:r>
            <a:r>
              <a:rPr altLang="en-IN" dirty="0" sz="4250" lang="en-US" spc="25"/>
              <a:t>H</a:t>
            </a:r>
            <a:r>
              <a:rPr altLang="en-IN" dirty="0" sz="4250" lang="en-US" spc="25"/>
              <a:t>u</a:t>
            </a:r>
            <a:r>
              <a:rPr altLang="en-IN" dirty="0" sz="4250" lang="en-US" spc="25"/>
              <a:t>b</a:t>
            </a:r>
            <a:endParaRPr sz="4250"/>
          </a:p>
        </p:txBody>
      </p:sp>
      <p:grpSp>
        <p:nvGrpSpPr>
          <p:cNvPr id="33" name="object 18"/>
          <p:cNvGrpSpPr/>
          <p:nvPr/>
        </p:nvGrpSpPr>
        <p:grpSpPr>
          <a:xfrm>
            <a:off x="466725" y="6410325"/>
            <a:ext cx="3705225" cy="295275"/>
            <a:chOff x="466725" y="6410325"/>
            <a:chExt cx="3705225" cy="295275"/>
          </a:xfrm>
        </p:grpSpPr>
        <p:pic>
          <p:nvPicPr>
            <p:cNvPr id="209716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7" name="object 3"/>
          <p:cNvGrpSpPr/>
          <p:nvPr/>
        </p:nvGrpSpPr>
        <p:grpSpPr>
          <a:xfrm>
            <a:off x="7443849" y="0"/>
            <a:ext cx="4752975" cy="6863080"/>
            <a:chOff x="7443849" y="0"/>
            <a:chExt cx="4752975" cy="6863080"/>
          </a:xfrm>
        </p:grpSpPr>
        <p:sp>
          <p:nvSpPr>
            <p:cNvPr id="104861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8"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29"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31"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grpSp>
        <p:nvGrpSpPr>
          <p:cNvPr id="24" name="object 2"/>
          <p:cNvGrpSpPr/>
          <p:nvPr/>
        </p:nvGrpSpPr>
        <p:grpSpPr>
          <a:xfrm>
            <a:off x="7991475" y="2933700"/>
            <a:ext cx="2762250" cy="3257550"/>
            <a:chOff x="7991475" y="2933700"/>
            <a:chExt cx="2762250" cy="3257550"/>
          </a:xfrm>
        </p:grpSpPr>
        <p:sp>
          <p:nvSpPr>
            <p:cNvPr id="104860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0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8" name="object 7"/>
          <p:cNvSpPr txBox="1">
            <a:spLocks noGrp="1"/>
          </p:cNvSpPr>
          <p:nvPr>
            <p:ph type="title"/>
          </p:nvPr>
        </p:nvSpPr>
        <p:spPr>
          <a:xfrm>
            <a:off x="834072" y="575055"/>
            <a:ext cx="8936008" cy="4994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a:t>
            </a:r>
            <a:r>
              <a:rPr altLang="en-IN" dirty="0" sz="4250" lang="en-US" spc="10"/>
              <a:t>T</a:t>
            </a:r>
            <a:br>
              <a:rPr altLang="en-IN" dirty="0" sz="4250" lang="en-US" spc="10"/>
            </a:br>
            <a:br>
              <a:rPr altLang="en-IN" dirty="0" sz="4250" lang="en-US" spc="10"/>
            </a:br>
            <a:r>
              <a:rPr altLang="en-IN" dirty="0" sz="4250" lang="en-US" spc="10"/>
              <a:t>G</a:t>
            </a:r>
            <a:r>
              <a:rPr altLang="en-IN" dirty="0" sz="4250" lang="en-US" spc="10"/>
              <a:t>a</a:t>
            </a:r>
            <a:r>
              <a:rPr altLang="en-IN" dirty="0" sz="4250" lang="en-US" spc="10"/>
              <a:t>m</a:t>
            </a:r>
            <a:r>
              <a:rPr altLang="en-IN" dirty="0" sz="4250" lang="en-US" spc="10"/>
              <a:t>e</a:t>
            </a:r>
            <a:r>
              <a:rPr altLang="en-IN" dirty="0" sz="4250" lang="en-US" spc="10"/>
              <a:t> </a:t>
            </a:r>
            <a:r>
              <a:rPr altLang="en-IN" dirty="0" sz="4250" lang="en-US" spc="10"/>
              <a:t>d</a:t>
            </a:r>
            <a:r>
              <a:rPr altLang="en-IN" dirty="0" sz="4250" lang="en-US" spc="10"/>
              <a:t>e</a:t>
            </a:r>
            <a:r>
              <a:rPr altLang="en-IN" dirty="0" sz="4250" lang="en-US" spc="10"/>
              <a:t>v</a:t>
            </a:r>
            <a:r>
              <a:rPr altLang="en-IN" dirty="0" sz="4250" lang="en-US" spc="10"/>
              <a:t>e</a:t>
            </a:r>
            <a:r>
              <a:rPr altLang="en-IN" dirty="0" sz="4250" lang="en-US" spc="10"/>
              <a:t>lo</a:t>
            </a:r>
            <a:r>
              <a:rPr altLang="en-IN" dirty="0" sz="4250" lang="en-US" spc="10"/>
              <a:t>p</a:t>
            </a:r>
            <a:r>
              <a:rPr altLang="en-IN" dirty="0" sz="4250" lang="en-US" spc="10"/>
              <a:t>er </a:t>
            </a:r>
            <a:r>
              <a:rPr altLang="en-IN" dirty="0" sz="4250" lang="en-US" spc="10"/>
              <a:t>l</a:t>
            </a:r>
            <a:r>
              <a:rPr altLang="en-IN" dirty="0" sz="4250" lang="en-US" spc="10"/>
              <a:t>a</a:t>
            </a:r>
            <a:r>
              <a:rPr altLang="en-IN" dirty="0" sz="4250" lang="en-US" spc="10"/>
              <a:t>c</a:t>
            </a:r>
            <a:r>
              <a:rPr altLang="en-IN" dirty="0" sz="4250" lang="en-US" spc="10"/>
              <a:t>k</a:t>
            </a:r>
            <a:r>
              <a:rPr altLang="en-IN" dirty="0" sz="4250" lang="en-US" spc="10"/>
              <a:t> </a:t>
            </a:r>
            <a:r>
              <a:rPr altLang="en-IN" dirty="0" sz="4250" lang="en-US" spc="10"/>
              <a:t>a</a:t>
            </a:r>
            <a:r>
              <a:rPr altLang="en-IN" dirty="0" sz="4250" lang="en-US" spc="10"/>
              <a:t> </a:t>
            </a:r>
            <a:r>
              <a:rPr altLang="en-IN" dirty="0" sz="4250" lang="en-US" spc="10"/>
              <a:t>p</a:t>
            </a:r>
            <a:r>
              <a:rPr altLang="en-IN" dirty="0" sz="4250" lang="en-US" spc="10"/>
              <a:t>r</a:t>
            </a:r>
            <a:r>
              <a:rPr altLang="en-IN" dirty="0" sz="4250" lang="en-US" spc="10"/>
              <a:t>o</a:t>
            </a:r>
            <a:r>
              <a:rPr altLang="en-IN" dirty="0" sz="4250" lang="en-US" spc="10"/>
              <a:t>f</a:t>
            </a:r>
            <a:r>
              <a:rPr altLang="en-IN" dirty="0" sz="4250" lang="en-US" spc="10"/>
              <a:t>e</a:t>
            </a:r>
            <a:r>
              <a:rPr altLang="en-IN" dirty="0" sz="4250" lang="en-US" spc="10"/>
              <a:t>ssional </a:t>
            </a:r>
            <a:r>
              <a:rPr altLang="en-IN" dirty="0" sz="4250" lang="en-US" spc="10"/>
              <a:t>p</a:t>
            </a:r>
            <a:r>
              <a:rPr altLang="en-IN" dirty="0" sz="4250" lang="en-US" spc="10"/>
              <a:t>l</a:t>
            </a:r>
            <a:r>
              <a:rPr altLang="en-IN" dirty="0" sz="4250" lang="en-US" spc="10"/>
              <a:t>a</a:t>
            </a:r>
            <a:r>
              <a:rPr altLang="en-IN" dirty="0" sz="4250" lang="en-US" spc="10"/>
              <a:t>t</a:t>
            </a:r>
            <a:r>
              <a:rPr altLang="en-IN" dirty="0" sz="4250" lang="en-US" spc="10"/>
              <a:t>form </a:t>
            </a:r>
            <a:r>
              <a:rPr altLang="en-IN" dirty="0" sz="4250" lang="en-US" spc="10"/>
              <a:t>t</a:t>
            </a:r>
            <a:r>
              <a:rPr altLang="en-IN" dirty="0" sz="4250" lang="en-US" spc="10"/>
              <a:t>h</a:t>
            </a:r>
            <a:r>
              <a:rPr altLang="en-IN" dirty="0" sz="4250" lang="en-US" spc="10"/>
              <a:t>a</a:t>
            </a:r>
            <a:r>
              <a:rPr altLang="en-IN" dirty="0" sz="4250" lang="en-US" spc="10"/>
              <a:t>t </a:t>
            </a:r>
            <a:r>
              <a:rPr altLang="en-IN" dirty="0" sz="4250" lang="en-US" spc="10"/>
              <a:t>w</a:t>
            </a:r>
            <a:r>
              <a:rPr altLang="en-IN" dirty="0" sz="4250" lang="en-US" spc="10"/>
              <a:t>o</a:t>
            </a:r>
            <a:r>
              <a:rPr altLang="en-IN" dirty="0" sz="4250" lang="en-US" spc="10"/>
              <a:t>r</a:t>
            </a:r>
            <a:r>
              <a:rPr altLang="en-IN" dirty="0" sz="4250" lang="en-US" spc="10"/>
              <a:t>k</a:t>
            </a:r>
            <a:r>
              <a:rPr altLang="en-IN" dirty="0" sz="4250" lang="en-US" spc="10"/>
              <a:t>.</a:t>
            </a:r>
            <a:br>
              <a:rPr altLang="en-IN" dirty="0" sz="4250" lang="en-US" spc="10"/>
            </a:br>
            <a:br>
              <a:rPr altLang="en-IN" dirty="0" sz="4250" lang="en-US" spc="10"/>
            </a:br>
            <a:r>
              <a:rPr altLang="en-IN" dirty="0" sz="4250" lang="en-US" spc="10"/>
              <a:t>E</a:t>
            </a:r>
            <a:r>
              <a:rPr altLang="en-IN" dirty="0" sz="4250" lang="en-US" spc="10"/>
              <a:t>m</a:t>
            </a:r>
            <a:r>
              <a:rPr altLang="en-IN" dirty="0" sz="4250" lang="en-US" spc="10"/>
              <a:t>p</a:t>
            </a:r>
            <a:r>
              <a:rPr altLang="en-IN" dirty="0" sz="4250" lang="en-US" spc="10"/>
              <a:t>l</a:t>
            </a:r>
            <a:r>
              <a:rPr altLang="en-IN" dirty="0" sz="4250" lang="en-US" spc="10"/>
              <a:t>o</a:t>
            </a:r>
            <a:r>
              <a:rPr altLang="en-IN" dirty="0" sz="4250" lang="en-US" spc="10"/>
              <a:t>y</a:t>
            </a:r>
            <a:r>
              <a:rPr altLang="en-IN" dirty="0" sz="4250" lang="en-US" spc="10"/>
              <a:t>e</a:t>
            </a:r>
            <a:r>
              <a:rPr altLang="en-IN" dirty="0" sz="4250" lang="en-US" spc="10"/>
              <a:t>r</a:t>
            </a:r>
            <a:r>
              <a:rPr altLang="en-IN" dirty="0" sz="4250" lang="en-US" spc="10"/>
              <a:t>s</a:t>
            </a:r>
            <a:r>
              <a:rPr altLang="en-IN" dirty="0" sz="4250" lang="en-US" spc="10"/>
              <a:t> </a:t>
            </a:r>
            <a:r>
              <a:rPr altLang="en-IN" dirty="0" sz="4250" lang="en-US" spc="10"/>
              <a:t>s</a:t>
            </a:r>
            <a:r>
              <a:rPr altLang="en-IN" dirty="0" sz="4250" lang="en-US" spc="10"/>
              <a:t>t</a:t>
            </a:r>
            <a:r>
              <a:rPr altLang="en-IN" dirty="0" sz="4250" lang="en-US" spc="10"/>
              <a:t>ruggle </a:t>
            </a:r>
            <a:r>
              <a:rPr altLang="en-IN" dirty="0" sz="4250" lang="en-US" spc="10"/>
              <a:t>to </a:t>
            </a:r>
            <a:r>
              <a:rPr altLang="en-IN" dirty="0" sz="4250" lang="en-US" spc="10"/>
              <a:t>f</a:t>
            </a:r>
            <a:r>
              <a:rPr altLang="en-IN" dirty="0" sz="4250" lang="en-US" spc="10"/>
              <a:t>ind </a:t>
            </a:r>
            <a:r>
              <a:rPr altLang="en-IN" dirty="0" sz="4250" lang="en-US" spc="10"/>
              <a:t>t</a:t>
            </a:r>
            <a:r>
              <a:rPr altLang="en-IN" dirty="0" sz="4250" lang="en-US" spc="10"/>
              <a:t>a</a:t>
            </a:r>
            <a:r>
              <a:rPr altLang="en-IN" dirty="0" sz="4250" lang="en-US" spc="10"/>
              <a:t>l</a:t>
            </a:r>
            <a:r>
              <a:rPr altLang="en-IN" dirty="0" sz="4250" lang="en-US" spc="10"/>
              <a:t>e</a:t>
            </a:r>
            <a:r>
              <a:rPr altLang="en-IN" dirty="0" sz="4250" lang="en-US" spc="10"/>
              <a:t>n</a:t>
            </a:r>
            <a:r>
              <a:rPr altLang="en-IN" dirty="0" sz="4250" lang="en-US" spc="10"/>
              <a:t>t</a:t>
            </a:r>
            <a:r>
              <a:rPr altLang="en-IN" dirty="0" sz="4250" lang="en-US" spc="10"/>
              <a:t>e</a:t>
            </a:r>
            <a:r>
              <a:rPr altLang="en-IN" dirty="0" sz="4250" lang="en-US" spc="10"/>
              <a:t>d</a:t>
            </a:r>
            <a:r>
              <a:rPr altLang="en-IN" dirty="0" sz="4250" lang="en-US" spc="10"/>
              <a:t> </a:t>
            </a:r>
            <a:r>
              <a:rPr altLang="en-IN" dirty="0" sz="4250" lang="en-US" spc="10"/>
              <a:t>g</a:t>
            </a:r>
            <a:r>
              <a:rPr altLang="en-IN" dirty="0" sz="4250" lang="en-US" spc="10"/>
              <a:t>a</a:t>
            </a:r>
            <a:r>
              <a:rPr altLang="en-IN" dirty="0" sz="4250" lang="en-US" spc="10"/>
              <a:t>m</a:t>
            </a:r>
            <a:r>
              <a:rPr altLang="en-IN" dirty="0" sz="4250" lang="en-US" spc="10"/>
              <a:t>e</a:t>
            </a:r>
            <a:r>
              <a:rPr altLang="en-IN" dirty="0" sz="4250" lang="en-US" spc="10"/>
              <a:t> </a:t>
            </a:r>
            <a:r>
              <a:rPr altLang="en-IN" dirty="0" sz="4250" lang="en-US" spc="10"/>
              <a:t>developer </a:t>
            </a:r>
            <a:r>
              <a:rPr altLang="en-IN" dirty="0" sz="4250" lang="en-US" spc="10"/>
              <a:t>w</a:t>
            </a:r>
            <a:r>
              <a:rPr altLang="en-IN" dirty="0" sz="4250" lang="en-US" spc="10"/>
              <a:t>ith </a:t>
            </a:r>
            <a:r>
              <a:rPr altLang="en-IN" dirty="0" sz="4250" lang="en-US" spc="10"/>
              <a:t>a </a:t>
            </a:r>
            <a:r>
              <a:rPr altLang="en-IN" dirty="0" sz="4250" lang="en-US" spc="10"/>
              <a:t>s</a:t>
            </a:r>
            <a:r>
              <a:rPr altLang="en-IN" dirty="0" sz="4250" lang="en-US" spc="10"/>
              <a:t>t</a:t>
            </a:r>
            <a:r>
              <a:rPr altLang="en-IN" dirty="0" sz="4250" lang="en-US" spc="10"/>
              <a:t>rong </a:t>
            </a:r>
            <a:r>
              <a:rPr altLang="en-IN" dirty="0" sz="4250" lang="en-US" spc="10"/>
              <a:t>p</a:t>
            </a:r>
            <a:r>
              <a:rPr altLang="en-IN" dirty="0" sz="4250" lang="en-US" spc="10"/>
              <a:t>r</a:t>
            </a:r>
            <a:r>
              <a:rPr altLang="en-IN" dirty="0" sz="4250" lang="en-US" spc="10"/>
              <a:t>o</a:t>
            </a:r>
            <a:r>
              <a:rPr altLang="en-IN" dirty="0" sz="4250" lang="en-US" spc="10"/>
              <a:t>t</a:t>
            </a:r>
            <a:r>
              <a:rPr altLang="en-IN" dirty="0" sz="4250" lang="en-US" spc="10"/>
              <a:t>f</a:t>
            </a:r>
            <a:r>
              <a:rPr altLang="en-IN" dirty="0" sz="4250" lang="en-US" spc="10"/>
              <a:t>ollo</a:t>
            </a:r>
            <a:r>
              <a:rPr altLang="en-IN" dirty="0" sz="4250" lang="en-US" spc="10"/>
              <a:t>.</a:t>
            </a:r>
            <a:endParaRPr sz="425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658225" y="2647950"/>
            <a:ext cx="3533775" cy="3810000"/>
            <a:chOff x="8658225" y="2647950"/>
            <a:chExt cx="3533775" cy="381000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59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7"/>
          <p:cNvSpPr txBox="1">
            <a:spLocks noGrp="1"/>
          </p:cNvSpPr>
          <p:nvPr>
            <p:ph type="title"/>
          </p:nvPr>
        </p:nvSpPr>
        <p:spPr>
          <a:xfrm>
            <a:off x="739775" y="829627"/>
            <a:ext cx="7965151" cy="31280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r>
              <a:rPr altLang="en-IN" dirty="0" sz="4250" lang="en-US" spc="-20"/>
              <a:t> </a:t>
            </a:r>
            <a:br>
              <a:rPr altLang="en-IN" dirty="0" sz="4250" lang="en-US" spc="-20"/>
            </a:br>
            <a:r>
              <a:rPr altLang="en-IN" dirty="0" sz="4250" lang="en-US" spc="-20"/>
              <a:t>I</a:t>
            </a:r>
            <a:r>
              <a:rPr altLang="en-IN" dirty="0" sz="4250" lang="en-US" spc="-20"/>
              <a:t>n</a:t>
            </a:r>
            <a:r>
              <a:rPr altLang="en-IN" dirty="0" sz="4250" lang="en-US" spc="-20"/>
              <a:t>s</a:t>
            </a:r>
            <a:r>
              <a:rPr altLang="en-IN" dirty="0" sz="4250" lang="en-US" spc="-20"/>
              <a:t>e</a:t>
            </a:r>
            <a:r>
              <a:rPr altLang="en-IN" dirty="0" sz="4250" lang="en-US" spc="-20"/>
              <a:t>rt </a:t>
            </a:r>
            <a:r>
              <a:rPr altLang="en-IN" dirty="0" sz="4250" lang="en-US" spc="-20"/>
              <a:t>GitHub </a:t>
            </a:r>
            <a:r>
              <a:rPr altLang="en-IN" dirty="0" sz="4250" lang="en-US" spc="-20"/>
              <a:t>r</a:t>
            </a:r>
            <a:r>
              <a:rPr altLang="en-IN" dirty="0" sz="4250" lang="en-US" spc="-20"/>
              <a:t>e</a:t>
            </a:r>
            <a:r>
              <a:rPr altLang="en-IN" dirty="0" sz="4250" lang="en-US" spc="-20"/>
              <a:t>p</a:t>
            </a:r>
            <a:r>
              <a:rPr altLang="en-IN" dirty="0" sz="4250" lang="en-US" spc="-20"/>
              <a:t>o</a:t>
            </a:r>
            <a:r>
              <a:rPr altLang="en-IN" dirty="0" sz="4250" lang="en-US" spc="-20"/>
              <a:t>s</a:t>
            </a:r>
            <a:r>
              <a:rPr altLang="en-IN" dirty="0" sz="4250" lang="en-US" spc="-20"/>
              <a:t>i</a:t>
            </a:r>
            <a:r>
              <a:rPr altLang="en-IN" dirty="0" sz="4250" lang="en-US" spc="-20"/>
              <a:t>tory </a:t>
            </a:r>
            <a:r>
              <a:rPr altLang="en-IN" dirty="0" sz="4250" lang="en-US" spc="-20"/>
              <a:t>l</a:t>
            </a:r>
            <a:r>
              <a:rPr altLang="en-IN" dirty="0" sz="4250" lang="en-US" spc="-20"/>
              <a:t>i</a:t>
            </a:r>
            <a:r>
              <a:rPr altLang="en-IN" dirty="0" sz="4250" lang="en-US" spc="-20"/>
              <a:t>n</a:t>
            </a:r>
            <a:r>
              <a:rPr altLang="en-IN" dirty="0" sz="4250" lang="en-US" spc="-20"/>
              <a:t>k </a:t>
            </a:r>
            <a:br>
              <a:rPr altLang="en-IN" dirty="0" sz="4250" lang="en-US" spc="-20"/>
            </a:br>
            <a:br>
              <a:rPr altLang="en-IN" dirty="0" sz="4250" lang="en-US" spc="-20"/>
            </a:br>
            <a:r>
              <a:rPr altLang="en-IN" dirty="0" sz="4250" lang="en-US" spc="-20"/>
              <a:t>C</a:t>
            </a:r>
            <a:r>
              <a:rPr altLang="en-IN" dirty="0" sz="4250" lang="en-US" spc="-20"/>
              <a:t>o</a:t>
            </a:r>
            <a:r>
              <a:rPr altLang="en-IN" dirty="0" sz="4250" lang="en-US" spc="-20"/>
              <a:t>n</a:t>
            </a:r>
            <a:r>
              <a:rPr altLang="en-IN" dirty="0" sz="4250" lang="en-US" spc="-20"/>
              <a:t>t</a:t>
            </a:r>
            <a:r>
              <a:rPr altLang="en-IN" dirty="0" sz="4250" lang="en-US" spc="-20"/>
              <a:t>r</a:t>
            </a:r>
            <a:r>
              <a:rPr altLang="en-IN" dirty="0" sz="4250" lang="en-US" spc="-20"/>
              <a:t>i</a:t>
            </a:r>
            <a:r>
              <a:rPr altLang="en-IN" dirty="0" sz="4250" lang="en-US" spc="-20"/>
              <a:t>butors </a:t>
            </a:r>
            <a:r>
              <a:rPr altLang="en-IN" dirty="0" sz="4250" lang="en-US" spc="-20"/>
              <a:t>a</a:t>
            </a:r>
            <a:r>
              <a:rPr altLang="en-IN" dirty="0" sz="4250" lang="en-US" spc="-20"/>
              <a:t>nd </a:t>
            </a:r>
            <a:r>
              <a:rPr altLang="en-IN" dirty="0" sz="4250" lang="en-US" spc="-20"/>
              <a:t>f</a:t>
            </a:r>
            <a:r>
              <a:rPr altLang="en-IN" dirty="0" sz="4250" lang="en-US" spc="-20"/>
              <a:t>e</a:t>
            </a:r>
            <a:r>
              <a:rPr altLang="en-IN" dirty="0" sz="4250" lang="en-US" spc="-20"/>
              <a:t>e</a:t>
            </a:r>
            <a:r>
              <a:rPr altLang="en-IN" dirty="0" sz="4250" lang="en-US" spc="-20"/>
              <a:t>d</a:t>
            </a:r>
            <a:r>
              <a:rPr altLang="en-IN" dirty="0" sz="4250" lang="en-US" spc="-20"/>
              <a:t>back </a:t>
            </a:r>
            <a:r>
              <a:rPr altLang="en-IN" dirty="0" sz="4250" lang="en-US" spc="-20"/>
              <a:t>a</a:t>
            </a:r>
            <a:r>
              <a:rPr altLang="en-IN" dirty="0" sz="4250" lang="en-US" spc="-20"/>
              <a:t>r</a:t>
            </a:r>
            <a:r>
              <a:rPr altLang="en-IN" dirty="0" sz="4250" lang="en-US" spc="-20"/>
              <a:t>e</a:t>
            </a:r>
            <a:r>
              <a:rPr altLang="en-IN" dirty="0" sz="4250" lang="en-US" spc="-20"/>
              <a:t> </a:t>
            </a:r>
            <a:r>
              <a:rPr altLang="en-IN" dirty="0" sz="4250" lang="en-US" spc="-20"/>
              <a:t>w</a:t>
            </a:r>
            <a:r>
              <a:rPr altLang="en-IN" dirty="0" sz="4250" lang="en-US" spc="-20"/>
              <a:t>e</a:t>
            </a:r>
            <a:r>
              <a:rPr altLang="en-IN" dirty="0" sz="4250" lang="en-US" spc="-20"/>
              <a:t>l</a:t>
            </a:r>
            <a:r>
              <a:rPr altLang="en-IN" dirty="0" sz="4250" lang="en-US" spc="-20"/>
              <a:t>come </a:t>
            </a:r>
            <a:endParaRPr sz="4250"/>
          </a:p>
        </p:txBody>
      </p:sp>
      <p:pic>
        <p:nvPicPr>
          <p:cNvPr id="209715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59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1"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3" name="object 5"/>
          <p:cNvSpPr txBox="1">
            <a:spLocks noGrp="1"/>
          </p:cNvSpPr>
          <p:nvPr>
            <p:ph type="title"/>
          </p:nvPr>
        </p:nvSpPr>
        <p:spPr>
          <a:xfrm>
            <a:off x="699452" y="891793"/>
            <a:ext cx="8207366" cy="3877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br>
              <a:rPr altLang="en-IN" dirty="0" sz="3200" lang="en-US" spc="5"/>
            </a:br>
            <a:br>
              <a:rPr altLang="en-IN" dirty="0" sz="3200" lang="en-US" spc="5"/>
            </a:br>
            <a:r>
              <a:rPr altLang="en-IN" dirty="0" sz="3200" lang="en-US" spc="5"/>
              <a:t>G</a:t>
            </a:r>
            <a:r>
              <a:rPr altLang="en-IN" dirty="0" sz="3200" lang="en-US" spc="5"/>
              <a:t>a</a:t>
            </a:r>
            <a:r>
              <a:rPr altLang="en-IN" dirty="0" sz="3200" lang="en-US" spc="5"/>
              <a:t>m</a:t>
            </a:r>
            <a:r>
              <a:rPr altLang="en-IN" dirty="0" sz="3200" lang="en-US" spc="5"/>
              <a:t>e</a:t>
            </a:r>
            <a:r>
              <a:rPr altLang="en-IN" dirty="0" sz="3200" lang="en-US" spc="5"/>
              <a:t> </a:t>
            </a:r>
            <a:r>
              <a:rPr altLang="en-IN" dirty="0" sz="3200" lang="en-US" spc="5"/>
              <a:t>d</a:t>
            </a:r>
            <a:r>
              <a:rPr altLang="en-IN" dirty="0" sz="3200" lang="en-US" spc="5"/>
              <a:t>eveloper</a:t>
            </a:r>
            <a:r>
              <a:rPr altLang="en-IN" dirty="0" sz="3200" lang="en-US" spc="5"/>
              <a:t>s</a:t>
            </a:r>
            <a:r>
              <a:rPr altLang="en-IN" dirty="0" sz="3200" lang="en-US" spc="5"/>
              <a:t> </a:t>
            </a:r>
            <a:r>
              <a:rPr altLang="en-IN" dirty="0" sz="3200" lang="en-US" spc="5"/>
              <a:t>s</a:t>
            </a:r>
            <a:r>
              <a:rPr altLang="en-IN" dirty="0" sz="3200" lang="en-US" spc="5"/>
              <a:t>e</a:t>
            </a:r>
            <a:r>
              <a:rPr altLang="en-IN" dirty="0" sz="3200" lang="en-US" spc="5"/>
              <a:t>e</a:t>
            </a:r>
            <a:r>
              <a:rPr altLang="en-IN" dirty="0" sz="3200" lang="en-US" spc="5"/>
              <a:t>k</a:t>
            </a:r>
            <a:r>
              <a:rPr altLang="en-IN" dirty="0" sz="3200" lang="en-US" spc="5"/>
              <a:t>ing </a:t>
            </a:r>
            <a:r>
              <a:rPr altLang="en-IN" dirty="0" sz="3200" lang="en-US" spc="5"/>
              <a:t>to </a:t>
            </a:r>
            <a:r>
              <a:rPr altLang="en-IN" dirty="0" sz="3200" lang="en-US" spc="5"/>
              <a:t> </a:t>
            </a:r>
            <a:r>
              <a:rPr altLang="en-IN" dirty="0" sz="3200" lang="en-US" spc="5"/>
              <a:t>s</a:t>
            </a:r>
            <a:r>
              <a:rPr altLang="en-IN" dirty="0" sz="3200" lang="en-US" spc="5"/>
              <a:t>h</a:t>
            </a:r>
            <a:r>
              <a:rPr altLang="en-IN" dirty="0" sz="3200" lang="en-US" spc="5"/>
              <a:t>o</a:t>
            </a:r>
            <a:r>
              <a:rPr altLang="en-IN" dirty="0" sz="3200" lang="en-US" spc="5"/>
              <a:t>w</a:t>
            </a:r>
            <a:r>
              <a:rPr altLang="en-IN" dirty="0" sz="3200" lang="en-US" spc="5"/>
              <a:t>case </a:t>
            </a:r>
            <a:r>
              <a:rPr altLang="en-IN" dirty="0" sz="3200" lang="en-US" spc="5"/>
              <a:t>t</a:t>
            </a:r>
            <a:r>
              <a:rPr altLang="en-IN" dirty="0" sz="3200" lang="en-US" spc="5"/>
              <a:t>h</a:t>
            </a:r>
            <a:r>
              <a:rPr altLang="en-IN" dirty="0" sz="3200" lang="en-US" spc="5"/>
              <a:t>e</a:t>
            </a:r>
            <a:r>
              <a:rPr altLang="en-IN" dirty="0" sz="3200" lang="en-US" spc="5"/>
              <a:t>ir </a:t>
            </a:r>
            <a:r>
              <a:rPr altLang="en-IN" dirty="0" sz="3200" lang="en-US" spc="5"/>
              <a:t>p</a:t>
            </a:r>
            <a:r>
              <a:rPr altLang="en-IN" dirty="0" sz="3200" lang="en-US" spc="5"/>
              <a:t>r</a:t>
            </a:r>
            <a:r>
              <a:rPr altLang="en-IN" dirty="0" sz="3200" lang="en-US" spc="5"/>
              <a:t>o</a:t>
            </a:r>
            <a:r>
              <a:rPr altLang="en-IN" dirty="0" sz="3200" lang="en-US" spc="5"/>
              <a:t>j</a:t>
            </a:r>
            <a:r>
              <a:rPr altLang="en-IN" dirty="0" sz="3200" lang="en-US" spc="5"/>
              <a:t>ects </a:t>
            </a:r>
            <a:r>
              <a:rPr altLang="en-IN" dirty="0" sz="3200" lang="en-US" spc="5"/>
              <a:t>and </a:t>
            </a:r>
            <a:r>
              <a:rPr altLang="en-IN" dirty="0" sz="3200" lang="en-US" spc="5"/>
              <a:t>s</a:t>
            </a:r>
            <a:r>
              <a:rPr altLang="en-IN" dirty="0" sz="3200" lang="en-US" spc="5"/>
              <a:t>k</a:t>
            </a:r>
            <a:r>
              <a:rPr altLang="en-IN" dirty="0" sz="3200" lang="en-US" spc="5"/>
              <a:t>i</a:t>
            </a:r>
            <a:r>
              <a:rPr altLang="en-IN" dirty="0" sz="3200" lang="en-US" spc="5"/>
              <a:t>lls </a:t>
            </a:r>
            <a:br>
              <a:rPr altLang="en-IN" dirty="0" sz="3200" lang="en-US" spc="5"/>
            </a:br>
            <a:br>
              <a:rPr altLang="en-IN" dirty="0" sz="3200" lang="en-US" spc="5"/>
            </a:br>
            <a:r>
              <a:rPr altLang="en-IN" dirty="0" sz="3200" lang="en-US" spc="5"/>
              <a:t>E</a:t>
            </a:r>
            <a:r>
              <a:rPr altLang="en-IN" dirty="0" sz="3200" lang="en-US" spc="5"/>
              <a:t>m</a:t>
            </a:r>
            <a:r>
              <a:rPr altLang="en-IN" dirty="0" sz="3200" lang="en-US" spc="5"/>
              <a:t>p</a:t>
            </a:r>
            <a:r>
              <a:rPr altLang="en-IN" dirty="0" sz="3200" lang="en-US" spc="5"/>
              <a:t>l</a:t>
            </a:r>
            <a:r>
              <a:rPr altLang="en-IN" dirty="0" sz="3200" lang="en-US" spc="5"/>
              <a:t>oyers</a:t>
            </a:r>
            <a:r>
              <a:rPr altLang="en-IN" dirty="0" sz="3200" lang="en-US" spc="5"/>
              <a:t> a</a:t>
            </a:r>
            <a:r>
              <a:rPr altLang="en-IN" dirty="0" sz="3200" lang="en-US" spc="5"/>
              <a:t>n</a:t>
            </a:r>
            <a:r>
              <a:rPr altLang="en-IN" dirty="0" sz="3200" lang="en-US" spc="5"/>
              <a:t>d</a:t>
            </a:r>
            <a:r>
              <a:rPr altLang="en-IN" dirty="0" sz="3200" lang="en-US" spc="5"/>
              <a:t> r</a:t>
            </a:r>
            <a:r>
              <a:rPr altLang="en-IN" dirty="0" sz="3200" lang="en-US" spc="5"/>
              <a:t>e</a:t>
            </a:r>
            <a:r>
              <a:rPr altLang="en-IN" dirty="0" sz="3200" lang="en-US" spc="5"/>
              <a:t>c</a:t>
            </a:r>
            <a:r>
              <a:rPr altLang="en-IN" dirty="0" sz="3200" lang="en-US" spc="5"/>
              <a:t>r</a:t>
            </a:r>
            <a:r>
              <a:rPr altLang="en-IN" dirty="0" sz="3200" lang="en-US" spc="5"/>
              <a:t>u</a:t>
            </a:r>
            <a:r>
              <a:rPr altLang="en-IN" dirty="0" sz="3200" lang="en-US" spc="5"/>
              <a:t>i</a:t>
            </a:r>
            <a:r>
              <a:rPr altLang="en-IN" dirty="0" sz="3200" lang="en-US" spc="5"/>
              <a:t>t</a:t>
            </a:r>
            <a:r>
              <a:rPr altLang="en-IN" dirty="0" sz="3200" lang="en-US" spc="5"/>
              <a:t>e</a:t>
            </a:r>
            <a:r>
              <a:rPr altLang="en-IN" dirty="0" sz="3200" lang="en-US" spc="5"/>
              <a:t>rs</a:t>
            </a:r>
            <a:r>
              <a:rPr altLang="en-IN" dirty="0" sz="3200" lang="en-US" spc="5"/>
              <a:t> l</a:t>
            </a:r>
            <a:r>
              <a:rPr altLang="en-IN" dirty="0" sz="3200" lang="en-US" spc="5"/>
              <a:t>o</a:t>
            </a:r>
            <a:r>
              <a:rPr altLang="en-IN" dirty="0" sz="3200" lang="en-US" spc="5"/>
              <a:t>o</a:t>
            </a:r>
            <a:r>
              <a:rPr altLang="en-IN" dirty="0" sz="3200" lang="en-US" spc="5"/>
              <a:t>k</a:t>
            </a:r>
            <a:r>
              <a:rPr altLang="en-IN" dirty="0" sz="3200" lang="en-US" spc="5"/>
              <a:t>ing</a:t>
            </a:r>
            <a:r>
              <a:rPr altLang="en-IN" dirty="0" sz="3200" lang="en-US" spc="5"/>
              <a:t> f</a:t>
            </a:r>
            <a:r>
              <a:rPr altLang="en-IN" dirty="0" sz="3200" lang="en-US" spc="5"/>
              <a:t>or</a:t>
            </a:r>
            <a:r>
              <a:rPr altLang="en-IN" dirty="0" sz="3200" lang="en-US" spc="5"/>
              <a:t> t</a:t>
            </a:r>
            <a:r>
              <a:rPr altLang="en-IN" dirty="0" sz="3200" lang="en-US" spc="5"/>
              <a:t>a</a:t>
            </a:r>
            <a:r>
              <a:rPr altLang="en-IN" dirty="0" sz="3200" lang="en-US" spc="5"/>
              <a:t>l</a:t>
            </a:r>
            <a:r>
              <a:rPr altLang="en-IN" dirty="0" sz="3200" lang="en-US" spc="5"/>
              <a:t>e</a:t>
            </a:r>
            <a:r>
              <a:rPr altLang="en-IN" dirty="0" sz="3200" lang="en-US" spc="5"/>
              <a:t>n</a:t>
            </a:r>
            <a:r>
              <a:rPr altLang="en-IN" dirty="0" sz="3200" lang="en-US" spc="5"/>
              <a:t>ted</a:t>
            </a:r>
            <a:r>
              <a:rPr altLang="en-IN" dirty="0" sz="3200" lang="en-US" spc="5"/>
              <a:t> g</a:t>
            </a:r>
            <a:r>
              <a:rPr altLang="en-IN" dirty="0" sz="3200" lang="en-US" spc="5"/>
              <a:t>a</a:t>
            </a:r>
            <a:r>
              <a:rPr altLang="en-IN" dirty="0" sz="3200" lang="en-US" spc="5"/>
              <a:t>m</a:t>
            </a:r>
            <a:r>
              <a:rPr altLang="en-IN" dirty="0" sz="3200" lang="en-US" spc="5"/>
              <a:t>e</a:t>
            </a:r>
            <a:r>
              <a:rPr altLang="en-IN" dirty="0" sz="3200" lang="en-US" spc="5"/>
              <a:t> </a:t>
            </a:r>
            <a:r>
              <a:rPr altLang="en-IN" dirty="0" sz="3200" lang="en-US" spc="5"/>
              <a:t>d</a:t>
            </a:r>
            <a:r>
              <a:rPr altLang="en-IN" dirty="0" sz="3200" lang="en-US" spc="5"/>
              <a:t>e</a:t>
            </a:r>
            <a:r>
              <a:rPr altLang="en-IN" dirty="0" sz="3200" lang="en-US" spc="5"/>
              <a:t>velopers</a:t>
            </a:r>
            <a:br>
              <a:rPr altLang="en-IN" dirty="0" sz="3200" lang="en-US" spc="5"/>
            </a:br>
            <a:endParaRPr sz="3200"/>
          </a:p>
        </p:txBody>
      </p:sp>
      <p:pic>
        <p:nvPicPr>
          <p:cNvPr id="2097154"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04"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1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3" name="object 6"/>
          <p:cNvSpPr txBox="1">
            <a:spLocks noGrp="1"/>
          </p:cNvSpPr>
          <p:nvPr>
            <p:ph type="title"/>
          </p:nvPr>
        </p:nvSpPr>
        <p:spPr>
          <a:xfrm>
            <a:off x="558165" y="857885"/>
            <a:ext cx="9763125" cy="3747135"/>
          </a:xfrm>
          <a:prstGeom prst="rect"/>
        </p:spPr>
        <p:txBody>
          <a:bodyPr bIns="0" lIns="0" rIns="0" rtlCol="0" tIns="13335" vert="horz" wrap="square">
            <a:spAutoFit/>
          </a:bodyPr>
          <a:p>
            <a:pPr marL="12700">
              <a:lnSpc>
                <a:spcPct val="100000"/>
              </a:lnSpc>
              <a:spcBef>
                <a:spcPts val="105"/>
              </a:spcBef>
            </a:pPr>
            <a:r>
              <a:rPr dirty="0" sz="3600" lang="en-IN" spc="10"/>
              <a:t>TOOLS AND TECHNIQUES</a:t>
            </a:r>
            <a:br>
              <a:rPr altLang="en-IN" dirty="0" sz="3600" lang="en-US" spc="10"/>
            </a:br>
            <a:br>
              <a:rPr altLang="en-IN" dirty="0" sz="3600" lang="en-US" spc="10"/>
            </a:br>
            <a:r>
              <a:rPr altLang="en-IN" dirty="0" sz="3600" lang="en-US" spc="10"/>
              <a:t>F</a:t>
            </a:r>
            <a:r>
              <a:rPr altLang="en-IN" dirty="0" sz="3600" lang="en-US" spc="10"/>
              <a:t>r</a:t>
            </a:r>
            <a:r>
              <a:rPr altLang="en-IN" dirty="0" sz="3600" lang="en-US" spc="10"/>
              <a:t>o</a:t>
            </a:r>
            <a:r>
              <a:rPr altLang="en-IN" dirty="0" sz="3600" lang="en-US" spc="10"/>
              <a:t>n</a:t>
            </a:r>
            <a:r>
              <a:rPr altLang="en-IN" dirty="0" sz="3600" lang="en-US" spc="10"/>
              <a:t>t</a:t>
            </a:r>
            <a:r>
              <a:rPr altLang="en-IN" dirty="0" sz="3600" lang="en-US" spc="10"/>
              <a:t> </a:t>
            </a:r>
            <a:r>
              <a:rPr altLang="en-IN" dirty="0" sz="3600" lang="en-US" spc="10"/>
              <a:t>-</a:t>
            </a:r>
            <a:r>
              <a:rPr altLang="en-IN" dirty="0" sz="3600" lang="en-US" spc="10"/>
              <a:t>e</a:t>
            </a:r>
            <a:r>
              <a:rPr altLang="en-IN" dirty="0" sz="3600" lang="en-US" spc="10"/>
              <a:t>n</a:t>
            </a:r>
            <a:r>
              <a:rPr altLang="en-IN" dirty="0" sz="3600" lang="en-US" spc="10"/>
              <a:t>d</a:t>
            </a:r>
            <a:r>
              <a:rPr altLang="en-IN" dirty="0" sz="3600" lang="en-US" spc="10"/>
              <a:t>:</a:t>
            </a:r>
            <a:r>
              <a:rPr altLang="en-IN" dirty="0" sz="3600" lang="en-US" spc="10"/>
              <a:t> </a:t>
            </a:r>
            <a:r>
              <a:rPr altLang="en-IN" dirty="0" sz="3600" lang="en-US" spc="10"/>
              <a:t>r</a:t>
            </a:r>
            <a:r>
              <a:rPr altLang="en-IN" dirty="0" sz="3600" lang="en-US" spc="10"/>
              <a:t>e</a:t>
            </a:r>
            <a:r>
              <a:rPr altLang="en-IN" dirty="0" sz="3600" lang="en-US" spc="10"/>
              <a:t>a</a:t>
            </a:r>
            <a:r>
              <a:rPr altLang="en-IN" dirty="0" sz="3600" lang="en-US" spc="10"/>
              <a:t>c</a:t>
            </a:r>
            <a:r>
              <a:rPr altLang="en-IN" dirty="0" sz="3600" lang="en-US" spc="10"/>
              <a:t>t</a:t>
            </a:r>
            <a:r>
              <a:rPr altLang="en-IN" dirty="0" sz="3600" lang="en-US" spc="10"/>
              <a:t>,</a:t>
            </a:r>
            <a:r>
              <a:rPr altLang="en-IN" dirty="0" sz="3600" lang="en-US" spc="10"/>
              <a:t>c</a:t>
            </a:r>
            <a:r>
              <a:rPr altLang="en-IN" dirty="0" sz="3600" lang="en-US" spc="10"/>
              <a:t>s</a:t>
            </a:r>
            <a:r>
              <a:rPr altLang="en-IN" dirty="0" sz="3600" lang="en-US" spc="10"/>
              <a:t>s</a:t>
            </a:r>
            <a:r>
              <a:rPr altLang="en-IN" dirty="0" sz="3600" lang="en-US" spc="10"/>
              <a:t>,</a:t>
            </a:r>
            <a:r>
              <a:rPr altLang="en-IN" dirty="0" sz="3600" lang="en-US" spc="10"/>
              <a:t> javascript </a:t>
            </a:r>
            <a:r>
              <a:rPr altLang="en-IN" dirty="0" sz="3600" lang="en-US" spc="10"/>
              <a:t>f</a:t>
            </a:r>
            <a:r>
              <a:rPr altLang="en-IN" dirty="0" sz="3600" lang="en-US" spc="10"/>
              <a:t>or </a:t>
            </a:r>
            <a:r>
              <a:rPr altLang="en-IN" dirty="0" sz="3600" lang="en-US" spc="10"/>
              <a:t>a</a:t>
            </a:r>
            <a:r>
              <a:rPr altLang="en-IN" dirty="0" sz="3600" lang="en-US" spc="10"/>
              <a:t> </a:t>
            </a:r>
            <a:r>
              <a:rPr altLang="en-IN" dirty="0" sz="3600" lang="en-US" spc="10"/>
              <a:t>d</a:t>
            </a:r>
            <a:r>
              <a:rPr altLang="en-IN" dirty="0" sz="3600" lang="en-US" spc="10"/>
              <a:t>y</a:t>
            </a:r>
            <a:r>
              <a:rPr altLang="en-IN" dirty="0" sz="3600" lang="en-US" spc="10"/>
              <a:t>n</a:t>
            </a:r>
            <a:r>
              <a:rPr altLang="en-IN" dirty="0" sz="3600" lang="en-US" spc="10"/>
              <a:t>amic </a:t>
            </a:r>
            <a:r>
              <a:rPr altLang="en-IN" dirty="0" sz="3600" lang="en-US" spc="10"/>
              <a:t>u</a:t>
            </a:r>
            <a:r>
              <a:rPr altLang="en-IN" dirty="0" sz="3600" lang="en-US" spc="10"/>
              <a:t>ser </a:t>
            </a:r>
            <a:r>
              <a:rPr altLang="en-IN" dirty="0" sz="3600" lang="en-US" spc="10"/>
              <a:t>i</a:t>
            </a:r>
            <a:r>
              <a:rPr altLang="en-IN" dirty="0" sz="3600" lang="en-US" spc="10"/>
              <a:t>n</a:t>
            </a:r>
            <a:r>
              <a:rPr altLang="en-IN" dirty="0" sz="3600" lang="en-US" spc="10"/>
              <a:t>terface</a:t>
            </a:r>
            <a:r>
              <a:rPr altLang="en-IN" dirty="0" sz="3600" lang="en-US" spc="10"/>
              <a:t>.</a:t>
            </a:r>
            <a:br>
              <a:rPr altLang="en-IN" dirty="0" sz="3600" lang="en-US" spc="10"/>
            </a:br>
            <a:br>
              <a:rPr altLang="en-IN" dirty="0" sz="3600" lang="en-US" spc="10"/>
            </a:br>
            <a:r>
              <a:rPr altLang="en-IN" dirty="0" sz="3600" lang="en-US" spc="10"/>
              <a:t>B</a:t>
            </a:r>
            <a:r>
              <a:rPr altLang="en-IN" dirty="0" sz="3600" lang="en-US" spc="10"/>
              <a:t>a</a:t>
            </a:r>
            <a:r>
              <a:rPr altLang="en-IN" dirty="0" sz="3600" lang="en-US" spc="10"/>
              <a:t>c</a:t>
            </a:r>
            <a:r>
              <a:rPr altLang="en-IN" dirty="0" sz="3600" lang="en-US" spc="10"/>
              <a:t>k </a:t>
            </a:r>
            <a:r>
              <a:rPr altLang="en-IN" dirty="0" sz="3600" lang="en-US" spc="10"/>
              <a:t>-</a:t>
            </a:r>
            <a:r>
              <a:rPr altLang="en-IN" dirty="0" sz="3600" lang="en-US" spc="10"/>
              <a:t>e</a:t>
            </a:r>
            <a:r>
              <a:rPr altLang="en-IN" dirty="0" sz="3600" lang="en-US" spc="10"/>
              <a:t>n</a:t>
            </a:r>
            <a:r>
              <a:rPr altLang="en-IN" dirty="0" sz="3600" lang="en-US" spc="10"/>
              <a:t>d</a:t>
            </a:r>
            <a:r>
              <a:rPr altLang="en-IN" dirty="0" sz="3600" lang="en-US" spc="10"/>
              <a:t>:</a:t>
            </a:r>
            <a:r>
              <a:rPr altLang="en-IN" dirty="0" sz="3600" lang="en-US" spc="10"/>
              <a:t> </a:t>
            </a:r>
            <a:r>
              <a:rPr altLang="en-IN" dirty="0" sz="3600" lang="en-US" spc="10"/>
              <a:t>note.js,</a:t>
            </a:r>
            <a:r>
              <a:rPr altLang="en-IN" dirty="0" sz="3600" lang="en-US" spc="10"/>
              <a:t>e</a:t>
            </a:r>
            <a:r>
              <a:rPr altLang="en-IN" dirty="0" sz="3600" lang="en-US" spc="10"/>
              <a:t>x</a:t>
            </a:r>
            <a:r>
              <a:rPr altLang="en-IN" dirty="0" sz="3600" lang="en-US" spc="10"/>
              <a:t>p</a:t>
            </a:r>
            <a:r>
              <a:rPr altLang="en-IN" dirty="0" sz="3600" lang="en-US" spc="10"/>
              <a:t>r</a:t>
            </a:r>
            <a:r>
              <a:rPr altLang="en-IN" dirty="0" sz="3600" lang="en-US" spc="10"/>
              <a:t>e</a:t>
            </a:r>
            <a:r>
              <a:rPr altLang="en-IN" dirty="0" sz="3600" lang="en-US" spc="10"/>
              <a:t>s</a:t>
            </a:r>
            <a:r>
              <a:rPr altLang="en-IN" dirty="0" sz="3600" lang="en-US" spc="10"/>
              <a:t>s</a:t>
            </a:r>
            <a:r>
              <a:rPr altLang="en-IN" dirty="0" sz="3600" lang="en-US" spc="10"/>
              <a:t>,</a:t>
            </a:r>
            <a:r>
              <a:rPr altLang="en-IN" dirty="0" sz="3600" lang="en-US" spc="10"/>
              <a:t>m</a:t>
            </a:r>
            <a:r>
              <a:rPr altLang="en-IN" dirty="0" sz="3600" lang="en-US" spc="10"/>
              <a:t>o</a:t>
            </a:r>
            <a:r>
              <a:rPr altLang="en-IN" dirty="0" sz="3600" lang="en-US" spc="10"/>
              <a:t>n</a:t>
            </a:r>
            <a:r>
              <a:rPr altLang="en-IN" dirty="0" sz="3600" lang="en-US" spc="10"/>
              <a:t>g</a:t>
            </a:r>
            <a:r>
              <a:rPr altLang="en-IN" dirty="0" sz="3600" lang="en-US" spc="10"/>
              <a:t>o</a:t>
            </a:r>
            <a:r>
              <a:rPr altLang="en-IN" dirty="0" sz="3600" lang="en-US" spc="10"/>
              <a:t>D</a:t>
            </a:r>
            <a:r>
              <a:rPr altLang="en-IN" dirty="0" sz="3600" lang="en-US" spc="10"/>
              <a:t>B</a:t>
            </a:r>
            <a:r>
              <a:rPr altLang="en-IN" dirty="0" sz="3600" lang="en-US" spc="10"/>
              <a:t> </a:t>
            </a:r>
            <a:r>
              <a:rPr altLang="en-IN" dirty="0" sz="3600" lang="en-US" spc="10"/>
              <a:t>f</a:t>
            </a:r>
            <a:r>
              <a:rPr altLang="en-IN" dirty="0" sz="3600" lang="en-US" spc="10"/>
              <a:t>o</a:t>
            </a:r>
            <a:r>
              <a:rPr altLang="en-IN" dirty="0" sz="3600" lang="en-US" spc="10"/>
              <a:t>r</a:t>
            </a:r>
            <a:r>
              <a:rPr altLang="en-IN" dirty="0" sz="3600" lang="en-US" spc="10"/>
              <a:t> </a:t>
            </a:r>
            <a:r>
              <a:rPr altLang="en-IN" dirty="0" sz="3600" lang="en-US" spc="10"/>
              <a:t>s</a:t>
            </a:r>
            <a:r>
              <a:rPr altLang="en-IN" dirty="0" sz="3600" lang="en-US" spc="10"/>
              <a:t>t</a:t>
            </a:r>
            <a:r>
              <a:rPr altLang="en-IN" dirty="0" sz="3600" lang="en-US" spc="10"/>
              <a:t>o</a:t>
            </a:r>
            <a:r>
              <a:rPr altLang="en-IN" dirty="0" sz="3600" lang="en-US" spc="10"/>
              <a:t>r</a:t>
            </a:r>
            <a:r>
              <a:rPr altLang="en-IN" dirty="0" sz="3600" lang="en-US" spc="10"/>
              <a:t>ing </a:t>
            </a:r>
            <a:r>
              <a:rPr altLang="en-IN" dirty="0" sz="3600" lang="en-US" spc="10"/>
              <a:t>and </a:t>
            </a:r>
            <a:r>
              <a:rPr altLang="en-IN" dirty="0" sz="3600" lang="en-US" spc="10"/>
              <a:t>m</a:t>
            </a:r>
            <a:r>
              <a:rPr altLang="en-IN" dirty="0" sz="3600" lang="en-US" spc="10"/>
              <a:t>a</a:t>
            </a:r>
            <a:r>
              <a:rPr altLang="en-IN" dirty="0" sz="3600" lang="en-US" spc="10"/>
              <a:t>n</a:t>
            </a:r>
            <a:r>
              <a:rPr altLang="en-IN" dirty="0" sz="3600" lang="en-US" spc="10"/>
              <a:t>a</a:t>
            </a:r>
            <a:r>
              <a:rPr altLang="en-IN" dirty="0" sz="3600" lang="en-US" spc="10"/>
              <a:t>g</a:t>
            </a:r>
            <a:r>
              <a:rPr altLang="en-IN" dirty="0" sz="3600" lang="en-US" spc="10"/>
              <a:t>ing </a:t>
            </a:r>
            <a:r>
              <a:rPr altLang="en-IN" dirty="0" sz="3600" lang="en-US" spc="10"/>
              <a:t>p</a:t>
            </a:r>
            <a:r>
              <a:rPr altLang="en-IN" dirty="0" sz="3600" lang="en-US" spc="10"/>
              <a:t>r</a:t>
            </a:r>
            <a:r>
              <a:rPr altLang="en-IN" dirty="0" sz="3600" lang="en-US" spc="10"/>
              <a:t>oject</a:t>
            </a:r>
            <a:r>
              <a:rPr altLang="en-IN" dirty="0" sz="3600" lang="en-US" spc="10"/>
              <a:t> </a:t>
            </a:r>
            <a:r>
              <a:rPr altLang="en-IN" dirty="0" sz="3600" lang="en-US" spc="10"/>
              <a:t>d</a:t>
            </a:r>
            <a:r>
              <a:rPr altLang="en-IN" dirty="0" sz="3600" lang="en-US" spc="10"/>
              <a:t>a</a:t>
            </a:r>
            <a:r>
              <a:rPr altLang="en-IN" dirty="0" sz="3600" lang="en-US" spc="10"/>
              <a:t>t</a:t>
            </a:r>
            <a:r>
              <a:rPr altLang="en-IN" dirty="0" sz="3600" lang="en-US" spc="10"/>
              <a:t>a</a:t>
            </a:r>
            <a:r>
              <a:rPr altLang="en-IN" dirty="0" sz="3600" lang="en-US" spc="10"/>
              <a:t>.</a:t>
            </a:r>
            <a:endParaRPr dirty="0" sz="3600"/>
          </a:p>
        </p:txBody>
      </p:sp>
      <p:pic>
        <p:nvPicPr>
          <p:cNvPr id="209715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0" name=""/>
          <p:cNvSpPr txBox="1"/>
          <p:nvPr/>
        </p:nvSpPr>
        <p:spPr>
          <a:xfrm rot="2700000">
            <a:off x="4410076" y="4930841"/>
            <a:ext cx="4572000" cy="21465540"/>
          </a:xfrm>
          <a:prstGeom prst="rect"/>
        </p:spPr>
        <p:txBody>
          <a:bodyPr rtlCol="0" wrap="square">
            <a:spAutoFit/>
          </a:bodyPr>
          <a:p>
            <a:r>
              <a:rPr sz="2800" lang="en-IN">
                <a:solidFill>
                  <a:srgbClr val="000000"/>
                </a:solidFill>
              </a:rPr>
              <a:t>Your "GameOn" project sounds like a fantastic resource for game developers and employers alike! You've outlined a clear problem statement, identified your end-users, and chosen suitable tools and technologies.
Here are some potential suggestions to consider:
- For the portfolio design, you might want to include a profile section where developers can share their background, skills, and experience.
- In addition to filtering and sorting options, you could also implement a search function to help employers quickly find specific projects or developers.
- Consider adding a feature for users to leave feedback or ratings on projects, which could help developers improve and employers make informed decisions.
- You might also want to explore integrating social media sharing buttons to make it easy for developers to share their projects and for employers to discover new talent.
Overall, your project has a lot of potential, and with some further development, it could become a go-to platform for game developers and employers.
Do you have any specific questions or areas you'd like to focus on for further development?</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3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3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39" name="object 8"/>
          <p:cNvSpPr txBox="1"/>
          <p:nvPr/>
        </p:nvSpPr>
        <p:spPr>
          <a:xfrm>
            <a:off x="739775" y="291147"/>
            <a:ext cx="8794750" cy="484187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a:p>
            <a:pPr marL="12700">
              <a:lnSpc>
                <a:spcPct val="100000"/>
              </a:lnSpc>
              <a:spcBef>
                <a:spcPts val="105"/>
              </a:spcBef>
            </a:pPr>
            <a:endParaRPr dirty="0" sz="4000">
              <a:latin typeface="Trebuchet MS"/>
              <a:cs typeface="Trebuchet MS"/>
            </a:endParaRPr>
          </a:p>
          <a:p>
            <a:pPr marL="12700">
              <a:lnSpc>
                <a:spcPct val="100000"/>
              </a:lnSpc>
              <a:spcBef>
                <a:spcPts val="105"/>
              </a:spcBef>
            </a:pPr>
            <a:r>
              <a:rPr altLang="en-IN" b="1" dirty="0" sz="4000" lang="en-US" spc="15">
                <a:latin typeface="Trebuchet MS"/>
                <a:cs typeface="Trebuchet MS"/>
              </a:rPr>
              <a:t>M</a:t>
            </a:r>
            <a:r>
              <a:rPr altLang="en-IN" b="1" dirty="0" sz="4000" lang="en-US" spc="15">
                <a:latin typeface="Trebuchet MS"/>
                <a:cs typeface="Trebuchet MS"/>
              </a:rPr>
              <a:t>o</a:t>
            </a:r>
            <a:r>
              <a:rPr altLang="en-IN" b="1" dirty="0" sz="4000" lang="en-US" spc="15">
                <a:latin typeface="Trebuchet MS"/>
                <a:cs typeface="Trebuchet MS"/>
              </a:rPr>
              <a:t>d</a:t>
            </a:r>
            <a:r>
              <a:rPr altLang="en-IN" b="1" dirty="0" sz="4000" lang="en-US" spc="15">
                <a:latin typeface="Trebuchet MS"/>
                <a:cs typeface="Trebuchet MS"/>
              </a:rPr>
              <a:t>e</a:t>
            </a:r>
            <a:r>
              <a:rPr altLang="en-IN" b="1" dirty="0" sz="4000" lang="en-US" spc="15">
                <a:latin typeface="Trebuchet MS"/>
                <a:cs typeface="Trebuchet MS"/>
              </a:rPr>
              <a:t>rn</a:t>
            </a:r>
            <a:r>
              <a:rPr altLang="en-IN" b="1" dirty="0" sz="4000" lang="en-US" spc="15">
                <a:latin typeface="Trebuchet MS"/>
                <a:cs typeface="Trebuchet MS"/>
              </a:rPr>
              <a:t>,</a:t>
            </a:r>
            <a:r>
              <a:rPr altLang="en-IN" b="1" dirty="0" sz="4000" lang="en-US" spc="15">
                <a:latin typeface="Trebuchet MS"/>
                <a:cs typeface="Trebuchet MS"/>
              </a:rPr>
              <a:t> visually </a:t>
            </a:r>
            <a:r>
              <a:rPr altLang="en-IN" b="1" dirty="0" sz="4000" lang="en-US" spc="15">
                <a:latin typeface="Trebuchet MS"/>
                <a:cs typeface="Trebuchet MS"/>
              </a:rPr>
              <a:t>a</a:t>
            </a:r>
            <a:r>
              <a:rPr altLang="en-IN" b="1" dirty="0" sz="4000" lang="en-US" spc="15">
                <a:latin typeface="Trebuchet MS"/>
                <a:cs typeface="Trebuchet MS"/>
              </a:rPr>
              <a:t>p</a:t>
            </a:r>
            <a:r>
              <a:rPr altLang="en-IN" b="1" dirty="0" sz="4000" lang="en-US" spc="15">
                <a:latin typeface="Trebuchet MS"/>
                <a:cs typeface="Trebuchet MS"/>
              </a:rPr>
              <a:t>p</a:t>
            </a:r>
            <a:r>
              <a:rPr altLang="en-IN" b="1" dirty="0" sz="4000" lang="en-US" spc="15">
                <a:latin typeface="Trebuchet MS"/>
                <a:cs typeface="Trebuchet MS"/>
              </a:rPr>
              <a:t>ealing </a:t>
            </a:r>
            <a:r>
              <a:rPr altLang="en-IN" b="1" dirty="0" sz="4000" lang="en-US" spc="15">
                <a:latin typeface="Trebuchet MS"/>
                <a:cs typeface="Trebuchet MS"/>
              </a:rPr>
              <a:t>d</a:t>
            </a:r>
            <a:r>
              <a:rPr altLang="en-IN" b="1" dirty="0" sz="4000" lang="en-US" spc="15">
                <a:latin typeface="Trebuchet MS"/>
                <a:cs typeface="Trebuchet MS"/>
              </a:rPr>
              <a:t>e</a:t>
            </a:r>
            <a:r>
              <a:rPr altLang="en-IN" b="1" dirty="0" sz="4000" lang="en-US" spc="15">
                <a:latin typeface="Trebuchet MS"/>
                <a:cs typeface="Trebuchet MS"/>
              </a:rPr>
              <a:t>s</a:t>
            </a:r>
            <a:r>
              <a:rPr altLang="en-IN" b="1" dirty="0" sz="4000" lang="en-US" spc="15">
                <a:latin typeface="Trebuchet MS"/>
                <a:cs typeface="Trebuchet MS"/>
              </a:rPr>
              <a:t>i</a:t>
            </a:r>
            <a:r>
              <a:rPr altLang="en-IN" b="1" dirty="0" sz="4000" lang="en-US" spc="15">
                <a:latin typeface="Trebuchet MS"/>
                <a:cs typeface="Trebuchet MS"/>
              </a:rPr>
              <a:t>g</a:t>
            </a:r>
            <a:r>
              <a:rPr altLang="en-IN" b="1" dirty="0" sz="4000" lang="en-US" spc="15">
                <a:latin typeface="Trebuchet MS"/>
                <a:cs typeface="Trebuchet MS"/>
              </a:rPr>
              <a:t>n </a:t>
            </a:r>
            <a:r>
              <a:rPr altLang="en-IN" b="1" dirty="0" sz="4000" lang="en-US" spc="15">
                <a:latin typeface="Trebuchet MS"/>
                <a:cs typeface="Trebuchet MS"/>
              </a:rPr>
              <a:t>w</a:t>
            </a:r>
            <a:r>
              <a:rPr altLang="en-IN" b="1" dirty="0" sz="4000" lang="en-US" spc="15">
                <a:latin typeface="Trebuchet MS"/>
                <a:cs typeface="Trebuchet MS"/>
              </a:rPr>
              <a:t>ith </a:t>
            </a:r>
            <a:r>
              <a:rPr altLang="en-IN" b="1" dirty="0" sz="4000" lang="en-US" spc="15">
                <a:latin typeface="Trebuchet MS"/>
                <a:cs typeface="Trebuchet MS"/>
              </a:rPr>
              <a:t>a</a:t>
            </a:r>
            <a:r>
              <a:rPr altLang="en-IN" b="1" dirty="0" sz="4000" lang="en-US" spc="15">
                <a:latin typeface="Trebuchet MS"/>
                <a:cs typeface="Trebuchet MS"/>
              </a:rPr>
              <a:t> </a:t>
            </a:r>
            <a:r>
              <a:rPr altLang="en-IN" b="1" dirty="0" sz="4000" lang="en-US" spc="15">
                <a:latin typeface="Trebuchet MS"/>
                <a:cs typeface="Trebuchet MS"/>
              </a:rPr>
              <a:t>f</a:t>
            </a:r>
            <a:r>
              <a:rPr altLang="en-IN" b="1" dirty="0" sz="4000" lang="en-US" spc="15">
                <a:latin typeface="Trebuchet MS"/>
                <a:cs typeface="Trebuchet MS"/>
              </a:rPr>
              <a:t>o</a:t>
            </a:r>
            <a:r>
              <a:rPr altLang="en-IN" b="1" dirty="0" sz="4000" lang="en-US" spc="15">
                <a:latin typeface="Trebuchet MS"/>
                <a:cs typeface="Trebuchet MS"/>
              </a:rPr>
              <a:t>u</a:t>
            </a:r>
            <a:r>
              <a:rPr altLang="en-IN" b="1" dirty="0" sz="4000" lang="en-US" spc="15">
                <a:latin typeface="Trebuchet MS"/>
                <a:cs typeface="Trebuchet MS"/>
              </a:rPr>
              <a:t>e</a:t>
            </a:r>
            <a:r>
              <a:rPr altLang="en-IN" b="1" dirty="0" sz="4000" lang="en-US" spc="15">
                <a:latin typeface="Trebuchet MS"/>
                <a:cs typeface="Trebuchet MS"/>
              </a:rPr>
              <a:t>s</a:t>
            </a:r>
            <a:r>
              <a:rPr altLang="en-IN" b="1" dirty="0" sz="4000" lang="en-US" spc="15">
                <a:latin typeface="Trebuchet MS"/>
                <a:cs typeface="Trebuchet MS"/>
              </a:rPr>
              <a:t> </a:t>
            </a:r>
            <a:r>
              <a:rPr altLang="en-IN" b="1" dirty="0" sz="4000" lang="en-US" spc="15">
                <a:latin typeface="Trebuchet MS"/>
                <a:cs typeface="Trebuchet MS"/>
              </a:rPr>
              <a:t>o</a:t>
            </a:r>
            <a:r>
              <a:rPr altLang="en-IN" b="1" dirty="0" sz="4000" lang="en-US" spc="15">
                <a:latin typeface="Trebuchet MS"/>
                <a:cs typeface="Trebuchet MS"/>
              </a:rPr>
              <a:t>n</a:t>
            </a:r>
            <a:r>
              <a:rPr altLang="en-IN" b="1" dirty="0" sz="4000" lang="en-US" spc="15">
                <a:latin typeface="Trebuchet MS"/>
                <a:cs typeface="Trebuchet MS"/>
              </a:rPr>
              <a:t> </a:t>
            </a:r>
            <a:r>
              <a:rPr altLang="en-IN" b="1" dirty="0" sz="4000" lang="en-US" spc="15">
                <a:latin typeface="Trebuchet MS"/>
                <a:cs typeface="Trebuchet MS"/>
              </a:rPr>
              <a:t>g</a:t>
            </a:r>
            <a:r>
              <a:rPr altLang="en-IN" b="1" dirty="0" sz="4000" lang="en-US" spc="15">
                <a:latin typeface="Trebuchet MS"/>
                <a:cs typeface="Trebuchet MS"/>
              </a:rPr>
              <a:t>a</a:t>
            </a:r>
            <a:r>
              <a:rPr altLang="en-IN" b="1" dirty="0" sz="4000" lang="en-US" spc="15">
                <a:latin typeface="Trebuchet MS"/>
                <a:cs typeface="Trebuchet MS"/>
              </a:rPr>
              <a:t>m</a:t>
            </a:r>
            <a:r>
              <a:rPr altLang="en-IN" b="1" dirty="0" sz="4000" lang="en-US" spc="15">
                <a:latin typeface="Trebuchet MS"/>
                <a:cs typeface="Trebuchet MS"/>
              </a:rPr>
              <a:t>e</a:t>
            </a:r>
            <a:r>
              <a:rPr altLang="en-IN" b="1" dirty="0" sz="4000" lang="en-US" spc="15">
                <a:latin typeface="Trebuchet MS"/>
                <a:cs typeface="Trebuchet MS"/>
              </a:rPr>
              <a:t>-</a:t>
            </a:r>
            <a:r>
              <a:rPr altLang="en-IN" b="1" dirty="0" sz="4000" lang="en-US" spc="15">
                <a:latin typeface="Trebuchet MS"/>
                <a:cs typeface="Trebuchet MS"/>
              </a:rPr>
              <a:t>r</a:t>
            </a:r>
            <a:r>
              <a:rPr altLang="en-IN" b="1" dirty="0" sz="4000" lang="en-US" spc="15">
                <a:latin typeface="Trebuchet MS"/>
                <a:cs typeface="Trebuchet MS"/>
              </a:rPr>
              <a:t>e</a:t>
            </a:r>
            <a:r>
              <a:rPr altLang="en-IN" b="1" dirty="0" sz="4000" lang="en-US" spc="15">
                <a:latin typeface="Trebuchet MS"/>
                <a:cs typeface="Trebuchet MS"/>
              </a:rPr>
              <a:t>l</a:t>
            </a:r>
            <a:r>
              <a:rPr altLang="en-IN" b="1" dirty="0" sz="4000" lang="en-US" spc="15">
                <a:latin typeface="Trebuchet MS"/>
                <a:cs typeface="Trebuchet MS"/>
              </a:rPr>
              <a:t>a</a:t>
            </a:r>
            <a:r>
              <a:rPr altLang="en-IN" b="1" dirty="0" sz="4000" lang="en-US" spc="15">
                <a:latin typeface="Trebuchet MS"/>
                <a:cs typeface="Trebuchet MS"/>
              </a:rPr>
              <a:t>t</a:t>
            </a:r>
            <a:r>
              <a:rPr altLang="en-IN" b="1" dirty="0" sz="4000" lang="en-US" spc="15">
                <a:latin typeface="Trebuchet MS"/>
                <a:cs typeface="Trebuchet MS"/>
              </a:rPr>
              <a:t>e</a:t>
            </a:r>
            <a:r>
              <a:rPr altLang="en-IN" b="1" dirty="0" sz="4000" lang="en-US" spc="15">
                <a:latin typeface="Trebuchet MS"/>
                <a:cs typeface="Trebuchet MS"/>
              </a:rPr>
              <a:t>d </a:t>
            </a:r>
            <a:r>
              <a:rPr altLang="en-IN" b="1" dirty="0" sz="4000" lang="en-US" spc="15">
                <a:latin typeface="Trebuchet MS"/>
                <a:cs typeface="Trebuchet MS"/>
              </a:rPr>
              <a:t>a</a:t>
            </a:r>
            <a:r>
              <a:rPr altLang="en-IN" b="1" dirty="0" sz="4000" lang="en-US" spc="15">
                <a:latin typeface="Trebuchet MS"/>
                <a:cs typeface="Trebuchet MS"/>
              </a:rPr>
              <a:t>e</a:t>
            </a:r>
            <a:r>
              <a:rPr altLang="en-IN" b="1" dirty="0" sz="4000" lang="en-US" spc="15">
                <a:latin typeface="Trebuchet MS"/>
                <a:cs typeface="Trebuchet MS"/>
              </a:rPr>
              <a:t>s</a:t>
            </a:r>
            <a:r>
              <a:rPr altLang="en-IN" b="1" dirty="0" sz="4000" lang="en-US" spc="15">
                <a:latin typeface="Trebuchet MS"/>
                <a:cs typeface="Trebuchet MS"/>
              </a:rPr>
              <a:t>thetic</a:t>
            </a:r>
            <a:r>
              <a:rPr altLang="en-IN" b="1" dirty="0" sz="4000" lang="en-US" spc="15">
                <a:latin typeface="Trebuchet MS"/>
                <a:cs typeface="Trebuchet MS"/>
              </a:rPr>
              <a:t>s</a:t>
            </a:r>
            <a:r>
              <a:rPr altLang="en-IN" b="1" dirty="0" sz="4000" lang="en-US" spc="15">
                <a:latin typeface="Trebuchet MS"/>
                <a:cs typeface="Trebuchet MS"/>
              </a:rPr>
              <a:t>.</a:t>
            </a:r>
            <a:endParaRPr dirty="0" sz="4000">
              <a:latin typeface="Trebuchet MS"/>
              <a:cs typeface="Trebuchet MS"/>
            </a:endParaRPr>
          </a:p>
          <a:p>
            <a:pPr marL="12700">
              <a:lnSpc>
                <a:spcPct val="100000"/>
              </a:lnSpc>
              <a:spcBef>
                <a:spcPts val="105"/>
              </a:spcBef>
            </a:pPr>
            <a:endParaRPr dirty="0" sz="4000">
              <a:latin typeface="Trebuchet MS"/>
              <a:cs typeface="Trebuchet MS"/>
            </a:endParaRPr>
          </a:p>
          <a:p>
            <a:pPr marL="12700">
              <a:lnSpc>
                <a:spcPct val="100000"/>
              </a:lnSpc>
              <a:spcBef>
                <a:spcPts val="105"/>
              </a:spcBef>
            </a:pPr>
            <a:r>
              <a:rPr altLang="en-IN" b="1" dirty="0" sz="4000" lang="en-US" spc="15">
                <a:latin typeface="Trebuchet MS"/>
                <a:cs typeface="Trebuchet MS"/>
              </a:rPr>
              <a:t>E</a:t>
            </a:r>
            <a:r>
              <a:rPr altLang="en-IN" b="1" dirty="0" sz="4000" lang="en-US" spc="15">
                <a:latin typeface="Trebuchet MS"/>
                <a:cs typeface="Trebuchet MS"/>
              </a:rPr>
              <a:t>a</a:t>
            </a:r>
            <a:r>
              <a:rPr altLang="en-IN" b="1" dirty="0" sz="4000" lang="en-US" spc="15">
                <a:latin typeface="Trebuchet MS"/>
                <a:cs typeface="Trebuchet MS"/>
              </a:rPr>
              <a:t>s</a:t>
            </a:r>
            <a:r>
              <a:rPr altLang="en-IN" b="1" dirty="0" sz="4000" lang="en-US" spc="15">
                <a:latin typeface="Trebuchet MS"/>
                <a:cs typeface="Trebuchet MS"/>
              </a:rPr>
              <a:t>y</a:t>
            </a:r>
            <a:r>
              <a:rPr altLang="en-IN" b="1" dirty="0" sz="4000" lang="en-US" spc="15">
                <a:latin typeface="Trebuchet MS"/>
                <a:cs typeface="Trebuchet MS"/>
              </a:rPr>
              <a:t> </a:t>
            </a:r>
            <a:r>
              <a:rPr altLang="en-IN" b="1" dirty="0" sz="4000" lang="en-US" spc="15">
                <a:latin typeface="Trebuchet MS"/>
                <a:cs typeface="Trebuchet MS"/>
              </a:rPr>
              <a:t>n</a:t>
            </a:r>
            <a:r>
              <a:rPr altLang="en-IN" b="1" dirty="0" sz="4000" lang="en-US" spc="15">
                <a:latin typeface="Trebuchet MS"/>
                <a:cs typeface="Trebuchet MS"/>
              </a:rPr>
              <a:t>a</a:t>
            </a:r>
            <a:r>
              <a:rPr altLang="en-IN" b="1" dirty="0" sz="4000" lang="en-US" spc="15">
                <a:latin typeface="Trebuchet MS"/>
                <a:cs typeface="Trebuchet MS"/>
              </a:rPr>
              <a:t>v</a:t>
            </a:r>
            <a:r>
              <a:rPr altLang="en-IN" b="1" dirty="0" sz="4000" lang="en-US" spc="15">
                <a:latin typeface="Trebuchet MS"/>
                <a:cs typeface="Trebuchet MS"/>
              </a:rPr>
              <a:t>i</a:t>
            </a:r>
            <a:r>
              <a:rPr altLang="en-IN" b="1" dirty="0" sz="4000" lang="en-US" spc="15">
                <a:latin typeface="Trebuchet MS"/>
                <a:cs typeface="Trebuchet MS"/>
              </a:rPr>
              <a:t>gation </a:t>
            </a:r>
            <a:r>
              <a:rPr altLang="en-IN" b="1" dirty="0" sz="4000" lang="en-US" spc="15">
                <a:latin typeface="Trebuchet MS"/>
                <a:cs typeface="Trebuchet MS"/>
              </a:rPr>
              <a:t>and </a:t>
            </a:r>
            <a:r>
              <a:rPr altLang="en-IN" b="1" dirty="0" sz="4000" lang="en-US" spc="15">
                <a:latin typeface="Trebuchet MS"/>
                <a:cs typeface="Trebuchet MS"/>
              </a:rPr>
              <a:t>categorisation </a:t>
            </a:r>
            <a:r>
              <a:rPr altLang="en-IN" b="1" dirty="0" sz="4000" lang="en-US" spc="15">
                <a:latin typeface="Trebuchet MS"/>
                <a:cs typeface="Trebuchet MS"/>
              </a:rPr>
              <a:t>of </a:t>
            </a:r>
            <a:r>
              <a:rPr altLang="en-IN" b="1" dirty="0" sz="4000" lang="en-US" spc="15">
                <a:latin typeface="Trebuchet MS"/>
                <a:cs typeface="Trebuchet MS"/>
              </a:rPr>
              <a:t>p</a:t>
            </a:r>
            <a:r>
              <a:rPr altLang="en-IN" b="1" dirty="0" sz="4000" lang="en-US" spc="15">
                <a:latin typeface="Trebuchet MS"/>
                <a:cs typeface="Trebuchet MS"/>
              </a:rPr>
              <a:t>r</a:t>
            </a:r>
            <a:r>
              <a:rPr altLang="en-IN" b="1" dirty="0" sz="4000" lang="en-US" spc="15">
                <a:latin typeface="Trebuchet MS"/>
                <a:cs typeface="Trebuchet MS"/>
              </a:rPr>
              <a:t>o</a:t>
            </a:r>
            <a:r>
              <a:rPr altLang="en-IN" b="1" dirty="0" sz="4000" lang="en-US" spc="15">
                <a:latin typeface="Trebuchet MS"/>
                <a:cs typeface="Trebuchet MS"/>
              </a:rPr>
              <a:t>j</a:t>
            </a:r>
            <a:r>
              <a:rPr altLang="en-IN" b="1" dirty="0" sz="4000" lang="en-US" spc="15">
                <a:latin typeface="Trebuchet MS"/>
                <a:cs typeface="Trebuchet MS"/>
              </a:rPr>
              <a:t>ects </a:t>
            </a:r>
            <a:r>
              <a:rPr altLang="en-IN" b="1" dirty="0" sz="4000" lang="en-US" spc="15">
                <a:latin typeface="Trebuchet MS"/>
                <a:cs typeface="Trebuchet MS"/>
              </a:rPr>
              <a:t>b</a:t>
            </a:r>
            <a:r>
              <a:rPr altLang="en-IN" b="1" dirty="0" sz="4000" lang="en-US" spc="15">
                <a:latin typeface="Trebuchet MS"/>
                <a:cs typeface="Trebuchet MS"/>
              </a:rPr>
              <a:t>y </a:t>
            </a:r>
            <a:r>
              <a:rPr altLang="en-IN" b="1" dirty="0" sz="4000" lang="en-US" spc="15">
                <a:latin typeface="Trebuchet MS"/>
                <a:cs typeface="Trebuchet MS"/>
              </a:rPr>
              <a:t>g</a:t>
            </a:r>
            <a:r>
              <a:rPr altLang="en-IN" b="1" dirty="0" sz="4000" lang="en-US" spc="15">
                <a:latin typeface="Trebuchet MS"/>
                <a:cs typeface="Trebuchet MS"/>
              </a:rPr>
              <a:t>e</a:t>
            </a:r>
            <a:r>
              <a:rPr altLang="en-IN" b="1" dirty="0" sz="4000" lang="en-US" spc="15">
                <a:latin typeface="Trebuchet MS"/>
                <a:cs typeface="Trebuchet MS"/>
              </a:rPr>
              <a:t>n</a:t>
            </a:r>
            <a:r>
              <a:rPr altLang="en-IN" b="1" dirty="0" sz="4000" lang="en-US" spc="15">
                <a:latin typeface="Trebuchet MS"/>
                <a:cs typeface="Trebuchet MS"/>
              </a:rPr>
              <a:t>r</a:t>
            </a:r>
            <a:r>
              <a:rPr altLang="en-IN" b="1" dirty="0" sz="4000" lang="en-US" spc="15">
                <a:latin typeface="Trebuchet MS"/>
                <a:cs typeface="Trebuchet MS"/>
              </a:rPr>
              <a:t>e</a:t>
            </a:r>
            <a:r>
              <a:rPr altLang="en-IN" b="1" dirty="0" sz="4000" lang="en-US" spc="15">
                <a:latin typeface="Trebuchet MS"/>
                <a:cs typeface="Trebuchet MS"/>
              </a:rPr>
              <a:t>,</a:t>
            </a:r>
            <a:r>
              <a:rPr altLang="en-IN" b="1" dirty="0" sz="4000" lang="en-US" spc="15">
                <a:latin typeface="Trebuchet MS"/>
                <a:cs typeface="Trebuchet MS"/>
              </a:rPr>
              <a:t> platform</a:t>
            </a:r>
            <a:r>
              <a:rPr altLang="en-IN" b="1" dirty="0" sz="4000" lang="en-US" spc="15">
                <a:latin typeface="Trebuchet MS"/>
                <a:cs typeface="Trebuchet MS"/>
              </a:rPr>
              <a:t>,</a:t>
            </a:r>
            <a:r>
              <a:rPr altLang="en-IN" b="1" dirty="0" sz="4000" lang="en-US" spc="15">
                <a:latin typeface="Trebuchet MS"/>
                <a:cs typeface="Trebuchet MS"/>
              </a:rPr>
              <a:t>o</a:t>
            </a:r>
            <a:r>
              <a:rPr altLang="en-IN" b="1" dirty="0" sz="4000" lang="en-US" spc="15">
                <a:latin typeface="Trebuchet MS"/>
                <a:cs typeface="Trebuchet MS"/>
              </a:rPr>
              <a:t>r</a:t>
            </a:r>
            <a:r>
              <a:rPr altLang="en-IN" b="1" dirty="0" sz="4000" lang="en-US" spc="15">
                <a:latin typeface="Trebuchet MS"/>
                <a:cs typeface="Trebuchet MS"/>
              </a:rPr>
              <a:t> </a:t>
            </a:r>
            <a:r>
              <a:rPr altLang="en-IN" b="1" dirty="0" sz="4000" lang="en-US" spc="15">
                <a:latin typeface="Trebuchet MS"/>
                <a:cs typeface="Trebuchet MS"/>
              </a:rPr>
              <a:t>r</a:t>
            </a:r>
            <a:r>
              <a:rPr altLang="en-IN" b="1" dirty="0" sz="4000" lang="en-US" spc="15">
                <a:latin typeface="Trebuchet MS"/>
                <a:cs typeface="Trebuchet MS"/>
              </a:rPr>
              <a:t>o</a:t>
            </a:r>
            <a:r>
              <a:rPr altLang="en-IN" b="1" dirty="0" sz="4000" lang="en-US" spc="15">
                <a:latin typeface="Trebuchet MS"/>
                <a:cs typeface="Trebuchet MS"/>
              </a:rPr>
              <a:t>l</a:t>
            </a:r>
            <a:r>
              <a:rPr altLang="en-IN" b="1" dirty="0" sz="4000" lang="en-US" spc="15">
                <a:latin typeface="Trebuchet MS"/>
                <a:cs typeface="Trebuchet MS"/>
              </a:rPr>
              <a:t>e</a:t>
            </a:r>
            <a:r>
              <a:rPr altLang="en-IN" b="1" dirty="0" sz="4000" lang="en-US" spc="15">
                <a:latin typeface="Trebuchet MS"/>
                <a:cs typeface="Trebuchet MS"/>
              </a:rPr>
              <a:t>.</a:t>
            </a:r>
            <a:endParaRPr dirty="0" sz="4000">
              <a:latin typeface="Trebuchet MS"/>
              <a:cs typeface="Trebuchet MS"/>
            </a:endParaRPr>
          </a:p>
        </p:txBody>
      </p:sp>
      <p:sp>
        <p:nvSpPr>
          <p:cNvPr id="104864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5067300"/>
          </a:xfrm>
        </p:spPr>
        <p:txBody>
          <a:bodyPr/>
          <a:p>
            <a:r>
              <a:rPr dirty="0" lang="en-IN"/>
              <a:t>FEATURES AND FUNCTIONALITY</a:t>
            </a:r>
            <a:br>
              <a:rPr altLang="en-IN" dirty="0" lang="en-US"/>
            </a:br>
            <a:br>
              <a:rPr altLang="en-IN" dirty="0" lang="en-US"/>
            </a:br>
            <a:r>
              <a:rPr altLang="en-IN" dirty="0" lang="en-US"/>
              <a:t>P</a:t>
            </a:r>
            <a:r>
              <a:rPr altLang="en-IN" dirty="0" lang="en-US"/>
              <a:t>r</a:t>
            </a:r>
            <a:r>
              <a:rPr altLang="en-IN" dirty="0" lang="en-US"/>
              <a:t>ojects </a:t>
            </a:r>
            <a:r>
              <a:rPr altLang="en-IN" dirty="0" lang="en-US"/>
              <a:t>s</a:t>
            </a:r>
            <a:r>
              <a:rPr altLang="en-IN" dirty="0" lang="en-US"/>
              <a:t>h</a:t>
            </a:r>
            <a:r>
              <a:rPr altLang="en-IN" dirty="0" lang="en-US"/>
              <a:t>o</a:t>
            </a:r>
            <a:r>
              <a:rPr altLang="en-IN" dirty="0" lang="en-US"/>
              <a:t>w</a:t>
            </a:r>
            <a:r>
              <a:rPr altLang="en-IN" dirty="0" lang="en-US"/>
              <a:t>c</a:t>
            </a:r>
            <a:r>
              <a:rPr altLang="en-IN" dirty="0" lang="en-US"/>
              <a:t>ase </a:t>
            </a:r>
            <a:r>
              <a:rPr altLang="en-IN" dirty="0" lang="en-US"/>
              <a:t>w</a:t>
            </a:r>
            <a:r>
              <a:rPr altLang="en-IN" dirty="0" lang="en-US"/>
              <a:t>i</a:t>
            </a:r>
            <a:r>
              <a:rPr altLang="en-IN" dirty="0" lang="en-US"/>
              <a:t>th </a:t>
            </a:r>
            <a:r>
              <a:rPr altLang="en-IN" dirty="0" lang="en-US"/>
              <a:t>i</a:t>
            </a:r>
            <a:r>
              <a:rPr altLang="en-IN" dirty="0" lang="en-US"/>
              <a:t>m</a:t>
            </a:r>
            <a:r>
              <a:rPr altLang="en-IN" dirty="0" lang="en-US"/>
              <a:t>a</a:t>
            </a:r>
            <a:r>
              <a:rPr altLang="en-IN" dirty="0" lang="en-US"/>
              <a:t>g</a:t>
            </a:r>
            <a:r>
              <a:rPr altLang="en-IN" dirty="0" lang="en-US"/>
              <a:t>es</a:t>
            </a:r>
            <a:r>
              <a:rPr altLang="en-IN" dirty="0" lang="en-US"/>
              <a:t>,</a:t>
            </a:r>
            <a:r>
              <a:rPr altLang="en-IN" dirty="0" lang="en-US"/>
              <a:t> videos</a:t>
            </a:r>
            <a:r>
              <a:rPr altLang="en-IN" dirty="0" lang="en-US"/>
              <a:t>,</a:t>
            </a:r>
            <a:r>
              <a:rPr altLang="en-IN" dirty="0" lang="en-US"/>
              <a:t> and </a:t>
            </a:r>
            <a:r>
              <a:rPr altLang="en-IN" dirty="0" lang="en-US"/>
              <a:t>d</a:t>
            </a:r>
            <a:r>
              <a:rPr altLang="en-IN" dirty="0" lang="en-US"/>
              <a:t>e</a:t>
            </a:r>
            <a:r>
              <a:rPr altLang="en-IN" dirty="0" lang="en-US"/>
              <a:t>s</a:t>
            </a:r>
            <a:r>
              <a:rPr altLang="en-IN" dirty="0" lang="en-US"/>
              <a:t>c</a:t>
            </a:r>
            <a:r>
              <a:rPr altLang="en-IN" dirty="0" lang="en-US"/>
              <a:t>ription</a:t>
            </a:r>
            <a:r>
              <a:rPr altLang="en-IN" dirty="0" lang="en-US"/>
              <a:t>s</a:t>
            </a:r>
            <a:r>
              <a:rPr altLang="en-IN" dirty="0" lang="en-US"/>
              <a:t>.</a:t>
            </a:r>
            <a:br>
              <a:rPr altLang="en-IN" dirty="0" lang="en-US"/>
            </a:br>
            <a:br>
              <a:rPr altLang="en-IN" dirty="0" lang="en-US"/>
            </a:br>
            <a:r>
              <a:rPr altLang="en-IN" dirty="0" lang="en-US"/>
              <a:t>F</a:t>
            </a:r>
            <a:r>
              <a:rPr altLang="en-IN" dirty="0" lang="en-US"/>
              <a:t>i</a:t>
            </a:r>
            <a:r>
              <a:rPr altLang="en-IN" dirty="0" lang="en-US"/>
              <a:t>l</a:t>
            </a:r>
            <a:r>
              <a:rPr altLang="en-IN" dirty="0" lang="en-US"/>
              <a:t>t</a:t>
            </a:r>
            <a:r>
              <a:rPr altLang="en-IN" dirty="0" lang="en-US"/>
              <a:t>e</a:t>
            </a:r>
            <a:r>
              <a:rPr altLang="en-IN" dirty="0" lang="en-US"/>
              <a:t>r</a:t>
            </a:r>
            <a:r>
              <a:rPr altLang="en-IN" dirty="0" lang="en-US"/>
              <a:t>ing </a:t>
            </a:r>
            <a:r>
              <a:rPr altLang="en-IN" dirty="0" lang="en-US"/>
              <a:t>and </a:t>
            </a:r>
            <a:r>
              <a:rPr altLang="en-IN" dirty="0" lang="en-US"/>
              <a:t>s</a:t>
            </a:r>
            <a:r>
              <a:rPr altLang="en-IN" dirty="0" lang="en-US"/>
              <a:t>o</a:t>
            </a:r>
            <a:r>
              <a:rPr altLang="en-IN" dirty="0" lang="en-US"/>
              <a:t>r</a:t>
            </a:r>
            <a:r>
              <a:rPr altLang="en-IN" dirty="0" lang="en-US"/>
              <a:t>t</a:t>
            </a:r>
            <a:r>
              <a:rPr altLang="en-IN" dirty="0" lang="en-US"/>
              <a:t>ing </a:t>
            </a:r>
            <a:r>
              <a:rPr altLang="en-IN" dirty="0" lang="en-US"/>
              <a:t>p</a:t>
            </a:r>
            <a:r>
              <a:rPr altLang="en-IN" dirty="0" lang="en-US"/>
              <a:t>o</a:t>
            </a:r>
            <a:r>
              <a:rPr altLang="en-IN" dirty="0" lang="en-US"/>
              <a:t>rtions </a:t>
            </a:r>
            <a:r>
              <a:rPr altLang="en-IN" dirty="0" lang="en-US"/>
              <a:t>for </a:t>
            </a:r>
            <a:r>
              <a:rPr altLang="en-IN" dirty="0" lang="en-US"/>
              <a:t>p</a:t>
            </a:r>
            <a:r>
              <a:rPr altLang="en-IN" dirty="0" lang="en-US"/>
              <a:t>r</a:t>
            </a:r>
            <a:r>
              <a:rPr altLang="en-IN" dirty="0" lang="en-US"/>
              <a:t>o</a:t>
            </a:r>
            <a:r>
              <a:rPr altLang="en-IN" dirty="0" lang="en-US"/>
              <a:t>j</a:t>
            </a:r>
            <a:r>
              <a:rPr altLang="en-IN" dirty="0" lang="en-US"/>
              <a:t>ects</a:t>
            </a:r>
            <a:r>
              <a:rPr altLang="en-IN" dirty="0" lang="en-US"/>
              <a:t>.</a:t>
            </a:r>
            <a:endParaRPr altLang="en-US" lang="zh-C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2024-03-27T19:07:22Z</dcterms:created>
  <dcterms:modified xsi:type="dcterms:W3CDTF">2025-09-09T08:37:22Z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0b5fc1cfabba49d5b15e167c3fe3a8ff</vt:lpwstr>
  </property>
</Properties>
</file>