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5068144" cy="129614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1)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Нуштайкин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Максим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Алексеевич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2)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Пионтик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Михаил Иванович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772400" cy="197510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Dota2-helper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26" y="6093296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Руководитель проекта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Галинова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Анна Александровна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5324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Описание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Это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бот который при введении специальных команд выводит в чат приложения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Discord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информацию и картинки по одному из персонажей компьютерной игры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Dota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2. Благодаря этому боту можно быстро и удобно узнать информацию о нужных героев.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3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8753"/>
            <a:ext cx="9036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Задачи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742950" indent="-742950">
              <a:buAutoNum type="arabicParenR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Создать бота который сможет отвечать на команды пользователей.</a:t>
            </a:r>
          </a:p>
          <a:p>
            <a:pPr marL="742950" indent="-742950">
              <a:buAutoNum type="arabicParenR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Использовать базу данных для функций бота.</a:t>
            </a:r>
          </a:p>
          <a:p>
            <a:pPr marL="742950" indent="-742950">
              <a:buAutoNum type="arabicParenR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Работа с данными  от пользователя.</a:t>
            </a:r>
          </a:p>
          <a:p>
            <a:pPr marL="742950" indent="-742950">
              <a:buAutoNum type="arabicParenR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3958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88383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Диаграмма прецедентов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412776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Пользователь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971775" y="1518464"/>
            <a:ext cx="576064" cy="61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91680" y="1885692"/>
            <a:ext cx="2016224" cy="5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677828" y="2129069"/>
            <a:ext cx="456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Пишет какую либо команду 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956376" y="2924944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544" y="2860617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Бот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Dota2-helper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14928" y="3339997"/>
            <a:ext cx="2389241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627182"/>
            <a:ext cx="6708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Выдаёт нужную информацию по команде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294" y="138373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Технологии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8" y="898294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Discord.py, sqlite3, random,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logging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099" y="889746"/>
            <a:ext cx="212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Библиотеки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2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13" y="188640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Итоги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64" y="908720"/>
            <a:ext cx="27432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17" y="908720"/>
            <a:ext cx="4193292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0" y="3789040"/>
            <a:ext cx="87153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" y="9087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1)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8064" y="9087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0022" y="378904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</TotalTime>
  <Words>111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Dota2-helper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Dota2-helper</dc:title>
  <dc:creator>Михаил Пионтик</dc:creator>
  <cp:lastModifiedBy>Михаил Пионтик</cp:lastModifiedBy>
  <cp:revision>9</cp:revision>
  <dcterms:created xsi:type="dcterms:W3CDTF">2023-04-21T18:53:54Z</dcterms:created>
  <dcterms:modified xsi:type="dcterms:W3CDTF">2023-04-24T17:27:18Z</dcterms:modified>
</cp:coreProperties>
</file>