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21.04.2023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21.04.2023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21.04.2023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21.04.2023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Dota2-helper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31640" y="3573016"/>
            <a:ext cx="6400800" cy="1752600"/>
          </a:xfrm>
        </p:spPr>
        <p:txBody>
          <a:bodyPr/>
          <a:lstStyle/>
          <a:p>
            <a:pPr lvl="0"/>
            <a:r>
              <a:rPr lang="ru-RU" dirty="0"/>
              <a:t>1)Максим </a:t>
            </a:r>
            <a:r>
              <a:rPr lang="ru-RU" dirty="0" err="1"/>
              <a:t>Нуштайкин</a:t>
            </a:r>
            <a:endParaRPr lang="ru-RU" dirty="0"/>
          </a:p>
          <a:p>
            <a:r>
              <a:rPr lang="ru-RU" dirty="0" smtClean="0"/>
              <a:t>2)</a:t>
            </a:r>
            <a:r>
              <a:rPr lang="ru-RU" dirty="0" err="1" smtClean="0"/>
              <a:t>Пионтик</a:t>
            </a:r>
            <a:r>
              <a:rPr lang="ru-RU" dirty="0" smtClean="0"/>
              <a:t> Михаил</a:t>
            </a:r>
          </a:p>
        </p:txBody>
      </p:sp>
    </p:spTree>
    <p:extLst>
      <p:ext uri="{BB962C8B-B14F-4D97-AF65-F5344CB8AC3E}">
        <p14:creationId xmlns:p14="http://schemas.microsoft.com/office/powerpoint/2010/main" val="4165708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16632"/>
            <a:ext cx="8532440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dirty="0" smtClean="0"/>
              <a:t>Описание</a:t>
            </a:r>
            <a:r>
              <a:rPr lang="en-US" sz="3600" dirty="0"/>
              <a:t>:</a:t>
            </a:r>
            <a:endParaRPr lang="ru-RU" sz="3600" dirty="0"/>
          </a:p>
          <a:p>
            <a:pPr algn="ctr"/>
            <a:r>
              <a:rPr lang="ru-RU" sz="3600" dirty="0" smtClean="0"/>
              <a:t>Это </a:t>
            </a:r>
            <a:r>
              <a:rPr lang="ru-RU" sz="3600" dirty="0"/>
              <a:t>бот который при введении специальных команд выводит в чат приложения </a:t>
            </a:r>
            <a:r>
              <a:rPr lang="en-US" sz="3600" dirty="0"/>
              <a:t>Discord</a:t>
            </a:r>
            <a:r>
              <a:rPr lang="ru-RU" sz="3600" dirty="0"/>
              <a:t> информацию и картинки по одному из персонажей компьютерной игры </a:t>
            </a:r>
            <a:r>
              <a:rPr lang="en-US" sz="3600" dirty="0" err="1"/>
              <a:t>Dota</a:t>
            </a:r>
            <a:r>
              <a:rPr lang="ru-RU" sz="3600" dirty="0"/>
              <a:t>2. Благодаря этому боту можно быстро и удобно узнать информацию о нужных героев.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53324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47664" y="260648"/>
            <a:ext cx="64807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/>
              <a:t>Диаграмма прецедентов</a:t>
            </a:r>
            <a:endParaRPr lang="ru-RU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1547664" y="1412776"/>
            <a:ext cx="23800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Пользователь</a:t>
            </a:r>
            <a:r>
              <a:rPr lang="en-US" sz="2800" dirty="0" smtClean="0"/>
              <a:t>:</a:t>
            </a:r>
            <a:endParaRPr lang="ru-RU" sz="2800" dirty="0"/>
          </a:p>
        </p:txBody>
      </p:sp>
      <p:sp>
        <p:nvSpPr>
          <p:cNvPr id="4" name="Овал 3"/>
          <p:cNvSpPr/>
          <p:nvPr/>
        </p:nvSpPr>
        <p:spPr>
          <a:xfrm>
            <a:off x="971775" y="1518464"/>
            <a:ext cx="576064" cy="6143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1691680" y="1885692"/>
            <a:ext cx="2016224" cy="50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1677828" y="2129069"/>
            <a:ext cx="4499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Пишет какую либо команду </a:t>
            </a:r>
            <a:endParaRPr lang="ru-RU" sz="2800" dirty="0"/>
          </a:p>
        </p:txBody>
      </p:sp>
      <p:sp>
        <p:nvSpPr>
          <p:cNvPr id="11" name="Овал 10"/>
          <p:cNvSpPr/>
          <p:nvPr/>
        </p:nvSpPr>
        <p:spPr>
          <a:xfrm>
            <a:off x="7956376" y="2924944"/>
            <a:ext cx="720080" cy="72008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257544" y="2860617"/>
            <a:ext cx="27040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Бот</a:t>
            </a:r>
            <a:r>
              <a:rPr lang="ru-RU" sz="2400" dirty="0" smtClean="0"/>
              <a:t> </a:t>
            </a:r>
            <a:r>
              <a:rPr lang="en-US" sz="2800" dirty="0" smtClean="0"/>
              <a:t>Dota2-helper</a:t>
            </a:r>
            <a:endParaRPr lang="ru-RU" sz="2800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5414928" y="3339997"/>
            <a:ext cx="2389241" cy="45719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15616" y="3627182"/>
            <a:ext cx="66077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Выдаёт нужную информацию по команде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529608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3606" y="116632"/>
            <a:ext cx="306224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 smtClean="0"/>
              <a:t>Технологии</a:t>
            </a:r>
            <a:r>
              <a:rPr lang="en-US" sz="4400" dirty="0" smtClean="0"/>
              <a:t>:</a:t>
            </a:r>
            <a:endParaRPr lang="ru-RU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1115616" y="1466412"/>
            <a:ext cx="1495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Discord.py</a:t>
            </a:r>
            <a:endParaRPr lang="ru-RU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355099" y="889746"/>
            <a:ext cx="27792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Библиотеки</a:t>
            </a:r>
            <a:r>
              <a:rPr lang="en-US" sz="2400" dirty="0" smtClean="0"/>
              <a:t>: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235232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5696" y="260648"/>
            <a:ext cx="51845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/>
              <a:t>Диаграмма классов</a:t>
            </a:r>
            <a:r>
              <a:rPr lang="en-US" sz="4400" dirty="0" smtClean="0"/>
              <a:t>: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3361713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332656"/>
            <a:ext cx="17075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 smtClean="0"/>
              <a:t>Итоги</a:t>
            </a:r>
            <a:r>
              <a:rPr lang="en-US" sz="4400" dirty="0" smtClean="0"/>
              <a:t>:</a:t>
            </a:r>
            <a:endParaRPr lang="ru-RU" sz="4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3910" y="253877"/>
            <a:ext cx="6516216" cy="30129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3501008"/>
            <a:ext cx="3228975" cy="311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3789040"/>
            <a:ext cx="2743200" cy="2762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0" y="3316342"/>
            <a:ext cx="5652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Бот выводит разную информацию на разные имена героев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5351641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77</Words>
  <Application>Microsoft Office PowerPoint</Application>
  <PresentationFormat>Экран (4:3)</PresentationFormat>
  <Paragraphs>16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Тема Office</vt:lpstr>
      <vt:lpstr>Dota2-helper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Dota2-helper</dc:title>
  <dc:creator>Михаил Пионтик</dc:creator>
  <cp:lastModifiedBy>Михаил Пионтик</cp:lastModifiedBy>
  <cp:revision>5</cp:revision>
  <dcterms:created xsi:type="dcterms:W3CDTF">2023-04-21T18:53:54Z</dcterms:created>
  <dcterms:modified xsi:type="dcterms:W3CDTF">2023-04-21T19:18:23Z</dcterms:modified>
</cp:coreProperties>
</file>