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3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0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6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89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1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5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61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3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09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5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4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C6EF-0872-41F3-A7F2-7E635C3C178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0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SpaceSheep</a:t>
            </a:r>
            <a:r>
              <a:rPr lang="en-US" dirty="0" smtClean="0"/>
              <a:t>-war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Максим </a:t>
            </a:r>
            <a:r>
              <a:rPr lang="ru-RU" dirty="0" err="1" smtClean="0"/>
              <a:t>Нуштайкин</a:t>
            </a:r>
            <a:endParaRPr lang="ru-RU" dirty="0" smtClean="0"/>
          </a:p>
          <a:p>
            <a:r>
              <a:rPr lang="ru-RU" dirty="0" smtClean="0"/>
              <a:t>Михаил </a:t>
            </a:r>
            <a:r>
              <a:rPr lang="ru-RU" dirty="0" err="1" smtClean="0"/>
              <a:t>Пионтик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0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96752"/>
            <a:ext cx="913265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3200" dirty="0" err="1" smtClean="0">
                <a:effectLst/>
                <a:latin typeface="ui-monospace"/>
              </a:rPr>
              <a:t>SpaceSheep</a:t>
            </a:r>
            <a:r>
              <a:rPr lang="ru-RU" sz="3200" dirty="0" smtClean="0">
                <a:effectLst/>
                <a:latin typeface="ui-monospace"/>
              </a:rPr>
              <a:t> </a:t>
            </a:r>
            <a:r>
              <a:rPr lang="ru-RU" sz="3200" dirty="0" err="1" smtClean="0">
                <a:effectLst/>
                <a:latin typeface="ui-monospace"/>
              </a:rPr>
              <a:t>wars</a:t>
            </a:r>
            <a:r>
              <a:rPr lang="ru-RU" sz="3200" dirty="0" smtClean="0">
                <a:effectLst/>
                <a:latin typeface="ui-monospace"/>
              </a:rPr>
              <a:t> - это компьютерная игра в жанре </a:t>
            </a:r>
            <a:r>
              <a:rPr lang="ru-RU" sz="3200" dirty="0" err="1" smtClean="0">
                <a:effectLst/>
                <a:latin typeface="ui-monospace"/>
              </a:rPr>
              <a:t>Roguelike</a:t>
            </a:r>
            <a:r>
              <a:rPr lang="ru-RU" sz="3200" dirty="0" smtClean="0">
                <a:effectLst/>
                <a:latin typeface="ui-monospace"/>
              </a:rPr>
              <a:t>. Вам предстоит сражаться с множество врагов и могущественным боссом! Игра заставит вас попотеть чтобы добиться результатов.</a:t>
            </a:r>
            <a:endParaRPr lang="ru-RU" sz="3200" dirty="0"/>
          </a:p>
          <a:p>
            <a:pPr fontAlgn="t"/>
            <a:r>
              <a:rPr lang="ru-RU" sz="3200" dirty="0" err="1"/>
              <a:t>Глав.Герой</a:t>
            </a:r>
            <a:r>
              <a:rPr lang="ru-RU" sz="3200" dirty="0"/>
              <a:t> - Космическая Овечка</a:t>
            </a:r>
          </a:p>
          <a:p>
            <a:pPr fontAlgn="t"/>
            <a:r>
              <a:rPr lang="ru-RU" sz="3200" dirty="0"/>
              <a:t>Вид камеры - с верху</a:t>
            </a:r>
          </a:p>
          <a:p>
            <a:pPr fontAlgn="t"/>
            <a:r>
              <a:rPr lang="ru-RU" sz="3200" dirty="0"/>
              <a:t>Жанр -</a:t>
            </a:r>
            <a:r>
              <a:rPr lang="en-US" sz="3200" dirty="0" err="1"/>
              <a:t>RogueLike</a:t>
            </a:r>
            <a:endParaRPr lang="ru-RU" sz="3200" dirty="0"/>
          </a:p>
          <a:p>
            <a:pPr fontAlgn="t"/>
            <a:r>
              <a:rPr lang="ru-RU" sz="3200" dirty="0"/>
              <a:t>События происходят в космосе</a:t>
            </a:r>
          </a:p>
          <a:p>
            <a:pPr fontAlgn="t"/>
            <a:r>
              <a:rPr lang="ru-RU" sz="3200" dirty="0"/>
              <a:t>Цель игрока уничтожить врагов и победить их </a:t>
            </a:r>
            <a:r>
              <a:rPr lang="ru-RU" sz="3200" dirty="0" smtClean="0"/>
              <a:t>босса.</a:t>
            </a:r>
            <a:endParaRPr lang="ru-RU" sz="3200" dirty="0"/>
          </a:p>
          <a:p>
            <a:endParaRPr lang="ru-RU" sz="3200" dirty="0" smtClean="0">
              <a:effectLst/>
              <a:latin typeface="ui-monospace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59023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Описание</a:t>
            </a:r>
            <a:r>
              <a:rPr lang="en-US" sz="5400" dirty="0" smtClean="0"/>
              <a:t>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8226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7707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Диаграмма прецедентов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sp>
        <p:nvSpPr>
          <p:cNvPr id="3" name="Овал 2"/>
          <p:cNvSpPr/>
          <p:nvPr/>
        </p:nvSpPr>
        <p:spPr>
          <a:xfrm>
            <a:off x="611560" y="2996952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</a:t>
            </a:r>
            <a:r>
              <a:rPr lang="ru-RU" dirty="0" smtClean="0"/>
              <a:t>грок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44503" y="314096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52120" y="170080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436096" y="458112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endCxn id="16" idx="1"/>
          </p:cNvCxnSpPr>
          <p:nvPr/>
        </p:nvCxnSpPr>
        <p:spPr>
          <a:xfrm>
            <a:off x="6048164" y="1916832"/>
            <a:ext cx="612067" cy="962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3"/>
            <a:endCxn id="16" idx="1"/>
          </p:cNvCxnSpPr>
          <p:nvPr/>
        </p:nvCxnSpPr>
        <p:spPr>
          <a:xfrm flipV="1">
            <a:off x="5836591" y="2879358"/>
            <a:ext cx="823640" cy="47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16" idx="1"/>
          </p:cNvCxnSpPr>
          <p:nvPr/>
        </p:nvCxnSpPr>
        <p:spPr>
          <a:xfrm flipV="1">
            <a:off x="5836591" y="2879358"/>
            <a:ext cx="823640" cy="1629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0231" y="261774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</a:t>
            </a:r>
            <a:r>
              <a:rPr lang="ru-RU" sz="2800" dirty="0" smtClean="0"/>
              <a:t>раги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682336" y="3170510"/>
            <a:ext cx="2461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Враги </a:t>
            </a:r>
            <a:r>
              <a:rPr lang="ru-RU" dirty="0"/>
              <a:t>- это инопланетяне которые тоже стреляют снарядами(базовый урон 1 </a:t>
            </a:r>
            <a:r>
              <a:rPr lang="ru-RU" dirty="0" smtClean="0"/>
              <a:t>жизнь). При столкновении с игроком наносят ему урон. 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95536" y="3909174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Игрок – это овечка </a:t>
            </a:r>
            <a:r>
              <a:rPr lang="ru-RU" dirty="0"/>
              <a:t>в космическом корабле имеет 5 жизней, стреляет снарядами и базовый урон 1 жизнь</a:t>
            </a:r>
            <a:r>
              <a:rPr lang="ru-RU" dirty="0" smtClean="0"/>
              <a:t>. Он может атаковать врагов.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339752" y="1340768"/>
            <a:ext cx="1872208" cy="1276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Босс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11561" y="1102095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Босс(главный враг) атакует игрока и появляется в определённый момент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7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371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Технологии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78879" y="1412776"/>
            <a:ext cx="7039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Библиотеки</a:t>
            </a:r>
            <a:r>
              <a:rPr lang="en-US" sz="3200" dirty="0" smtClean="0"/>
              <a:t>: </a:t>
            </a:r>
          </a:p>
          <a:p>
            <a:r>
              <a:rPr lang="en-US" sz="3200" dirty="0" err="1" smtClean="0"/>
              <a:t>Pygame</a:t>
            </a:r>
            <a:r>
              <a:rPr lang="en-US" sz="3200" dirty="0" smtClean="0"/>
              <a:t>, </a:t>
            </a:r>
            <a:r>
              <a:rPr lang="en-US" sz="3200" dirty="0" smtClean="0">
                <a:effectLst/>
                <a:latin typeface="ui-monospace"/>
              </a:rPr>
              <a:t>random, </a:t>
            </a:r>
            <a:r>
              <a:rPr lang="en-US" sz="3200" dirty="0" err="1" smtClean="0">
                <a:effectLst/>
                <a:latin typeface="ui-monospace"/>
              </a:rPr>
              <a:t>pygame_menu</a:t>
            </a:r>
            <a:r>
              <a:rPr lang="en-US" sz="3200" dirty="0" smtClean="0">
                <a:effectLst/>
                <a:latin typeface="ui-monospace"/>
              </a:rPr>
              <a:t>, path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731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SpaceSheep-war\Диаграмма класс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4055"/>
            <a:ext cx="12241360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47328"/>
            <a:ext cx="598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Диаграмма классов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290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2054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Итоги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8" y="2802596"/>
            <a:ext cx="4778491" cy="405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541" y="2060848"/>
            <a:ext cx="2655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Главное меню</a:t>
            </a:r>
            <a:endParaRPr lang="ru-RU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00" y="15607"/>
            <a:ext cx="5366000" cy="384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3881881"/>
            <a:ext cx="2568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Игровое поле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866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</TotalTime>
  <Words>142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SpaceSheep-war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ZverDVD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SpaceSheep-war</dc:title>
  <dc:creator>Zver</dc:creator>
  <cp:lastModifiedBy>Zver</cp:lastModifiedBy>
  <cp:revision>5</cp:revision>
  <dcterms:created xsi:type="dcterms:W3CDTF">2023-01-08T18:14:18Z</dcterms:created>
  <dcterms:modified xsi:type="dcterms:W3CDTF">2023-01-08T18:39:30Z</dcterms:modified>
</cp:coreProperties>
</file>