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5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6EF-0872-41F3-A7F2-7E635C3C178C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SpaceSheep</a:t>
            </a:r>
            <a:r>
              <a:rPr lang="en-US" dirty="0"/>
              <a:t>-war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/>
          <a:p>
            <a:r>
              <a:rPr lang="ru-RU" dirty="0"/>
              <a:t>Авторы</a:t>
            </a:r>
            <a:r>
              <a:rPr lang="en-US" dirty="0"/>
              <a:t>:</a:t>
            </a:r>
          </a:p>
          <a:p>
            <a:r>
              <a:rPr lang="ru-RU" dirty="0"/>
              <a:t>Максим </a:t>
            </a:r>
            <a:r>
              <a:rPr lang="ru-RU" dirty="0" err="1"/>
              <a:t>Нуштайкин</a:t>
            </a:r>
            <a:endParaRPr lang="ru-RU" dirty="0"/>
          </a:p>
          <a:p>
            <a:r>
              <a:rPr lang="ru-RU" dirty="0"/>
              <a:t>Михаил </a:t>
            </a:r>
            <a:r>
              <a:rPr lang="ru-RU" dirty="0" err="1"/>
              <a:t>Пионтик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0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96752"/>
            <a:ext cx="913265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3200" dirty="0" err="1">
                <a:effectLst/>
                <a:latin typeface="ui-monospace"/>
              </a:rPr>
              <a:t>SpaceSheep</a:t>
            </a:r>
            <a:r>
              <a:rPr lang="ru-RU" sz="3200" dirty="0">
                <a:effectLst/>
                <a:latin typeface="ui-monospace"/>
              </a:rPr>
              <a:t> </a:t>
            </a:r>
            <a:r>
              <a:rPr lang="ru-RU" sz="3200" dirty="0" err="1">
                <a:effectLst/>
                <a:latin typeface="ui-monospace"/>
              </a:rPr>
              <a:t>wars</a:t>
            </a:r>
            <a:r>
              <a:rPr lang="ru-RU" sz="3200" dirty="0">
                <a:effectLst/>
                <a:latin typeface="ui-monospace"/>
              </a:rPr>
              <a:t> - это компьютерная игра в жанре Аркада. Вам предстоит сражаться с множество врагов. Игра заставит вас попотеть чтобы добиться результатов.</a:t>
            </a:r>
            <a:endParaRPr lang="ru-RU" sz="3200" dirty="0"/>
          </a:p>
          <a:p>
            <a:pPr fontAlgn="t"/>
            <a:r>
              <a:rPr lang="ru-RU" sz="3200" dirty="0" err="1"/>
              <a:t>Глав.Герой</a:t>
            </a:r>
            <a:r>
              <a:rPr lang="ru-RU" sz="3200" dirty="0"/>
              <a:t> - Космическая Овечка</a:t>
            </a:r>
          </a:p>
          <a:p>
            <a:pPr fontAlgn="t"/>
            <a:r>
              <a:rPr lang="ru-RU" sz="3200" dirty="0"/>
              <a:t>Вид камеры - с боку</a:t>
            </a:r>
          </a:p>
          <a:p>
            <a:pPr fontAlgn="t"/>
            <a:r>
              <a:rPr lang="ru-RU" sz="3200" dirty="0"/>
              <a:t>Жанр -Аркада</a:t>
            </a:r>
          </a:p>
          <a:p>
            <a:pPr fontAlgn="t"/>
            <a:r>
              <a:rPr lang="ru-RU" sz="3200" dirty="0"/>
              <a:t>События происходят в космосе</a:t>
            </a:r>
          </a:p>
          <a:p>
            <a:pPr fontAlgn="t"/>
            <a:r>
              <a:rPr lang="ru-RU" sz="3200" dirty="0"/>
              <a:t>Цель игрока уничтожить врагов и набрать как можно больше очков.</a:t>
            </a:r>
          </a:p>
          <a:p>
            <a:endParaRPr lang="ru-RU" sz="3200" dirty="0">
              <a:effectLst/>
              <a:latin typeface="ui-monospace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59023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Описание</a:t>
            </a:r>
            <a:r>
              <a:rPr lang="en-US" sz="5400" dirty="0"/>
              <a:t>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226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7707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Диаграмма прецедентов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Овал 2"/>
          <p:cNvSpPr/>
          <p:nvPr/>
        </p:nvSpPr>
        <p:spPr>
          <a:xfrm>
            <a:off x="647564" y="2999348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Игрок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66370" y="288473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45028" y="215144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38378" y="380762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2"/>
            <a:endCxn id="16" idx="1"/>
          </p:cNvCxnSpPr>
          <p:nvPr/>
        </p:nvCxnSpPr>
        <p:spPr>
          <a:xfrm flipH="1">
            <a:off x="6478537" y="2583488"/>
            <a:ext cx="362535" cy="103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16" idx="1"/>
          </p:cNvCxnSpPr>
          <p:nvPr/>
        </p:nvCxnSpPr>
        <p:spPr>
          <a:xfrm>
            <a:off x="5758458" y="3100755"/>
            <a:ext cx="720079" cy="51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16" idx="1"/>
          </p:cNvCxnSpPr>
          <p:nvPr/>
        </p:nvCxnSpPr>
        <p:spPr>
          <a:xfrm flipV="1">
            <a:off x="5830466" y="3618022"/>
            <a:ext cx="648071" cy="4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8537" y="335641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Враги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00642" y="3909174"/>
            <a:ext cx="2461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Враги - это инопланетяне, которые при столкновении с игроком наносят ему урон.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390917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 – это овечка в космическом корабле, стреляет снарядами.</a:t>
            </a:r>
          </a:p>
        </p:txBody>
      </p:sp>
      <p:cxnSp>
        <p:nvCxnSpPr>
          <p:cNvPr id="13" name="Прямая со стрелкой 12"/>
          <p:cNvCxnSpPr>
            <a:stCxn id="3" idx="0"/>
            <a:endCxn id="19" idx="2"/>
          </p:cNvCxnSpPr>
          <p:nvPr/>
        </p:nvCxnSpPr>
        <p:spPr>
          <a:xfrm flipV="1">
            <a:off x="1511660" y="2060848"/>
            <a:ext cx="0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683568" y="1772816"/>
            <a:ext cx="1656184" cy="288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Полоска жизни</a:t>
            </a:r>
          </a:p>
        </p:txBody>
      </p:sp>
    </p:spTree>
    <p:extLst>
      <p:ext uri="{BB962C8B-B14F-4D97-AF65-F5344CB8AC3E}">
        <p14:creationId xmlns:p14="http://schemas.microsoft.com/office/powerpoint/2010/main" val="213675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371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Технологии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83978"/>
            <a:ext cx="66760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Библиотеки</a:t>
            </a:r>
            <a:r>
              <a:rPr lang="en-US" sz="3200" dirty="0"/>
              <a:t>: </a:t>
            </a:r>
          </a:p>
          <a:p>
            <a:r>
              <a:rPr lang="en-US" sz="3200" dirty="0" err="1"/>
              <a:t>Pygame</a:t>
            </a:r>
            <a:r>
              <a:rPr lang="en-US" sz="3200" dirty="0"/>
              <a:t>, </a:t>
            </a:r>
            <a:r>
              <a:rPr lang="en-US" sz="3200" dirty="0">
                <a:effectLst/>
                <a:latin typeface="ui-monospace"/>
              </a:rPr>
              <a:t>random, </a:t>
            </a:r>
            <a:r>
              <a:rPr lang="en-US" sz="3200" dirty="0" err="1">
                <a:effectLst/>
                <a:latin typeface="ui-monospace"/>
              </a:rPr>
              <a:t>pygame_menu</a:t>
            </a:r>
            <a:r>
              <a:rPr lang="en-US" sz="3200" dirty="0">
                <a:effectLst/>
                <a:latin typeface="ui-monospace"/>
              </a:rPr>
              <a:t>,</a:t>
            </a:r>
            <a:r>
              <a:rPr lang="ru-RU" sz="3200" dirty="0">
                <a:effectLst/>
                <a:latin typeface="ui-monospace"/>
              </a:rPr>
              <a:t> </a:t>
            </a:r>
            <a:r>
              <a:rPr lang="en-US" sz="3200" dirty="0" err="1">
                <a:effectLst/>
                <a:latin typeface="ui-monospace"/>
              </a:rPr>
              <a:t>os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31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7328"/>
            <a:ext cx="59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Диаграмма классов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5FF2B-F8CE-1BB3-BEF6-04CE23C5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" y="1052736"/>
            <a:ext cx="9009475" cy="518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05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Итоги</a:t>
            </a:r>
            <a:r>
              <a:rPr lang="en-US" sz="5400" dirty="0"/>
              <a:t>: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A9327-6161-D774-4A5D-851BF4F85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0"/>
            <a:ext cx="5868144" cy="46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6A60F-9F56-68F9-C9D7-19F5B8D3D2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009"/>
            <a:ext cx="5032947" cy="3592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677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</TotalTime>
  <Words>112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ui-monospace</vt:lpstr>
      <vt:lpstr>Тема Office</vt:lpstr>
      <vt:lpstr>SpaceSheep-war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ZverDVD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SpaceSheep-war</dc:title>
  <dc:creator>Zver</dc:creator>
  <cp:lastModifiedBy>Max</cp:lastModifiedBy>
  <cp:revision>9</cp:revision>
  <dcterms:created xsi:type="dcterms:W3CDTF">2023-01-08T18:14:18Z</dcterms:created>
  <dcterms:modified xsi:type="dcterms:W3CDTF">2023-02-18T16:38:44Z</dcterms:modified>
</cp:coreProperties>
</file>