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0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6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8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1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75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61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0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4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C6EF-0872-41F3-A7F2-7E635C3C178C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E2287-3440-4282-900E-A00C913C2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SpaceSheep</a:t>
            </a:r>
            <a:r>
              <a:rPr lang="en-US" dirty="0" smtClean="0"/>
              <a:t>-war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Максим </a:t>
            </a:r>
            <a:r>
              <a:rPr lang="ru-RU" dirty="0" err="1" smtClean="0"/>
              <a:t>Нуштайкин</a:t>
            </a:r>
            <a:endParaRPr lang="ru-RU" dirty="0" smtClean="0"/>
          </a:p>
          <a:p>
            <a:r>
              <a:rPr lang="ru-RU" dirty="0" smtClean="0"/>
              <a:t>Михаил </a:t>
            </a:r>
            <a:r>
              <a:rPr lang="ru-RU" dirty="0" err="1" smtClean="0"/>
              <a:t>Пионтик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0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96752"/>
            <a:ext cx="913265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3200" dirty="0" err="1" smtClean="0">
                <a:effectLst/>
                <a:latin typeface="ui-monospace"/>
              </a:rPr>
              <a:t>SpaceSheep</a:t>
            </a:r>
            <a:r>
              <a:rPr lang="ru-RU" sz="3200" dirty="0" smtClean="0">
                <a:effectLst/>
                <a:latin typeface="ui-monospace"/>
              </a:rPr>
              <a:t> </a:t>
            </a:r>
            <a:r>
              <a:rPr lang="ru-RU" sz="3200" dirty="0" err="1" smtClean="0">
                <a:effectLst/>
                <a:latin typeface="ui-monospace"/>
              </a:rPr>
              <a:t>wars</a:t>
            </a:r>
            <a:r>
              <a:rPr lang="ru-RU" sz="3200" dirty="0" smtClean="0">
                <a:effectLst/>
                <a:latin typeface="ui-monospace"/>
              </a:rPr>
              <a:t> - это компьютерная игра в жанре </a:t>
            </a:r>
            <a:r>
              <a:rPr lang="ru-RU" sz="3200" dirty="0" smtClean="0">
                <a:effectLst/>
                <a:latin typeface="ui-monospace"/>
              </a:rPr>
              <a:t>Аркада. </a:t>
            </a:r>
            <a:r>
              <a:rPr lang="ru-RU" sz="3200" dirty="0" smtClean="0">
                <a:effectLst/>
                <a:latin typeface="ui-monospace"/>
              </a:rPr>
              <a:t>Вам предстоит сражаться с множество </a:t>
            </a:r>
            <a:r>
              <a:rPr lang="ru-RU" sz="3200" dirty="0" smtClean="0">
                <a:effectLst/>
                <a:latin typeface="ui-monospace"/>
              </a:rPr>
              <a:t>врагов. Игра </a:t>
            </a:r>
            <a:r>
              <a:rPr lang="ru-RU" sz="3200" dirty="0" smtClean="0">
                <a:effectLst/>
                <a:latin typeface="ui-monospace"/>
              </a:rPr>
              <a:t>заставит вас попотеть чтобы добиться результатов.</a:t>
            </a:r>
            <a:endParaRPr lang="ru-RU" sz="3200" dirty="0"/>
          </a:p>
          <a:p>
            <a:pPr fontAlgn="t"/>
            <a:r>
              <a:rPr lang="ru-RU" sz="3200" dirty="0" err="1"/>
              <a:t>Глав.Герой</a:t>
            </a:r>
            <a:r>
              <a:rPr lang="ru-RU" sz="3200" dirty="0"/>
              <a:t> - Космическая Овечка</a:t>
            </a:r>
          </a:p>
          <a:p>
            <a:pPr fontAlgn="t"/>
            <a:r>
              <a:rPr lang="ru-RU" sz="3200" dirty="0"/>
              <a:t>Вид камеры - с </a:t>
            </a:r>
            <a:r>
              <a:rPr lang="ru-RU" sz="3200" dirty="0" smtClean="0"/>
              <a:t>боку</a:t>
            </a:r>
            <a:endParaRPr lang="ru-RU" sz="3200" dirty="0"/>
          </a:p>
          <a:p>
            <a:pPr fontAlgn="t"/>
            <a:r>
              <a:rPr lang="ru-RU" sz="3200" dirty="0"/>
              <a:t>Жанр </a:t>
            </a:r>
            <a:r>
              <a:rPr lang="ru-RU" sz="3200" dirty="0" smtClean="0"/>
              <a:t>-Аркада</a:t>
            </a:r>
            <a:endParaRPr lang="ru-RU" sz="3200" dirty="0"/>
          </a:p>
          <a:p>
            <a:pPr fontAlgn="t"/>
            <a:r>
              <a:rPr lang="ru-RU" sz="3200" dirty="0"/>
              <a:t>События происходят в космосе</a:t>
            </a:r>
          </a:p>
          <a:p>
            <a:pPr fontAlgn="t"/>
            <a:r>
              <a:rPr lang="ru-RU" sz="3200" dirty="0"/>
              <a:t>Цель игрока уничтожить врагов и </a:t>
            </a:r>
            <a:r>
              <a:rPr lang="ru-RU" sz="3200" dirty="0" smtClean="0"/>
              <a:t>набрать как можно больше очков.</a:t>
            </a:r>
            <a:endParaRPr lang="ru-RU" sz="3200" dirty="0"/>
          </a:p>
          <a:p>
            <a:endParaRPr lang="ru-RU" sz="3200" dirty="0" smtClean="0">
              <a:effectLst/>
              <a:latin typeface="ui-monospace"/>
            </a:endParaRP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159023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Описание</a:t>
            </a:r>
            <a:r>
              <a:rPr lang="en-US" sz="5400" dirty="0" smtClean="0"/>
              <a:t>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8226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16632"/>
            <a:ext cx="7707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Диаграмма прецедентов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Овал 2"/>
          <p:cNvSpPr/>
          <p:nvPr/>
        </p:nvSpPr>
        <p:spPr>
          <a:xfrm>
            <a:off x="647564" y="2999348"/>
            <a:ext cx="1728192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</a:t>
            </a:r>
            <a:r>
              <a:rPr lang="ru-RU" dirty="0" smtClean="0"/>
              <a:t>грок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66370" y="2884731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445028" y="2151440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038378" y="3807624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2"/>
            <a:endCxn id="16" idx="1"/>
          </p:cNvCxnSpPr>
          <p:nvPr/>
        </p:nvCxnSpPr>
        <p:spPr>
          <a:xfrm flipH="1">
            <a:off x="6478537" y="2583488"/>
            <a:ext cx="362535" cy="1034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16" idx="1"/>
          </p:cNvCxnSpPr>
          <p:nvPr/>
        </p:nvCxnSpPr>
        <p:spPr>
          <a:xfrm>
            <a:off x="5758458" y="3100755"/>
            <a:ext cx="720079" cy="517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16" idx="1"/>
          </p:cNvCxnSpPr>
          <p:nvPr/>
        </p:nvCxnSpPr>
        <p:spPr>
          <a:xfrm flipV="1">
            <a:off x="5830466" y="3618022"/>
            <a:ext cx="648071" cy="405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8537" y="335641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</a:t>
            </a:r>
            <a:r>
              <a:rPr lang="ru-RU" sz="2800" dirty="0" smtClean="0"/>
              <a:t>раги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500642" y="3909174"/>
            <a:ext cx="2461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Враги </a:t>
            </a:r>
            <a:r>
              <a:rPr lang="ru-RU" dirty="0"/>
              <a:t>- это инопланетяне которые тоже стреляют снарядами(базовый урон </a:t>
            </a:r>
            <a:r>
              <a:rPr lang="ru-RU" dirty="0" smtClean="0"/>
              <a:t>1 </a:t>
            </a:r>
            <a:r>
              <a:rPr lang="ru-RU" dirty="0" smtClean="0"/>
              <a:t>жизнь). При столкновении с игроком наносят ему урон. 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95536" y="390917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Игрок – это овечка </a:t>
            </a:r>
            <a:r>
              <a:rPr lang="ru-RU" dirty="0"/>
              <a:t>в космическом корабле имеет </a:t>
            </a:r>
            <a:r>
              <a:rPr lang="ru-RU" dirty="0"/>
              <a:t>5</a:t>
            </a:r>
            <a:r>
              <a:rPr lang="ru-RU" dirty="0" smtClean="0"/>
              <a:t> </a:t>
            </a:r>
            <a:r>
              <a:rPr lang="ru-RU" dirty="0"/>
              <a:t>жизней, стреляет снарядами и базовый урон 1 жизнь</a:t>
            </a:r>
            <a:r>
              <a:rPr lang="ru-RU" dirty="0" smtClean="0"/>
              <a:t>. Он может атаковать врагов.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3" idx="0"/>
            <a:endCxn id="19" idx="2"/>
          </p:cNvCxnSpPr>
          <p:nvPr/>
        </p:nvCxnSpPr>
        <p:spPr>
          <a:xfrm flipV="1">
            <a:off x="1511660" y="2060848"/>
            <a:ext cx="0" cy="9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683568" y="1772816"/>
            <a:ext cx="1656184" cy="2880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Полоска жизни</a:t>
            </a:r>
            <a:endParaRPr lang="ru-RU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7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3717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Технологии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78879" y="1412776"/>
            <a:ext cx="66760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Библиотеки</a:t>
            </a:r>
            <a:r>
              <a:rPr lang="en-US" sz="3200" dirty="0" smtClean="0"/>
              <a:t>: </a:t>
            </a:r>
          </a:p>
          <a:p>
            <a:r>
              <a:rPr lang="en-US" sz="3200" dirty="0" err="1" smtClean="0"/>
              <a:t>Pygame</a:t>
            </a:r>
            <a:r>
              <a:rPr lang="en-US" sz="3200" dirty="0" smtClean="0"/>
              <a:t>, </a:t>
            </a:r>
            <a:r>
              <a:rPr lang="en-US" sz="3200" dirty="0" smtClean="0">
                <a:effectLst/>
                <a:latin typeface="ui-monospace"/>
              </a:rPr>
              <a:t>random, </a:t>
            </a:r>
            <a:r>
              <a:rPr lang="en-US" sz="3200" dirty="0" err="1" smtClean="0">
                <a:effectLst/>
                <a:latin typeface="ui-monospace"/>
              </a:rPr>
              <a:t>pygame_menu</a:t>
            </a:r>
            <a:r>
              <a:rPr lang="en-US" sz="3200" dirty="0" smtClean="0">
                <a:effectLst/>
                <a:latin typeface="ui-monospace"/>
              </a:rPr>
              <a:t>,</a:t>
            </a:r>
            <a:r>
              <a:rPr lang="ru-RU" sz="3200" dirty="0" smtClean="0">
                <a:effectLst/>
                <a:latin typeface="ui-monospace"/>
              </a:rPr>
              <a:t> </a:t>
            </a:r>
            <a:r>
              <a:rPr lang="en-US" sz="3200" dirty="0" err="1" smtClean="0">
                <a:effectLst/>
                <a:latin typeface="ui-monospace"/>
              </a:rPr>
              <a:t>os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731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SpaceSheep-war\Диаграмма классов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4055"/>
            <a:ext cx="1224136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47328"/>
            <a:ext cx="5982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Диаграмма классов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290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205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Итоги</a:t>
            </a:r>
            <a:r>
              <a:rPr lang="en-US" sz="5400" dirty="0" smtClean="0"/>
              <a:t>:</a:t>
            </a:r>
            <a:endParaRPr lang="ru-RU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" y="2802596"/>
            <a:ext cx="4778491" cy="405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41" y="2060848"/>
            <a:ext cx="265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Главное меню</a:t>
            </a:r>
            <a:endParaRPr lang="ru-R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000" y="15607"/>
            <a:ext cx="5366000" cy="384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3881881"/>
            <a:ext cx="2568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Игровое поле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66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</TotalTime>
  <Words>131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SpaceSheep-war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ZverDVD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SpaceSheep-war</dc:title>
  <dc:creator>Zver</dc:creator>
  <cp:lastModifiedBy>Zver</cp:lastModifiedBy>
  <cp:revision>7</cp:revision>
  <dcterms:created xsi:type="dcterms:W3CDTF">2023-01-08T18:14:18Z</dcterms:created>
  <dcterms:modified xsi:type="dcterms:W3CDTF">2023-01-22T16:20:01Z</dcterms:modified>
</cp:coreProperties>
</file>