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6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28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59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26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788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1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8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8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04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0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6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23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1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92805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43BC-047B-49E4-979A-C86AD181C272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678A-ED90-4409-8752-BCD596334F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854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061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Breakout(</a:t>
            </a:r>
            <a:r>
              <a:rPr lang="en-US" dirty="0" err="1" smtClean="0">
                <a:solidFill>
                  <a:schemeClr val="bg1"/>
                </a:solidFill>
              </a:rPr>
              <a:t>Arkanoid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39703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Создание аркады на </a:t>
            </a:r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ru-RU" dirty="0" smtClean="0">
                <a:solidFill>
                  <a:schemeClr val="bg1"/>
                </a:solidFill>
              </a:rPr>
              <a:t>с использованием библиотеки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62" y="2298700"/>
            <a:ext cx="6397978" cy="3598863"/>
          </a:xfrm>
        </p:spPr>
      </p:pic>
    </p:spTree>
    <p:extLst>
      <p:ext uri="{BB962C8B-B14F-4D97-AF65-F5344CB8AC3E}">
        <p14:creationId xmlns:p14="http://schemas.microsoft.com/office/powerpoint/2010/main" val="102920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Стартовый экран</a:t>
            </a:r>
            <a:r>
              <a:rPr lang="en-US" dirty="0" smtClean="0"/>
              <a:t>: </a:t>
            </a:r>
            <a:r>
              <a:rPr lang="ru-RU" dirty="0" smtClean="0"/>
              <a:t>Для отображения экрана реализована функция </a:t>
            </a:r>
            <a:r>
              <a:rPr lang="en-US" dirty="0" err="1" smtClean="0"/>
              <a:t>StartScreen</a:t>
            </a:r>
            <a:r>
              <a:rPr lang="en-US" dirty="0" smtClean="0"/>
              <a:t>. </a:t>
            </a:r>
            <a:r>
              <a:rPr lang="ru-RU" dirty="0" smtClean="0"/>
              <a:t>Загружается картинка</a:t>
            </a:r>
            <a:r>
              <a:rPr lang="en-US" dirty="0" smtClean="0"/>
              <a:t> c</a:t>
            </a:r>
            <a:r>
              <a:rPr lang="ru-RU" dirty="0" smtClean="0"/>
              <a:t> помощью функции </a:t>
            </a:r>
            <a:r>
              <a:rPr lang="en-US" dirty="0" err="1" smtClean="0"/>
              <a:t>load_sprite</a:t>
            </a:r>
            <a:r>
              <a:rPr lang="en-US" dirty="0" smtClean="0"/>
              <a:t>(name).</a:t>
            </a:r>
            <a:r>
              <a:rPr lang="ru-RU" dirty="0" smtClean="0"/>
              <a:t> Все экраны являются фоном в игре.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1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Отскоки мяча от блоков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Поскольку почти все объекты в проекте являются спрайтами, – отскок от блоков реализован через столкновение спрайтов. Существует 2 случая отскока</a:t>
            </a:r>
            <a:r>
              <a:rPr lang="en-US" dirty="0" smtClean="0"/>
              <a:t>:</a:t>
            </a:r>
            <a:r>
              <a:rPr lang="ru-RU" dirty="0" smtClean="0"/>
              <a:t> от боков и от горизонтальных граней.</a:t>
            </a:r>
          </a:p>
          <a:p>
            <a:r>
              <a:rPr lang="ru-RU" dirty="0" smtClean="0"/>
              <a:t>В случае столкновения мяча с</a:t>
            </a:r>
            <a:r>
              <a:rPr lang="en-US" dirty="0" smtClean="0"/>
              <a:t> </a:t>
            </a:r>
            <a:r>
              <a:rPr lang="ru-RU" dirty="0" smtClean="0"/>
              <a:t>боками блока - изменяется траектория только по </a:t>
            </a:r>
            <a:r>
              <a:rPr lang="en-US" dirty="0" smtClean="0"/>
              <a:t>x.</a:t>
            </a:r>
          </a:p>
          <a:p>
            <a:r>
              <a:rPr lang="ru-RU" dirty="0" smtClean="0"/>
              <a:t>В случае с горизонтальными гранями платформы - траектория мяча изменяется по </a:t>
            </a:r>
            <a:r>
              <a:rPr lang="en-US" dirty="0" smtClean="0"/>
              <a:t>x </a:t>
            </a:r>
            <a:r>
              <a:rPr lang="ru-RU" dirty="0" smtClean="0"/>
              <a:t>и по </a:t>
            </a:r>
            <a:r>
              <a:rPr lang="en-US" dirty="0" smtClean="0"/>
              <a:t>y.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89" y="4954454"/>
            <a:ext cx="6106672" cy="17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мяча и платформы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резком движении платформы и отбитии мяча - угол, с которым мяч летает по полю, изменяется, также как и его скорость. Реализовано это через вычисление конкретных координат мыши в данный момент и сравнение их с прошлой координатой. Взятие координат мыши происходит с помощью </a:t>
            </a:r>
            <a:r>
              <a:rPr lang="en-US" dirty="0" err="1" smtClean="0"/>
              <a:t>get_rel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95" y="4039604"/>
            <a:ext cx="4410691" cy="21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 </a:t>
            </a:r>
            <a:r>
              <a:rPr lang="en-US" dirty="0" smtClean="0"/>
              <a:t>GAME OVER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Экран конца игры реализован также, как и стартовый.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05" y="2721665"/>
            <a:ext cx="5489891" cy="321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усовершенствованию проекта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Подготовить более объёмные и насыщенные спрайты.</a:t>
            </a:r>
          </a:p>
          <a:p>
            <a:r>
              <a:rPr lang="ru-RU" dirty="0" smtClean="0"/>
              <a:t>Поддержка добавления собственных карт для игры и их реализация.</a:t>
            </a:r>
          </a:p>
          <a:p>
            <a:r>
              <a:rPr lang="ru-RU" dirty="0"/>
              <a:t>Реализация большего </a:t>
            </a:r>
            <a:r>
              <a:rPr lang="ru-RU" dirty="0" smtClean="0"/>
              <a:t>количество стандартных </a:t>
            </a:r>
            <a:r>
              <a:rPr lang="ru-RU" dirty="0"/>
              <a:t>уровней</a:t>
            </a:r>
            <a:r>
              <a:rPr lang="ru-RU" dirty="0" smtClean="0"/>
              <a:t>.</a:t>
            </a:r>
          </a:p>
          <a:p>
            <a:r>
              <a:rPr lang="ru-RU" dirty="0"/>
              <a:t>Добавить возможность создания </a:t>
            </a:r>
            <a:r>
              <a:rPr lang="ru-RU" dirty="0" err="1"/>
              <a:t>кастомных</a:t>
            </a:r>
            <a:r>
              <a:rPr lang="ru-RU" dirty="0"/>
              <a:t> спрайтов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Добавление звуковых эффектов и </a:t>
            </a:r>
            <a:r>
              <a:rPr lang="ru-RU" dirty="0" err="1" smtClean="0"/>
              <a:t>бэкграундных</a:t>
            </a:r>
            <a:r>
              <a:rPr lang="ru-RU" dirty="0" smtClean="0"/>
              <a:t> композиций.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5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828</TotalTime>
  <Words>213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Берлин</vt:lpstr>
      <vt:lpstr>Breakout(Arkanoid)</vt:lpstr>
      <vt:lpstr>Стартовый экран</vt:lpstr>
      <vt:lpstr>Реализация:</vt:lpstr>
      <vt:lpstr>Отскоки мяча от блоков:</vt:lpstr>
      <vt:lpstr>Взаимодействие мяча и платформы:</vt:lpstr>
      <vt:lpstr>Экран GAME OVER</vt:lpstr>
      <vt:lpstr>Планы по усовершенствованию проекта: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Breakout(Arkanoid)</dc:title>
  <dc:creator>Loctar Cougar</dc:creator>
  <cp:lastModifiedBy>Loctar Cougar</cp:lastModifiedBy>
  <cp:revision>14</cp:revision>
  <dcterms:created xsi:type="dcterms:W3CDTF">2020-01-16T17:56:41Z</dcterms:created>
  <dcterms:modified xsi:type="dcterms:W3CDTF">2020-01-17T07:44:51Z</dcterms:modified>
</cp:coreProperties>
</file>