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0275212" cy="42803762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1BCE768-BDBA-4C84-9D1E-45470DF12189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DFC0AA-FCA9-47E6-AF2B-29268C364F80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&lt;Foliennummer&gt;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36840" y="12919680"/>
            <a:ext cx="1325808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Adaptive Curriculum Generation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Curriculum generation algorithm: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46680" y="1326600"/>
            <a:ext cx="27307080" cy="16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/>
            <a:r>
              <a:rPr b="1" lang="de-DE" sz="105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Reverse Curriculum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Amadeus Hovekamp, Megan Klaiber, Hans Nübel, Rabea Turon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536840" y="5381640"/>
            <a:ext cx="13254480" cy="81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Project Idea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Reproduce the results of „Reverse Curriculum Generation for Reinforcement Learning“ […]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Using Code provided by the authors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Using a RL environment from the paper and  OpenAI baselines RL algorithms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Reverse Curriculum idea: start training from states close to the goal and gradually move further from the goal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27" descr=""/>
          <p:cNvPicPr/>
          <p:nvPr/>
        </p:nvPicPr>
        <p:blipFill>
          <a:blip r:embed="rId1"/>
          <a:stretch/>
        </p:blipFill>
        <p:spPr>
          <a:xfrm>
            <a:off x="15085080" y="20951280"/>
            <a:ext cx="104040" cy="132480"/>
          </a:xfrm>
          <a:prstGeom prst="rect">
            <a:avLst/>
          </a:prstGeom>
          <a:ln>
            <a:noFill/>
          </a:ln>
        </p:spPr>
      </p:pic>
      <p:sp>
        <p:nvSpPr>
          <p:cNvPr id="45" name="Line 4"/>
          <p:cNvSpPr/>
          <p:nvPr/>
        </p:nvSpPr>
        <p:spPr>
          <a:xfrm>
            <a:off x="1386720" y="23821200"/>
            <a:ext cx="27461160" cy="360"/>
          </a:xfrm>
          <a:prstGeom prst="line">
            <a:avLst/>
          </a:prstGeom>
          <a:ln w="13968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5"/>
          <p:cNvSpPr/>
          <p:nvPr/>
        </p:nvSpPr>
        <p:spPr>
          <a:xfrm>
            <a:off x="1386720" y="12223080"/>
            <a:ext cx="27461160" cy="360"/>
          </a:xfrm>
          <a:prstGeom prst="line">
            <a:avLst/>
          </a:prstGeom>
          <a:ln w="13968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6"/>
          <p:cNvSpPr/>
          <p:nvPr/>
        </p:nvSpPr>
        <p:spPr>
          <a:xfrm>
            <a:off x="1386720" y="40143240"/>
            <a:ext cx="27461160" cy="360"/>
          </a:xfrm>
          <a:prstGeom prst="line">
            <a:avLst/>
          </a:prstGeom>
          <a:ln w="13968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15401160" y="12919680"/>
            <a:ext cx="1325808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Sampling Using Brownian Motion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Sample from start states of current iteration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Use random actions (brownian motion) to create new start states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536840" y="24435720"/>
            <a:ext cx="13258080" cy="51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Original 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Reproduced results with rllab code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Line 9"/>
          <p:cNvSpPr/>
          <p:nvPr/>
        </p:nvSpPr>
        <p:spPr>
          <a:xfrm>
            <a:off x="1387080" y="4695480"/>
            <a:ext cx="27461160" cy="360"/>
          </a:xfrm>
          <a:prstGeom prst="line">
            <a:avLst/>
          </a:prstGeom>
          <a:ln w="139680">
            <a:solidFill>
              <a:srgbClr val="c0c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 rot="10800000">
            <a:off x="30096000" y="4028760"/>
            <a:ext cx="3600000" cy="29487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1665360" y="15408000"/>
            <a:ext cx="11654640" cy="7488000"/>
          </a:xfrm>
          <a:prstGeom prst="rect">
            <a:avLst/>
          </a:prstGeom>
          <a:ln>
            <a:noFill/>
          </a:ln>
        </p:spPr>
      </p:pic>
      <p:sp>
        <p:nvSpPr>
          <p:cNvPr id="53" name="CustomShape 10"/>
          <p:cNvSpPr/>
          <p:nvPr/>
        </p:nvSpPr>
        <p:spPr>
          <a:xfrm>
            <a:off x="15401160" y="24435720"/>
            <a:ext cx="1325808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6000"/>
              </a:lnSpc>
            </a:pPr>
            <a:r>
              <a:rPr b="1" lang="de-DE" sz="6000" spc="-1" strike="noStrike">
                <a:solidFill>
                  <a:srgbClr val="2b86b9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Issues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Problems in original code (rllab)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Differences between Code and Paper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Incompatibility of OpenAI algorithms and rllab environments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2b86b9"/>
              </a:buClr>
              <a:buSzPct val="120000"/>
              <a:buFont typeface="Wingdings" charset="2"/>
              <a:buChar char=""/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1944000" y="26154720"/>
            <a:ext cx="7920000" cy="51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17775</TotalTime>
  <Application>LibreOffice/5.1.6.2$Linux_X86_64 LibreOffice_project/10m0$Build-2</Application>
  <Words>113</Words>
  <Paragraphs>27</Paragraphs>
  <Company>Uni Freiburg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2011-07-29T16:28:31Z</dcterms:created>
  <dc:creator>Mamba</dc:creator>
  <dc:description/>
  <dc:language>de-DE</dc:language>
  <cp:lastModifiedBy/>
  <cp:lastPrinted>2009-07-17T10:14:46Z</cp:lastPrinted>
  <dcterms:modified xsi:type="dcterms:W3CDTF">2019-02-03T18:02:13Z</dcterms:modified>
  <cp:revision>712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Freiburg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