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58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verview">
            <a:extLst>
              <a:ext uri="{FF2B5EF4-FFF2-40B4-BE49-F238E27FC236}">
                <a16:creationId xmlns:a16="http://schemas.microsoft.com/office/drawing/2014/main" id="{4BE84EC5-7838-40C2-BE4F-23FE263C9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b="35519"/>
          <a:stretch/>
        </p:blipFill>
        <p:spPr>
          <a:xfrm>
            <a:off x="1209616" y="813216"/>
            <a:ext cx="9772767" cy="52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ate of the State">
            <a:extLst>
              <a:ext uri="{FF2B5EF4-FFF2-40B4-BE49-F238E27FC236}">
                <a16:creationId xmlns:a16="http://schemas.microsoft.com/office/drawing/2014/main" id="{6109DF35-08F9-4BC8-8E03-880E0F457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ate of the Regions">
            <a:extLst>
              <a:ext uri="{FF2B5EF4-FFF2-40B4-BE49-F238E27FC236}">
                <a16:creationId xmlns:a16="http://schemas.microsoft.com/office/drawing/2014/main" id="{9F22A797-922B-4D65-A2AD-5BCB30E27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0"/>
          <a:stretch/>
        </p:blipFill>
        <p:spPr>
          <a:xfrm>
            <a:off x="1541957" y="25443"/>
            <a:ext cx="9108086" cy="68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ltreatment Factors">
            <a:extLst>
              <a:ext uri="{FF2B5EF4-FFF2-40B4-BE49-F238E27FC236}">
                <a16:creationId xmlns:a16="http://schemas.microsoft.com/office/drawing/2014/main" id="{4344E418-EA31-4F39-84DB-CA4BD7BEB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Nichols</cp:lastModifiedBy>
  <cp:revision>1</cp:revision>
  <dcterms:created xsi:type="dcterms:W3CDTF">2021-03-07T17:47:01Z</dcterms:created>
  <dcterms:modified xsi:type="dcterms:W3CDTF">2021-03-07T18:00:46Z</dcterms:modified>
</cp:coreProperties>
</file>