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336" r:id="rId6"/>
    <p:sldId id="361" r:id="rId7"/>
    <p:sldId id="337" r:id="rId8"/>
    <p:sldId id="338" r:id="rId9"/>
    <p:sldId id="359" r:id="rId10"/>
    <p:sldId id="362" r:id="rId11"/>
    <p:sldId id="3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336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26" autoAdjust="0"/>
  </p:normalViewPr>
  <p:slideViewPr>
    <p:cSldViewPr snapToGrid="0">
      <p:cViewPr>
        <p:scale>
          <a:sx n="83" d="100"/>
          <a:sy n="83" d="100"/>
        </p:scale>
        <p:origin x="18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k, Nolan C." userId="f06b5798-e099-4382-ac64-60fadce9e0aa" providerId="ADAL" clId="{6413F8BD-5D89-46D7-8C43-AC3C244CF443}"/>
    <pc:docChg chg="undo redo custSel addSld delSld modSld">
      <pc:chgData name="Lok, Nolan C." userId="f06b5798-e099-4382-ac64-60fadce9e0aa" providerId="ADAL" clId="{6413F8BD-5D89-46D7-8C43-AC3C244CF443}" dt="2025-05-06T18:46:50.690" v="1981" actId="47"/>
      <pc:docMkLst>
        <pc:docMk/>
      </pc:docMkLst>
      <pc:sldChg chg="delSp modSp mod modNotesTx">
        <pc:chgData name="Lok, Nolan C." userId="f06b5798-e099-4382-ac64-60fadce9e0aa" providerId="ADAL" clId="{6413F8BD-5D89-46D7-8C43-AC3C244CF443}" dt="2025-05-06T18:37:10.967" v="1525"/>
        <pc:sldMkLst>
          <pc:docMk/>
          <pc:sldMk cId="853760861" sldId="336"/>
        </pc:sldMkLst>
        <pc:spChg chg="mod">
          <ac:chgData name="Lok, Nolan C." userId="f06b5798-e099-4382-ac64-60fadce9e0aa" providerId="ADAL" clId="{6413F8BD-5D89-46D7-8C43-AC3C244CF443}" dt="2025-05-01T13:15:46.663" v="19" actId="108"/>
          <ac:spMkLst>
            <pc:docMk/>
            <pc:sldMk cId="853760861" sldId="336"/>
            <ac:spMk id="3" creationId="{A5AA0F09-A481-5809-7F45-CB6DD53374FE}"/>
          </ac:spMkLst>
        </pc:spChg>
      </pc:sldChg>
      <pc:sldChg chg="modSp mod">
        <pc:chgData name="Lok, Nolan C." userId="f06b5798-e099-4382-ac64-60fadce9e0aa" providerId="ADAL" clId="{6413F8BD-5D89-46D7-8C43-AC3C244CF443}" dt="2025-05-06T18:46:37.256" v="1980" actId="20577"/>
        <pc:sldMkLst>
          <pc:docMk/>
          <pc:sldMk cId="3999687333" sldId="340"/>
        </pc:sldMkLst>
        <pc:spChg chg="mod">
          <ac:chgData name="Lok, Nolan C." userId="f06b5798-e099-4382-ac64-60fadce9e0aa" providerId="ADAL" clId="{6413F8BD-5D89-46D7-8C43-AC3C244CF443}" dt="2025-05-06T18:46:37.256" v="1980" actId="20577"/>
          <ac:spMkLst>
            <pc:docMk/>
            <pc:sldMk cId="3999687333" sldId="340"/>
            <ac:spMk id="3" creationId="{C50DCECB-0874-B88B-24D6-47FDD5AE7492}"/>
          </ac:spMkLst>
        </pc:spChg>
      </pc:sldChg>
      <pc:sldChg chg="addSp delSp mod">
        <pc:chgData name="Lok, Nolan C." userId="f06b5798-e099-4382-ac64-60fadce9e0aa" providerId="ADAL" clId="{6413F8BD-5D89-46D7-8C43-AC3C244CF443}" dt="2025-05-01T13:49:32.784" v="1478" actId="22"/>
        <pc:sldMkLst>
          <pc:docMk/>
          <pc:sldMk cId="3027377417" sldId="359"/>
        </pc:sldMkLst>
      </pc:sldChg>
      <pc:sldChg chg="modSp del mod">
        <pc:chgData name="Lok, Nolan C." userId="f06b5798-e099-4382-ac64-60fadce9e0aa" providerId="ADAL" clId="{6413F8BD-5D89-46D7-8C43-AC3C244CF443}" dt="2025-05-06T18:46:50.690" v="1981" actId="47"/>
        <pc:sldMkLst>
          <pc:docMk/>
          <pc:sldMk cId="2976282205" sldId="360"/>
        </pc:sldMkLst>
      </pc:sldChg>
      <pc:sldChg chg="addSp delSp modSp new mod">
        <pc:chgData name="Lok, Nolan C." userId="f06b5798-e099-4382-ac64-60fadce9e0aa" providerId="ADAL" clId="{6413F8BD-5D89-46D7-8C43-AC3C244CF443}" dt="2025-05-01T13:19:05.508" v="80" actId="1076"/>
        <pc:sldMkLst>
          <pc:docMk/>
          <pc:sldMk cId="2286241091" sldId="361"/>
        </pc:sldMkLst>
        <pc:spChg chg="mod">
          <ac:chgData name="Lok, Nolan C." userId="f06b5798-e099-4382-ac64-60fadce9e0aa" providerId="ADAL" clId="{6413F8BD-5D89-46D7-8C43-AC3C244CF443}" dt="2025-05-01T13:18:47.172" v="52" actId="20577"/>
          <ac:spMkLst>
            <pc:docMk/>
            <pc:sldMk cId="2286241091" sldId="361"/>
            <ac:spMk id="2" creationId="{8E4D1602-8906-6450-AE95-FBB9716C4EE1}"/>
          </ac:spMkLst>
        </pc:spChg>
        <pc:spChg chg="add mod">
          <ac:chgData name="Lok, Nolan C." userId="f06b5798-e099-4382-ac64-60fadce9e0aa" providerId="ADAL" clId="{6413F8BD-5D89-46D7-8C43-AC3C244CF443}" dt="2025-05-01T13:18:58.038" v="79" actId="1035"/>
          <ac:spMkLst>
            <pc:docMk/>
            <pc:sldMk cId="2286241091" sldId="361"/>
            <ac:spMk id="4" creationId="{559E9CDC-C0B7-2F0D-1DDD-CB707A1CCC0B}"/>
          </ac:spMkLst>
        </pc:spChg>
        <pc:picChg chg="add mod">
          <ac:chgData name="Lok, Nolan C." userId="f06b5798-e099-4382-ac64-60fadce9e0aa" providerId="ADAL" clId="{6413F8BD-5D89-46D7-8C43-AC3C244CF443}" dt="2025-05-01T13:19:05.508" v="80" actId="1076"/>
          <ac:picMkLst>
            <pc:docMk/>
            <pc:sldMk cId="2286241091" sldId="361"/>
            <ac:picMk id="6" creationId="{39EF0BFA-0635-CB3B-EB1F-BE7CF1EAC4B4}"/>
          </ac:picMkLst>
        </pc:picChg>
      </pc:sldChg>
      <pc:sldChg chg="addSp delSp modSp new mod">
        <pc:chgData name="Lok, Nolan C." userId="f06b5798-e099-4382-ac64-60fadce9e0aa" providerId="ADAL" clId="{6413F8BD-5D89-46D7-8C43-AC3C244CF443}" dt="2025-05-06T18:43:38.406" v="1835" actId="1076"/>
        <pc:sldMkLst>
          <pc:docMk/>
          <pc:sldMk cId="3165803906" sldId="362"/>
        </pc:sldMkLst>
        <pc:spChg chg="mod">
          <ac:chgData name="Lok, Nolan C." userId="f06b5798-e099-4382-ac64-60fadce9e0aa" providerId="ADAL" clId="{6413F8BD-5D89-46D7-8C43-AC3C244CF443}" dt="2025-05-06T18:40:44.702" v="1646" actId="20577"/>
          <ac:spMkLst>
            <pc:docMk/>
            <pc:sldMk cId="3165803906" sldId="362"/>
            <ac:spMk id="2" creationId="{156438AD-D4EA-FC27-3F62-473F9FAAE4B8}"/>
          </ac:spMkLst>
        </pc:spChg>
        <pc:spChg chg="add mod">
          <ac:chgData name="Lok, Nolan C." userId="f06b5798-e099-4382-ac64-60fadce9e0aa" providerId="ADAL" clId="{6413F8BD-5D89-46D7-8C43-AC3C244CF443}" dt="2025-05-06T18:43:34.067" v="1834" actId="1076"/>
          <ac:spMkLst>
            <pc:docMk/>
            <pc:sldMk cId="3165803906" sldId="362"/>
            <ac:spMk id="5" creationId="{D19D74D3-B45B-63DA-CEE4-C2914A0A6A5F}"/>
          </ac:spMkLst>
        </pc:spChg>
        <pc:spChg chg="add mod">
          <ac:chgData name="Lok, Nolan C." userId="f06b5798-e099-4382-ac64-60fadce9e0aa" providerId="ADAL" clId="{6413F8BD-5D89-46D7-8C43-AC3C244CF443}" dt="2025-05-01T13:35:26.746" v="620" actId="208"/>
          <ac:spMkLst>
            <pc:docMk/>
            <pc:sldMk cId="3165803906" sldId="362"/>
            <ac:spMk id="6" creationId="{2C3D8A40-4EA0-7C5E-B31C-275CCD1F00B5}"/>
          </ac:spMkLst>
        </pc:spChg>
        <pc:spChg chg="add mod">
          <ac:chgData name="Lok, Nolan C." userId="f06b5798-e099-4382-ac64-60fadce9e0aa" providerId="ADAL" clId="{6413F8BD-5D89-46D7-8C43-AC3C244CF443}" dt="2025-05-01T13:35:26.746" v="620" actId="208"/>
          <ac:spMkLst>
            <pc:docMk/>
            <pc:sldMk cId="3165803906" sldId="362"/>
            <ac:spMk id="11" creationId="{3261774A-D9D7-74D3-8629-832413C5D72F}"/>
          </ac:spMkLst>
        </pc:spChg>
        <pc:spChg chg="add mod">
          <ac:chgData name="Lok, Nolan C." userId="f06b5798-e099-4382-ac64-60fadce9e0aa" providerId="ADAL" clId="{6413F8BD-5D89-46D7-8C43-AC3C244CF443}" dt="2025-05-01T13:35:26.746" v="620" actId="208"/>
          <ac:spMkLst>
            <pc:docMk/>
            <pc:sldMk cId="3165803906" sldId="362"/>
            <ac:spMk id="12" creationId="{BD04BA1A-DF84-A0B7-738B-9691BCBDBBCC}"/>
          </ac:spMkLst>
        </pc:spChg>
        <pc:spChg chg="add mod ord">
          <ac:chgData name="Lok, Nolan C." userId="f06b5798-e099-4382-ac64-60fadce9e0aa" providerId="ADAL" clId="{6413F8BD-5D89-46D7-8C43-AC3C244CF443}" dt="2025-05-01T13:35:26.746" v="620" actId="208"/>
          <ac:spMkLst>
            <pc:docMk/>
            <pc:sldMk cId="3165803906" sldId="362"/>
            <ac:spMk id="13" creationId="{F558DB5C-BFE9-BCA7-169C-07E94405F4D0}"/>
          </ac:spMkLst>
        </pc:spChg>
        <pc:spChg chg="add mod">
          <ac:chgData name="Lok, Nolan C." userId="f06b5798-e099-4382-ac64-60fadce9e0aa" providerId="ADAL" clId="{6413F8BD-5D89-46D7-8C43-AC3C244CF443}" dt="2025-05-01T13:35:35.326" v="621" actId="208"/>
          <ac:spMkLst>
            <pc:docMk/>
            <pc:sldMk cId="3165803906" sldId="362"/>
            <ac:spMk id="14" creationId="{7ECAE4EE-484E-6837-4AF9-FD26E4592F27}"/>
          </ac:spMkLst>
        </pc:spChg>
        <pc:spChg chg="add mod ord">
          <ac:chgData name="Lok, Nolan C." userId="f06b5798-e099-4382-ac64-60fadce9e0aa" providerId="ADAL" clId="{6413F8BD-5D89-46D7-8C43-AC3C244CF443}" dt="2025-05-01T13:36:13.074" v="629" actId="1076"/>
          <ac:spMkLst>
            <pc:docMk/>
            <pc:sldMk cId="3165803906" sldId="362"/>
            <ac:spMk id="15" creationId="{9F4C992D-3346-92A8-62AC-02EC89814609}"/>
          </ac:spMkLst>
        </pc:spChg>
        <pc:spChg chg="add mod">
          <ac:chgData name="Lok, Nolan C." userId="f06b5798-e099-4382-ac64-60fadce9e0aa" providerId="ADAL" clId="{6413F8BD-5D89-46D7-8C43-AC3C244CF443}" dt="2025-05-01T13:31:54.043" v="586" actId="1076"/>
          <ac:spMkLst>
            <pc:docMk/>
            <pc:sldMk cId="3165803906" sldId="362"/>
            <ac:spMk id="16" creationId="{1CA4AC9D-685F-A3E6-71AD-CC46167E9EB7}"/>
          </ac:spMkLst>
        </pc:spChg>
        <pc:spChg chg="add mod">
          <ac:chgData name="Lok, Nolan C." userId="f06b5798-e099-4382-ac64-60fadce9e0aa" providerId="ADAL" clId="{6413F8BD-5D89-46D7-8C43-AC3C244CF443}" dt="2025-05-01T13:36:33.586" v="632" actId="1076"/>
          <ac:spMkLst>
            <pc:docMk/>
            <pc:sldMk cId="3165803906" sldId="362"/>
            <ac:spMk id="17" creationId="{C1DA3823-BD71-E61E-2D77-123A8947CAED}"/>
          </ac:spMkLst>
        </pc:spChg>
        <pc:spChg chg="add mod">
          <ac:chgData name="Lok, Nolan C." userId="f06b5798-e099-4382-ac64-60fadce9e0aa" providerId="ADAL" clId="{6413F8BD-5D89-46D7-8C43-AC3C244CF443}" dt="2025-05-01T13:36:20.652" v="631" actId="1076"/>
          <ac:spMkLst>
            <pc:docMk/>
            <pc:sldMk cId="3165803906" sldId="362"/>
            <ac:spMk id="18" creationId="{46C5C3F9-205F-5905-939C-89D92BE9BE0F}"/>
          </ac:spMkLst>
        </pc:spChg>
        <pc:picChg chg="add mod">
          <ac:chgData name="Lok, Nolan C." userId="f06b5798-e099-4382-ac64-60fadce9e0aa" providerId="ADAL" clId="{6413F8BD-5D89-46D7-8C43-AC3C244CF443}" dt="2025-05-06T18:43:38.406" v="1835" actId="1076"/>
          <ac:picMkLst>
            <pc:docMk/>
            <pc:sldMk cId="3165803906" sldId="362"/>
            <ac:picMk id="3" creationId="{57E47FD4-4489-4154-26FA-EDF9DB38B52B}"/>
          </ac:picMkLst>
        </pc:picChg>
        <pc:picChg chg="add mod ord">
          <ac:chgData name="Lok, Nolan C." userId="f06b5798-e099-4382-ac64-60fadce9e0aa" providerId="ADAL" clId="{6413F8BD-5D89-46D7-8C43-AC3C244CF443}" dt="2025-05-06T18:42:05.765" v="1666" actId="1076"/>
          <ac:picMkLst>
            <pc:docMk/>
            <pc:sldMk cId="3165803906" sldId="362"/>
            <ac:picMk id="4" creationId="{6600C25F-0056-A971-2C76-F6BFE6048198}"/>
          </ac:picMkLst>
        </pc:picChg>
        <pc:picChg chg="add mod">
          <ac:chgData name="Lok, Nolan C." userId="f06b5798-e099-4382-ac64-60fadce9e0aa" providerId="ADAL" clId="{6413F8BD-5D89-46D7-8C43-AC3C244CF443}" dt="2025-05-01T13:49:20.847" v="1476" actId="1076"/>
          <ac:picMkLst>
            <pc:docMk/>
            <pc:sldMk cId="3165803906" sldId="362"/>
            <ac:picMk id="35" creationId="{A761AEC1-AA01-A110-823D-86C2D5C10997}"/>
          </ac:picMkLst>
        </pc:picChg>
        <pc:picChg chg="add mod">
          <ac:chgData name="Lok, Nolan C." userId="f06b5798-e099-4382-ac64-60fadce9e0aa" providerId="ADAL" clId="{6413F8BD-5D89-46D7-8C43-AC3C244CF443}" dt="2025-05-06T18:42:02.600" v="1665" actId="1076"/>
          <ac:picMkLst>
            <pc:docMk/>
            <pc:sldMk cId="3165803906" sldId="362"/>
            <ac:picMk id="41" creationId="{17BFA1E2-0F32-ECEF-FBC2-5968DF6288A5}"/>
          </ac:picMkLst>
        </pc:picChg>
        <pc:cxnChg chg="add mod">
          <ac:chgData name="Lok, Nolan C." userId="f06b5798-e099-4382-ac64-60fadce9e0aa" providerId="ADAL" clId="{6413F8BD-5D89-46D7-8C43-AC3C244CF443}" dt="2025-05-01T13:37:06.673" v="638" actId="13822"/>
          <ac:cxnSpMkLst>
            <pc:docMk/>
            <pc:sldMk cId="3165803906" sldId="362"/>
            <ac:cxnSpMk id="20" creationId="{CD38EDF9-4F2D-BFCB-FF20-3B3218EDA611}"/>
          </ac:cxnSpMkLst>
        </pc:cxnChg>
      </pc:sldChg>
    </pc:docChg>
  </pc:docChgLst>
  <pc:docChgLst>
    <pc:chgData name="Lok, Nolan C." userId="f06b5798-e099-4382-ac64-60fadce9e0aa" providerId="ADAL" clId="{06287E2F-CC27-4968-810E-A3D20E6EB3AC}"/>
    <pc:docChg chg="undo custSel addSld modSld">
      <pc:chgData name="Lok, Nolan C." userId="f06b5798-e099-4382-ac64-60fadce9e0aa" providerId="ADAL" clId="{06287E2F-CC27-4968-810E-A3D20E6EB3AC}" dt="2025-05-08T15:02:14.782" v="87" actId="1035"/>
      <pc:docMkLst>
        <pc:docMk/>
      </pc:docMkLst>
      <pc:sldChg chg="delSp modSp mod">
        <pc:chgData name="Lok, Nolan C." userId="f06b5798-e099-4382-ac64-60fadce9e0aa" providerId="ADAL" clId="{06287E2F-CC27-4968-810E-A3D20E6EB3AC}" dt="2025-05-08T14:54:00.693" v="57" actId="478"/>
        <pc:sldMkLst>
          <pc:docMk/>
          <pc:sldMk cId="1074171372" sldId="256"/>
        </pc:sldMkLst>
        <pc:spChg chg="mod">
          <ac:chgData name="Lok, Nolan C." userId="f06b5798-e099-4382-ac64-60fadce9e0aa" providerId="ADAL" clId="{06287E2F-CC27-4968-810E-A3D20E6EB3AC}" dt="2025-05-08T14:49:00.251" v="56"/>
          <ac:spMkLst>
            <pc:docMk/>
            <pc:sldMk cId="1074171372" sldId="256"/>
            <ac:spMk id="2" creationId="{C2D07E14-CEED-1DD8-31CF-386149C83BFC}"/>
          </ac:spMkLst>
        </pc:spChg>
        <pc:spChg chg="del">
          <ac:chgData name="Lok, Nolan C." userId="f06b5798-e099-4382-ac64-60fadce9e0aa" providerId="ADAL" clId="{06287E2F-CC27-4968-810E-A3D20E6EB3AC}" dt="2025-05-08T14:54:00.693" v="57" actId="478"/>
          <ac:spMkLst>
            <pc:docMk/>
            <pc:sldMk cId="1074171372" sldId="256"/>
            <ac:spMk id="3" creationId="{04E00381-91CC-EF41-2F2A-9D00B80C6772}"/>
          </ac:spMkLst>
        </pc:spChg>
      </pc:sldChg>
      <pc:sldChg chg="add">
        <pc:chgData name="Lok, Nolan C." userId="f06b5798-e099-4382-ac64-60fadce9e0aa" providerId="ADAL" clId="{06287E2F-CC27-4968-810E-A3D20E6EB3AC}" dt="2025-04-28T15:22:10.288" v="0"/>
        <pc:sldMkLst>
          <pc:docMk/>
          <pc:sldMk cId="853760861" sldId="336"/>
        </pc:sldMkLst>
      </pc:sldChg>
      <pc:sldChg chg="add">
        <pc:chgData name="Lok, Nolan C." userId="f06b5798-e099-4382-ac64-60fadce9e0aa" providerId="ADAL" clId="{06287E2F-CC27-4968-810E-A3D20E6EB3AC}" dt="2025-04-28T15:22:10.288" v="0"/>
        <pc:sldMkLst>
          <pc:docMk/>
          <pc:sldMk cId="3003781050" sldId="337"/>
        </pc:sldMkLst>
      </pc:sldChg>
      <pc:sldChg chg="add">
        <pc:chgData name="Lok, Nolan C." userId="f06b5798-e099-4382-ac64-60fadce9e0aa" providerId="ADAL" clId="{06287E2F-CC27-4968-810E-A3D20E6EB3AC}" dt="2025-04-28T15:22:10.288" v="0"/>
        <pc:sldMkLst>
          <pc:docMk/>
          <pc:sldMk cId="2081164728" sldId="338"/>
        </pc:sldMkLst>
      </pc:sldChg>
      <pc:sldChg chg="add">
        <pc:chgData name="Lok, Nolan C." userId="f06b5798-e099-4382-ac64-60fadce9e0aa" providerId="ADAL" clId="{06287E2F-CC27-4968-810E-A3D20E6EB3AC}" dt="2025-04-28T15:22:10.288" v="0"/>
        <pc:sldMkLst>
          <pc:docMk/>
          <pc:sldMk cId="3999687333" sldId="340"/>
        </pc:sldMkLst>
      </pc:sldChg>
      <pc:sldChg chg="modSp add mod">
        <pc:chgData name="Lok, Nolan C." userId="f06b5798-e099-4382-ac64-60fadce9e0aa" providerId="ADAL" clId="{06287E2F-CC27-4968-810E-A3D20E6EB3AC}" dt="2025-05-08T15:02:14.782" v="87" actId="1035"/>
        <pc:sldMkLst>
          <pc:docMk/>
          <pc:sldMk cId="3027377417" sldId="359"/>
        </pc:sldMkLst>
        <pc:spChg chg="mod">
          <ac:chgData name="Lok, Nolan C." userId="f06b5798-e099-4382-ac64-60fadce9e0aa" providerId="ADAL" clId="{06287E2F-CC27-4968-810E-A3D20E6EB3AC}" dt="2025-05-08T15:00:33.621" v="63" actId="20577"/>
          <ac:spMkLst>
            <pc:docMk/>
            <pc:sldMk cId="3027377417" sldId="359"/>
            <ac:spMk id="25" creationId="{24DD6055-166D-814B-535B-1834F48EB482}"/>
          </ac:spMkLst>
        </pc:spChg>
        <pc:picChg chg="mod">
          <ac:chgData name="Lok, Nolan C." userId="f06b5798-e099-4382-ac64-60fadce9e0aa" providerId="ADAL" clId="{06287E2F-CC27-4968-810E-A3D20E6EB3AC}" dt="2025-05-08T15:02:14.782" v="87" actId="1035"/>
          <ac:picMkLst>
            <pc:docMk/>
            <pc:sldMk cId="3027377417" sldId="359"/>
            <ac:picMk id="3" creationId="{A3B88A60-5E60-278B-400F-BF9C9E716627}"/>
          </ac:picMkLst>
        </pc:picChg>
        <pc:picChg chg="mod">
          <ac:chgData name="Lok, Nolan C." userId="f06b5798-e099-4382-ac64-60fadce9e0aa" providerId="ADAL" clId="{06287E2F-CC27-4968-810E-A3D20E6EB3AC}" dt="2025-05-08T15:02:14.782" v="87" actId="1035"/>
          <ac:picMkLst>
            <pc:docMk/>
            <pc:sldMk cId="3027377417" sldId="359"/>
            <ac:picMk id="6" creationId="{37D03FD6-6078-AB46-6E9C-8D23F9223DD5}"/>
          </ac:picMkLst>
        </pc:picChg>
      </pc:sldChg>
      <pc:sldChg chg="modSp new mod">
        <pc:chgData name="Lok, Nolan C." userId="f06b5798-e099-4382-ac64-60fadce9e0aa" providerId="ADAL" clId="{06287E2F-CC27-4968-810E-A3D20E6EB3AC}" dt="2025-04-28T15:35:28.825" v="6" actId="20577"/>
        <pc:sldMkLst>
          <pc:docMk/>
          <pc:sldMk cId="2976282205" sldId="360"/>
        </pc:sldMkLst>
      </pc:sldChg>
      <pc:sldChg chg="modSp mod">
        <pc:chgData name="Lok, Nolan C." userId="f06b5798-e099-4382-ac64-60fadce9e0aa" providerId="ADAL" clId="{06287E2F-CC27-4968-810E-A3D20E6EB3AC}" dt="2025-05-08T14:13:51.762" v="26" actId="20577"/>
        <pc:sldMkLst>
          <pc:docMk/>
          <pc:sldMk cId="2286241091" sldId="361"/>
        </pc:sldMkLst>
        <pc:spChg chg="mod">
          <ac:chgData name="Lok, Nolan C." userId="f06b5798-e099-4382-ac64-60fadce9e0aa" providerId="ADAL" clId="{06287E2F-CC27-4968-810E-A3D20E6EB3AC}" dt="2025-05-08T14:13:51.762" v="26" actId="20577"/>
          <ac:spMkLst>
            <pc:docMk/>
            <pc:sldMk cId="2286241091" sldId="361"/>
            <ac:spMk id="4" creationId="{559E9CDC-C0B7-2F0D-1DDD-CB707A1CCC0B}"/>
          </ac:spMkLst>
        </pc:spChg>
      </pc:sldChg>
    </pc:docChg>
  </pc:docChgLst>
  <pc:docChgLst>
    <pc:chgData name="Graham, Kenneth R." userId="e0225471-e9f0-48e3-8ed4-0b66ec194646" providerId="ADAL" clId="{1F146C0F-5EDC-4A87-9491-C16FAAD9E547}"/>
    <pc:docChg chg="modSld">
      <pc:chgData name="Graham, Kenneth R." userId="e0225471-e9f0-48e3-8ed4-0b66ec194646" providerId="ADAL" clId="{1F146C0F-5EDC-4A87-9491-C16FAAD9E547}" dt="2024-05-09T17:45:05.494" v="2"/>
      <pc:docMkLst>
        <pc:docMk/>
      </pc:docMkLst>
      <pc:sldChg chg="modSp mod">
        <pc:chgData name="Graham, Kenneth R." userId="e0225471-e9f0-48e3-8ed4-0b66ec194646" providerId="ADAL" clId="{1F146C0F-5EDC-4A87-9491-C16FAAD9E547}" dt="2024-05-09T17:45:05.494" v="2"/>
        <pc:sldMkLst>
          <pc:docMk/>
          <pc:sldMk cId="1074171372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17C6E-7FA9-48B4-8F50-30E5DBAF906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8147A-F7E4-41CF-A70C-8A23A5A53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3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genscience.org/topic-arrangement/hsenerg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extgenscience.org/topic-arrangement/hswaves-and-electromagnetic-radiation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sims/html/wave-on-a-string/latest/wave-on-a-string_all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6ndeCskxhfThumCNgOqATr6340i3fI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  <a:p>
            <a:r>
              <a:rPr lang="en-US" dirty="0"/>
              <a:t>https://blog.feslighting.com/incandescent-vs-led#:~:text=LEDs%20operate%20at%20an%20impressive,only%2010%2D20%25%20efficient.</a:t>
            </a:r>
          </a:p>
          <a:p>
            <a:r>
              <a:rPr lang="en-US" dirty="0"/>
              <a:t>https://www.thelightbulb.co.uk/resources/ultimate-guide-led-lights-leds-vs-incandescent-lights/</a:t>
            </a:r>
          </a:p>
          <a:p>
            <a:r>
              <a:rPr lang="en-US" dirty="0"/>
              <a:t>https://cen.acs.org/materials/inorganic-chemistry/chemical-search-better-white-light/96/i46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Relevant Objectives:</a:t>
            </a:r>
            <a:br>
              <a:rPr lang="en-US" dirty="0"/>
            </a:br>
            <a:r>
              <a:rPr lang="en-US" dirty="0">
                <a:hlinkClick r:id="rId3"/>
              </a:rPr>
              <a:t>https://www.nextgenscience.org/topic-arrangement/hsenergy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https://www.nextgenscience.org/topic-arrangement/hswaves-and-electromagnetic-radiation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6BB93-0FC6-4712-AFBE-3E117FD8ED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More applets: </a:t>
            </a:r>
            <a:br>
              <a:rPr lang="en-US">
                <a:cs typeface="+mn-lt"/>
              </a:rPr>
            </a:br>
            <a:r>
              <a:rPr lang="en-US">
                <a:hlinkClick r:id="rId3"/>
              </a:rPr>
              <a:t>https://phet.colorado.edu/sims/html/wave-on-a-string/latest/wave-on-a-string_all.html</a:t>
            </a:r>
            <a:endParaRPr lang="en-US"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6BB93-0FC6-4712-AFBE-3E117FD8ED0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6BB93-0FC6-4712-AFBE-3E117FD8ED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3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https://colab.research.google.com/drive/1u6ndeCskxhfThumCNgOqATr6340i3fIE</a:t>
            </a:r>
            <a:endParaRPr lang="en-US"/>
          </a:p>
          <a:p>
            <a:endParaRPr lang="en-US">
              <a:ea typeface="Calibri"/>
              <a:cs typeface="Calibri"/>
            </a:endParaRPr>
          </a:p>
          <a:p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6BB93-0FC6-4712-AFBE-3E117FD8ED0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C263-E0CA-1B31-6A0A-A3406CA4B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25BF4-D1BC-B96D-478D-16C845E50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F8D5-E901-B21B-7F0E-C351AAC1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29F9-66E5-4D18-AFB1-305331E6C7F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AB329-F5E1-FE14-2C43-4DB72775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8D7C7-6D5B-C3AE-27C7-D85FC5BF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288-686E-432C-A22C-86A4B97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8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4C04-4A44-D771-627D-CB073077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02C3D-C580-7CB3-9638-A753233C6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3F047-12B5-DF50-8EE4-9A787514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29F9-66E5-4D18-AFB1-305331E6C7F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C89E-E1BB-6B98-6641-C624B268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DBA15-DBA2-CA1A-39AC-D14FBB69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288-686E-432C-A22C-86A4B97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4A072-4BE4-F0CC-8932-4B0DFBA92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19603-D2DB-0BA2-CD48-3F1A68CF3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8BF1-FE8F-B31C-277A-CA4941D8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29F9-66E5-4D18-AFB1-305331E6C7F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C42BC-873E-A3A3-32F7-188E55D1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2B2B-AF72-AE3E-8FFB-910CBFD6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288-686E-432C-A22C-86A4B97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8F33-52F9-FC4C-D1AD-D0E1FE0C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51EA-1D39-390B-9A48-D55C3BF79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24C31-C0F6-F1CE-396B-996F2D24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29F9-66E5-4D18-AFB1-305331E6C7F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5BD48-ACCC-B3E0-E5EC-75DD4657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C241A-08C0-B463-200B-695FA74E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288-686E-432C-A22C-86A4B97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8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5B79-F0ED-AB52-BC3B-3D35E90F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9531C-EFDF-A919-9C35-9C9859C79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687B-F1EF-F816-A817-0C1A5841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29F9-66E5-4D18-AFB1-305331E6C7F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01E-6164-76E3-6906-6EB1D6DF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020C-B03C-F91F-AC63-4CCB3049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288-686E-432C-A22C-86A4B97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7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B39E-DE25-C635-3B88-E7D9D18B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ACCE-74E5-5B52-4573-F515327AA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DBB44-DDA8-2698-91A1-42071C811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1F3FD-7059-790A-FF70-90A2FDF0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29F9-66E5-4D18-AFB1-305331E6C7F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D17E4-1D62-DD21-ADC3-070B77F9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5866B-EE16-02B7-1EE5-67CC2296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288-686E-432C-A22C-86A4B97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6032-F29D-0ED3-5FA3-7194562B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DCB6B-3BBC-34AA-9D0B-B6B6CC65C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6870E-DE4E-3CFE-A6E3-A97546E2C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F2653-91DA-65DB-D313-E268B7D16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8E0468-4A75-59AB-D7BD-794345E51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F7995-8C01-F431-50EF-A791A0D6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29F9-66E5-4D18-AFB1-305331E6C7F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EC4D7-A6E3-E28A-327A-5759BF85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E9363-3EC1-5C78-4EC2-75EF03C2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288-686E-432C-A22C-86A4B97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9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A806-E808-31CE-9106-68EED6DB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9BCC5-39FF-A363-E59A-1826D2D1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29F9-66E5-4D18-AFB1-305331E6C7F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CEB5A-EF60-F9F2-4FAC-EF5956A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C31C4-29AF-48A9-B961-1B49987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288-686E-432C-A22C-86A4B97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5ACC8-ADB3-265A-8EE4-50F69D4B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29F9-66E5-4D18-AFB1-305331E6C7F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B84BD-7CE0-4D7D-FFA1-BA3AB6DC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60CD8-2AAE-13C3-932A-F62446B0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288-686E-432C-A22C-86A4B97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414A-A451-747A-A396-12FAEC73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35C4-F59C-3306-73CF-1E2F7D34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A650A-8AE2-0045-DCA5-D4D0C98C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C80AB-B373-349D-99D5-5B4C20B9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29F9-66E5-4D18-AFB1-305331E6C7F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98E4C-C575-8E69-5D42-8A8424BA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9007B-E833-1AF3-A64F-F03A99CF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288-686E-432C-A22C-86A4B97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2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ACC4-EDC3-559F-5B06-131635E7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EF190-B822-071D-8422-912CDF012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CE244-6E58-D445-D3BB-76B18D0EF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1BFFB-6BD9-0CF2-9E78-0704B52E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29F9-66E5-4D18-AFB1-305331E6C7F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955BE-FBC5-25C9-6F6E-514EB98A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30F87-989E-9FD9-416B-CFEBC882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288-686E-432C-A22C-86A4B97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8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6EDD98-CE1C-F84F-A469-91F82588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FCCDF-A056-839F-E084-8DD8C575B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8093-A5BC-AAD9-87B5-2CB688779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429F9-66E5-4D18-AFB1-305331E6C7F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E2238-41C0-3795-D653-A75A70EA5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FA25D-6E62-3F8F-7CEA-1638C4DF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6D288-686E-432C-A22C-86A4B97B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2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egan-r-brown/Exploring-the-role-of-Materials-Chemistry-Biology-and-Electronics-in-Smartphon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smos.com/calculator/ooyfimdhq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6ndeCskxhfThumCNgOqATr6340i3fI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7E14-CEED-1DD8-31CF-386149C83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Mini-module 3: Waves, Energy, and Light</a:t>
            </a:r>
          </a:p>
        </p:txBody>
      </p:sp>
    </p:spTree>
    <p:extLst>
      <p:ext uri="{BB962C8B-B14F-4D97-AF65-F5344CB8AC3E}">
        <p14:creationId xmlns:p14="http://schemas.microsoft.com/office/powerpoint/2010/main" val="107417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D3F7-2DE3-1AF9-8F00-45C9F845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module 3: Color and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0F09-A481-5809-7F45-CB6DD533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Learning Outcomes: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HS-PS3-1 Create a computational model to calculate the change in the energy of one component in a system when the change in energy of the other component(s) and energy flows in and out of the system are known.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HS-PS4-1. Use mathematical representations to support a claim regarding relationships among the frequency, wavelength, and speed of waves traveling in various media.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HS-PS4-4. Evaluate the validity and reliability of claims in published materials of the effects that different frequencies of electromagnetic radiation have when absorbed by matter. 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CB769-9621-689D-7B11-9156FA5D0EE6}"/>
              </a:ext>
            </a:extLst>
          </p:cNvPr>
          <p:cNvSpPr txBox="1"/>
          <p:nvPr/>
        </p:nvSpPr>
        <p:spPr>
          <a:xfrm>
            <a:off x="349250" y="5922595"/>
            <a:ext cx="62601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tos"/>
                <a:ea typeface="Aptos"/>
                <a:cs typeface="Aptos"/>
              </a:rPr>
              <a:t>This material was developed as part of a grant received from the National Science Foundation, Award Number 1905734</a:t>
            </a:r>
            <a:endParaRPr lang="en-US"/>
          </a:p>
        </p:txBody>
      </p:sp>
      <p:pic>
        <p:nvPicPr>
          <p:cNvPr id="9" name="Graphic 8" descr="NSF - National Science Foundation - Home">
            <a:extLst>
              <a:ext uri="{FF2B5EF4-FFF2-40B4-BE49-F238E27FC236}">
                <a16:creationId xmlns:a16="http://schemas.microsoft.com/office/drawing/2014/main" id="{C8FBC609-0CCF-215D-EFA8-F362C87B6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8015" y="5553770"/>
            <a:ext cx="2743199" cy="11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6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1602-8906-6450-AE95-FBB9716C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Lesson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E9CDC-C0B7-2F0D-1DDD-CB707A1CCC0B}"/>
              </a:ext>
            </a:extLst>
          </p:cNvPr>
          <p:cNvSpPr txBox="1"/>
          <p:nvPr/>
        </p:nvSpPr>
        <p:spPr>
          <a:xfrm>
            <a:off x="518583" y="5194211"/>
            <a:ext cx="11156950" cy="12618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 sz="2800" dirty="0"/>
              <a:t>Waves, Energy and Color Model:  (moving to Kaggle?)</a:t>
            </a:r>
          </a:p>
          <a:p>
            <a:pPr lvl="2"/>
            <a:r>
              <a:rPr lang="en-US" sz="2400" dirty="0">
                <a:ea typeface="+mn-lt"/>
                <a:cs typeface="+mn-lt"/>
                <a:hlinkClick r:id="rId2"/>
              </a:rPr>
              <a:t>https://github.com/megan-r-brown/Exploring-the-role-of-Materials-Chemistry-Biology-and-Electronics-in-Smartphones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F0BFA-0635-CB3B-EB1F-BE7CF1EAC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726895"/>
            <a:ext cx="7162800" cy="34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4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868A-47BF-7C71-51BE-7FEA0361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defines a wave?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7A272-0355-34E0-04AE-836EEC885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78"/>
          <a:stretch/>
        </p:blipFill>
        <p:spPr>
          <a:xfrm>
            <a:off x="0" y="3772814"/>
            <a:ext cx="10433802" cy="30851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05702B-8FD8-A3F1-DD55-6E9A78665FF2}"/>
              </a:ext>
            </a:extLst>
          </p:cNvPr>
          <p:cNvSpPr txBox="1"/>
          <p:nvPr/>
        </p:nvSpPr>
        <p:spPr>
          <a:xfrm>
            <a:off x="1484656" y="1808421"/>
            <a:ext cx="3732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Amplitude:</a:t>
            </a:r>
          </a:p>
          <a:p>
            <a:r>
              <a:rPr lang="en-US"/>
              <a:t>The “size” of a wave </a:t>
            </a:r>
            <a:br>
              <a:rPr lang="en-US"/>
            </a:b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25A36-E621-CE2B-78E0-EA8DAD0B09E5}"/>
              </a:ext>
            </a:extLst>
          </p:cNvPr>
          <p:cNvSpPr txBox="1"/>
          <p:nvPr/>
        </p:nvSpPr>
        <p:spPr>
          <a:xfrm>
            <a:off x="6867330" y="1838131"/>
            <a:ext cx="3732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Wavelength:</a:t>
            </a:r>
          </a:p>
          <a:p>
            <a:r>
              <a:rPr lang="en-US"/>
              <a:t>How long it takes for the wave to repeat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C9316-B746-31B2-F63B-1F6D5DB656E6}"/>
              </a:ext>
            </a:extLst>
          </p:cNvPr>
          <p:cNvSpPr txBox="1"/>
          <p:nvPr/>
        </p:nvSpPr>
        <p:spPr>
          <a:xfrm>
            <a:off x="10599575" y="4889241"/>
            <a:ext cx="101703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hlinkClick r:id="rId4"/>
              </a:rPr>
              <a:t>Play with waves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8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94B0-DCB1-424F-1D6F-ABF08B9A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264720"/>
            <a:ext cx="10515600" cy="1325563"/>
          </a:xfrm>
        </p:spPr>
        <p:txBody>
          <a:bodyPr/>
          <a:lstStyle/>
          <a:p>
            <a:r>
              <a:rPr lang="en-US"/>
              <a:t>Color and Wavelength</a:t>
            </a:r>
          </a:p>
        </p:txBody>
      </p:sp>
      <p:pic>
        <p:nvPicPr>
          <p:cNvPr id="3" name="Content Placeholder 3" descr="How the Eye Perceives Color. The color you see is simply a… | by Erin S |  The Realm of Color | Medium">
            <a:extLst>
              <a:ext uri="{FF2B5EF4-FFF2-40B4-BE49-F238E27FC236}">
                <a16:creationId xmlns:a16="http://schemas.microsoft.com/office/drawing/2014/main" id="{C2F5FE3A-50FD-F5F0-7356-2542C361E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3584" y="1690688"/>
            <a:ext cx="6198416" cy="40921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098E27-6E8C-C489-5009-F15664053418}"/>
              </a:ext>
            </a:extLst>
          </p:cNvPr>
          <p:cNvSpPr txBox="1"/>
          <p:nvPr/>
        </p:nvSpPr>
        <p:spPr>
          <a:xfrm>
            <a:off x="197963" y="1781666"/>
            <a:ext cx="567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Wavelength is the only determining  factor in the color we see</a:t>
            </a:r>
          </a:p>
          <a:p>
            <a:br>
              <a:rPr lang="en-US"/>
            </a:br>
            <a:r>
              <a:rPr lang="en-US"/>
              <a:t>As the wavelength gets longer the color becomes more and more red</a:t>
            </a:r>
          </a:p>
          <a:p>
            <a:endParaRPr lang="en-US"/>
          </a:p>
          <a:p>
            <a:r>
              <a:rPr lang="en-US"/>
              <a:t>As the wavelength gets longer the energy decreases (referred to as red shifting) </a:t>
            </a:r>
          </a:p>
          <a:p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8386D388-0823-C50A-15A8-D010E6B9C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1" y="4695326"/>
            <a:ext cx="5406240" cy="18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16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w the Eye Perceives Color. The color you see is simply a… | by Erin S |  The Realm of Color | Medium">
            <a:extLst>
              <a:ext uri="{FF2B5EF4-FFF2-40B4-BE49-F238E27FC236}">
                <a16:creationId xmlns:a16="http://schemas.microsoft.com/office/drawing/2014/main" id="{10E3AB59-7201-3715-783B-94D654E76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907" t="79567" r="95" b="6490"/>
          <a:stretch/>
        </p:blipFill>
        <p:spPr>
          <a:xfrm>
            <a:off x="5192287" y="3429738"/>
            <a:ext cx="4894720" cy="559540"/>
          </a:xfrm>
        </p:spPr>
      </p:pic>
      <p:pic>
        <p:nvPicPr>
          <p:cNvPr id="5" name="Content Placeholder 3" descr="How the Eye Perceives Color. The color you see is simply a… | by Erin S |  The Realm of Color | Medium">
            <a:extLst>
              <a:ext uri="{FF2B5EF4-FFF2-40B4-BE49-F238E27FC236}">
                <a16:creationId xmlns:a16="http://schemas.microsoft.com/office/drawing/2014/main" id="{04C1F551-B9AE-1BBC-C8A8-5CF2D0287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42" t="41827" r="95" b="45687"/>
          <a:stretch/>
        </p:blipFill>
        <p:spPr>
          <a:xfrm>
            <a:off x="5188347" y="2775681"/>
            <a:ext cx="4898655" cy="501296"/>
          </a:xfrm>
          <a:prstGeom prst="rect">
            <a:avLst/>
          </a:prstGeom>
        </p:spPr>
      </p:pic>
      <p:pic>
        <p:nvPicPr>
          <p:cNvPr id="14" name="Picture 13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58A0F2F0-ADA2-826B-9532-45A52F9F4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3" t="41304" r="63291" b="29228"/>
          <a:stretch/>
        </p:blipFill>
        <p:spPr>
          <a:xfrm>
            <a:off x="10090046" y="2775506"/>
            <a:ext cx="1157860" cy="654226"/>
          </a:xfrm>
          <a:prstGeom prst="rect">
            <a:avLst/>
          </a:prstGeom>
        </p:spPr>
      </p:pic>
      <p:pic>
        <p:nvPicPr>
          <p:cNvPr id="7" name="Picture 6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D1CC583C-5E0F-044F-B784-DA97C2F3AA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7" t="70368" r="54705" b="1282"/>
          <a:stretch/>
        </p:blipFill>
        <p:spPr>
          <a:xfrm>
            <a:off x="9698589" y="3428655"/>
            <a:ext cx="1550504" cy="639283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04EE5053-E145-E2FD-B0F4-99FB3B625462}"/>
              </a:ext>
            </a:extLst>
          </p:cNvPr>
          <p:cNvSpPr/>
          <p:nvPr/>
        </p:nvSpPr>
        <p:spPr>
          <a:xfrm rot="10800000">
            <a:off x="4632849" y="2543146"/>
            <a:ext cx="434050" cy="129250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594B0-DCB1-424F-1D6F-ABF08B9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Color, Wavelength and Energy</a:t>
            </a:r>
          </a:p>
        </p:txBody>
      </p:sp>
      <p:pic>
        <p:nvPicPr>
          <p:cNvPr id="6" name="Content Placeholder 3" descr="How the Eye Perceives Color. The color you see is simply a… | by Erin S |  The Realm of Color | Medium">
            <a:extLst>
              <a:ext uri="{FF2B5EF4-FFF2-40B4-BE49-F238E27FC236}">
                <a16:creationId xmlns:a16="http://schemas.microsoft.com/office/drawing/2014/main" id="{37D03FD6-6078-AB46-6E9C-8D23F9223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02" r="95" b="83848"/>
          <a:stretch/>
        </p:blipFill>
        <p:spPr>
          <a:xfrm>
            <a:off x="5192010" y="1584393"/>
            <a:ext cx="4894996" cy="6559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31CBBE-0BFB-48BD-1402-2F9E9F06270C}"/>
              </a:ext>
            </a:extLst>
          </p:cNvPr>
          <p:cNvSpPr txBox="1"/>
          <p:nvPr/>
        </p:nvSpPr>
        <p:spPr>
          <a:xfrm rot="19500000">
            <a:off x="3846271" y="1978313"/>
            <a:ext cx="214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Wavelength (</a:t>
            </a:r>
            <a:r>
              <a:rPr lang="el-GR"/>
              <a:t>λ</a:t>
            </a:r>
            <a:r>
              <a:rPr lang="en-US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09BBB-C938-EA07-C2E9-823575FCE7B1}"/>
              </a:ext>
            </a:extLst>
          </p:cNvPr>
          <p:cNvSpPr txBox="1"/>
          <p:nvPr/>
        </p:nvSpPr>
        <p:spPr>
          <a:xfrm rot="19860000">
            <a:off x="10755518" y="3834438"/>
            <a:ext cx="117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Energy (eV)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E542B96-4A6E-0E01-CEB4-85E7E7842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55" y="2777061"/>
            <a:ext cx="3435831" cy="22723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DD6055-166D-814B-535B-1834F48EB482}"/>
              </a:ext>
            </a:extLst>
          </p:cNvPr>
          <p:cNvSpPr txBox="1"/>
          <p:nvPr/>
        </p:nvSpPr>
        <p:spPr>
          <a:xfrm>
            <a:off x="690384" y="5434453"/>
            <a:ext cx="814416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i="1" dirty="0">
                <a:latin typeface="+mj-lt"/>
                <a:ea typeface="+mj-ea"/>
                <a:cs typeface="+mj-cs"/>
              </a:rPr>
              <a:t>Planck's Constant:</a:t>
            </a:r>
            <a:r>
              <a:rPr lang="en-US" sz="2000" dirty="0">
                <a:latin typeface="+mj-lt"/>
                <a:ea typeface="+mj-ea"/>
                <a:cs typeface="+mj-cs"/>
              </a:rPr>
              <a:t> h = 6.5 * 10</a:t>
            </a:r>
            <a:r>
              <a:rPr lang="en-US" sz="2000" baseline="30000" dirty="0">
                <a:latin typeface="+mj-lt"/>
                <a:ea typeface="+mj-ea"/>
                <a:cs typeface="+mj-cs"/>
              </a:rPr>
              <a:t>-16 </a:t>
            </a:r>
            <a:r>
              <a:rPr lang="en-US" sz="2000" dirty="0">
                <a:latin typeface="+mj-lt"/>
                <a:ea typeface="+mj-ea"/>
                <a:cs typeface="+mj-cs"/>
              </a:rPr>
              <a:t>eV*s</a:t>
            </a:r>
          </a:p>
          <a:p>
            <a:r>
              <a:rPr lang="en-US" sz="2000" i="1" dirty="0">
                <a:latin typeface="+mj-lt"/>
                <a:ea typeface="+mj-ea"/>
                <a:cs typeface="+mj-cs"/>
              </a:rPr>
              <a:t>Speed of Light:</a:t>
            </a:r>
            <a:r>
              <a:rPr lang="en-US" sz="2000" dirty="0">
                <a:latin typeface="+mj-lt"/>
                <a:ea typeface="+mj-ea"/>
                <a:cs typeface="+mj-cs"/>
              </a:rPr>
              <a:t>  c = 3 * 10</a:t>
            </a:r>
            <a:r>
              <a:rPr lang="en-US" sz="2000" baseline="30000" dirty="0">
                <a:latin typeface="+mj-lt"/>
                <a:ea typeface="+mj-ea"/>
                <a:cs typeface="+mj-cs"/>
              </a:rPr>
              <a:t>8  </a:t>
            </a:r>
            <a:r>
              <a:rPr lang="en-US" sz="2000" dirty="0">
                <a:latin typeface="+mj-lt"/>
                <a:ea typeface="+mj-ea"/>
                <a:cs typeface="+mj-cs"/>
              </a:rPr>
              <a:t>m*s</a:t>
            </a:r>
            <a:r>
              <a:rPr lang="en-US" sz="2000" baseline="30000" dirty="0">
                <a:latin typeface="+mj-lt"/>
                <a:ea typeface="+mj-ea"/>
                <a:cs typeface="+mj-cs"/>
              </a:rPr>
              <a:t>-1</a:t>
            </a:r>
          </a:p>
          <a:p>
            <a:r>
              <a:rPr lang="en-US" sz="2000" i="1" dirty="0">
                <a:latin typeface="+mj-lt"/>
                <a:ea typeface="+mj-ea"/>
                <a:cs typeface="+mj-cs"/>
              </a:rPr>
              <a:t>λ(</a:t>
            </a:r>
            <a:r>
              <a:rPr lang="en-US" sz="2000" i="1" dirty="0">
                <a:ea typeface="+mn-lt"/>
                <a:cs typeface="+mn-lt"/>
              </a:rPr>
              <a:t>Lamda ) = </a:t>
            </a:r>
            <a:r>
              <a:rPr lang="en-US" sz="2000" dirty="0">
                <a:latin typeface="+mj-lt"/>
                <a:ea typeface="+mj-ea"/>
                <a:cs typeface="+mj-cs"/>
              </a:rPr>
              <a:t>Wavelength (m) </a:t>
            </a:r>
          </a:p>
        </p:txBody>
      </p:sp>
      <p:pic>
        <p:nvPicPr>
          <p:cNvPr id="3" name="Picture 2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A3B88A60-5E60-278B-400F-BF9C9E7166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5" t="958" r="63453" b="69056"/>
          <a:stretch/>
        </p:blipFill>
        <p:spPr>
          <a:xfrm>
            <a:off x="10089900" y="1587223"/>
            <a:ext cx="1157349" cy="652674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E6ADBFBA-31D1-0406-9422-7FD9DFE82A88}"/>
              </a:ext>
            </a:extLst>
          </p:cNvPr>
          <p:cNvSpPr/>
          <p:nvPr/>
        </p:nvSpPr>
        <p:spPr>
          <a:xfrm>
            <a:off x="11577659" y="1896893"/>
            <a:ext cx="434050" cy="217989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7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w the Eye Perceives Color. The color you see is simply a… | by Erin S |  The Realm of Color | Medium">
            <a:extLst>
              <a:ext uri="{FF2B5EF4-FFF2-40B4-BE49-F238E27FC236}">
                <a16:creationId xmlns:a16="http://schemas.microsoft.com/office/drawing/2014/main" id="{6600C25F-0056-A971-2C76-F6BFE6048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2" t="41827" r="95" b="45687"/>
          <a:stretch/>
        </p:blipFill>
        <p:spPr>
          <a:xfrm rot="1263201">
            <a:off x="2355469" y="3786000"/>
            <a:ext cx="7171007" cy="733833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F4C992D-3346-92A8-62AC-02EC89814609}"/>
              </a:ext>
            </a:extLst>
          </p:cNvPr>
          <p:cNvSpPr/>
          <p:nvPr/>
        </p:nvSpPr>
        <p:spPr>
          <a:xfrm>
            <a:off x="1325878" y="3347084"/>
            <a:ext cx="2103120" cy="21031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558DB5C-BFE9-BCA7-169C-07E94405F4D0}"/>
              </a:ext>
            </a:extLst>
          </p:cNvPr>
          <p:cNvSpPr/>
          <p:nvPr/>
        </p:nvSpPr>
        <p:spPr>
          <a:xfrm>
            <a:off x="2103119" y="4398644"/>
            <a:ext cx="548640" cy="548640"/>
          </a:xfrm>
          <a:prstGeom prst="flowChartConnector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10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438AD-D4EA-FC27-3F62-473F9FAA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Electrons Emit Light When They Lose Energy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C3D8A40-4EA0-7C5E-B31C-275CCD1F00B5}"/>
              </a:ext>
            </a:extLst>
          </p:cNvPr>
          <p:cNvSpPr/>
          <p:nvPr/>
        </p:nvSpPr>
        <p:spPr>
          <a:xfrm>
            <a:off x="1828799" y="4124324"/>
            <a:ext cx="548640" cy="548640"/>
          </a:xfrm>
          <a:prstGeom prst="flowChartConnector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10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261774A-D9D7-74D3-8629-832413C5D72F}"/>
              </a:ext>
            </a:extLst>
          </p:cNvPr>
          <p:cNvSpPr/>
          <p:nvPr/>
        </p:nvSpPr>
        <p:spPr>
          <a:xfrm>
            <a:off x="2103119" y="3850004"/>
            <a:ext cx="548640" cy="548640"/>
          </a:xfrm>
          <a:prstGeom prst="flowChartConnector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10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D04BA1A-DF84-A0B7-738B-9691BCBDBBCC}"/>
              </a:ext>
            </a:extLst>
          </p:cNvPr>
          <p:cNvSpPr/>
          <p:nvPr/>
        </p:nvSpPr>
        <p:spPr>
          <a:xfrm>
            <a:off x="2377439" y="4124324"/>
            <a:ext cx="548640" cy="548640"/>
          </a:xfrm>
          <a:prstGeom prst="flowChartConnector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10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ECAE4EE-484E-6837-4AF9-FD26E4592F27}"/>
              </a:ext>
            </a:extLst>
          </p:cNvPr>
          <p:cNvSpPr/>
          <p:nvPr/>
        </p:nvSpPr>
        <p:spPr>
          <a:xfrm>
            <a:off x="2147886" y="4192904"/>
            <a:ext cx="459106" cy="411480"/>
          </a:xfrm>
          <a:prstGeom prst="flowChartConnector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1CA4AC9D-685F-A3E6-71AD-CC46167E9EB7}"/>
              </a:ext>
            </a:extLst>
          </p:cNvPr>
          <p:cNvSpPr/>
          <p:nvPr/>
        </p:nvSpPr>
        <p:spPr>
          <a:xfrm>
            <a:off x="91438" y="2112644"/>
            <a:ext cx="4572000" cy="4572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1DA3823-BD71-E61E-2D77-123A8947CAED}"/>
              </a:ext>
            </a:extLst>
          </p:cNvPr>
          <p:cNvSpPr/>
          <p:nvPr/>
        </p:nvSpPr>
        <p:spPr>
          <a:xfrm>
            <a:off x="2194559" y="1896428"/>
            <a:ext cx="457200" cy="457200"/>
          </a:xfrm>
          <a:prstGeom prst="flowChartConnecto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US" sz="1400" b="1" baseline="30000" dirty="0">
                <a:solidFill>
                  <a:schemeClr val="tx1"/>
                </a:solidFill>
              </a:rPr>
              <a:t>-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6C5C3F9-205F-5905-939C-89D92BE9BE0F}"/>
              </a:ext>
            </a:extLst>
          </p:cNvPr>
          <p:cNvSpPr/>
          <p:nvPr/>
        </p:nvSpPr>
        <p:spPr>
          <a:xfrm>
            <a:off x="1242058" y="4718684"/>
            <a:ext cx="457200" cy="457200"/>
          </a:xfrm>
          <a:prstGeom prst="flowChartConnector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</a:t>
            </a:r>
            <a:r>
              <a:rPr lang="en-US" sz="1400" b="1" baseline="30000" dirty="0">
                <a:solidFill>
                  <a:schemeClr val="tx1"/>
                </a:solidFill>
              </a:rPr>
              <a:t>-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38EDF9-4F2D-BFCB-FF20-3B3218EDA611}"/>
              </a:ext>
            </a:extLst>
          </p:cNvPr>
          <p:cNvCxnSpPr>
            <a:cxnSpLocks/>
          </p:cNvCxnSpPr>
          <p:nvPr/>
        </p:nvCxnSpPr>
        <p:spPr>
          <a:xfrm>
            <a:off x="2423159" y="2476500"/>
            <a:ext cx="0" cy="736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761AEC1-AA01-A110-823D-86C2D5C1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189" y="2543808"/>
            <a:ext cx="370193" cy="4257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7BFA1E2-0F32-ECEF-FBC2-5968DF628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931" y="3968748"/>
            <a:ext cx="2414271" cy="241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E47FD4-4489-4154-26FA-EDF9DB38B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359" y="2220151"/>
            <a:ext cx="2266120" cy="1498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9D74D3-B45B-63DA-CEE4-C2914A0A6A5F}"/>
              </a:ext>
            </a:extLst>
          </p:cNvPr>
          <p:cNvSpPr txBox="1"/>
          <p:nvPr/>
        </p:nvSpPr>
        <p:spPr>
          <a:xfrm>
            <a:off x="9203810" y="2385614"/>
            <a:ext cx="2414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amount of energy lost determines the color!</a:t>
            </a:r>
          </a:p>
        </p:txBody>
      </p:sp>
    </p:spTree>
    <p:extLst>
      <p:ext uri="{BB962C8B-B14F-4D97-AF65-F5344CB8AC3E}">
        <p14:creationId xmlns:p14="http://schemas.microsoft.com/office/powerpoint/2010/main" val="316580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D913-28D1-7178-FFB5-FA2BDE0A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DCECB-0874-B88B-24D6-47FDD5AE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Red in a cell phone display has 650 nm wavelength. How much energy did the electron need to lose to emit that color?</a:t>
            </a:r>
          </a:p>
          <a:p>
            <a:endParaRPr lang="en-US" dirty="0"/>
          </a:p>
          <a:p>
            <a:r>
              <a:rPr lang="en-US" dirty="0">
                <a:latin typeface="Aptos" panose="02110004020202020204"/>
                <a:ea typeface="Calibri"/>
                <a:cs typeface="Calibri"/>
              </a:rPr>
              <a:t>Blue</a:t>
            </a:r>
            <a:r>
              <a:rPr lang="en-US" dirty="0"/>
              <a:t> in a cell phone display has 400 nm wavelength. What is the energy associated with this wavelength?</a:t>
            </a:r>
          </a:p>
          <a:p>
            <a:endParaRPr lang="en-US" dirty="0"/>
          </a:p>
          <a:p>
            <a:r>
              <a:rPr lang="en-US" dirty="0"/>
              <a:t>A colored flashlight burns 2.5 eV of energy. What is the wavelength and color?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25AEB-E2F2-B810-9987-20ED8AD127EA}"/>
              </a:ext>
            </a:extLst>
          </p:cNvPr>
          <p:cNvSpPr txBox="1"/>
          <p:nvPr/>
        </p:nvSpPr>
        <p:spPr>
          <a:xfrm>
            <a:off x="9271210" y="56173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rgbClr val="467886"/>
                </a:solidFill>
                <a:latin typeface="Calibri"/>
                <a:ea typeface="Calibri"/>
                <a:cs typeface="Calibri"/>
                <a:hlinkClick r:id="rId3"/>
              </a:rPr>
              <a:t>https://colab.research.google.com/drive/1u6ndeCskxhfThumCNgOqATr6340i3fIE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8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ED21714A9CE64FB016EA311A478F7D" ma:contentTypeVersion="4" ma:contentTypeDescription="Create a new document." ma:contentTypeScope="" ma:versionID="13d2c3a224005590408068500e820d7f">
  <xsd:schema xmlns:xsd="http://www.w3.org/2001/XMLSchema" xmlns:xs="http://www.w3.org/2001/XMLSchema" xmlns:p="http://schemas.microsoft.com/office/2006/metadata/properties" xmlns:ns2="11e8e1b9-f066-4fa6-8561-afd81954078d" targetNamespace="http://schemas.microsoft.com/office/2006/metadata/properties" ma:root="true" ma:fieldsID="b5de34bceb0ea647502b434cc2baa9ec" ns2:_="">
    <xsd:import namespace="11e8e1b9-f066-4fa6-8561-afd8195407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e8e1b9-f066-4fa6-8561-afd8195407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8B84C3-04D2-420B-8BE7-751FA93174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e8e1b9-f066-4fa6-8561-afd8195407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A10F7-7817-4128-915D-426D847446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6C60AC-E685-473A-B0EE-4BB6431674F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495</Words>
  <Application>Microsoft Office PowerPoint</Application>
  <PresentationFormat>Widescreen</PresentationFormat>
  <Paragraphs>55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Helvetica Neue</vt:lpstr>
      <vt:lpstr>Office Theme</vt:lpstr>
      <vt:lpstr>Mini-module 3: Waves, Energy, and Light</vt:lpstr>
      <vt:lpstr>Mini module 3: Color and Waves</vt:lpstr>
      <vt:lpstr>Online Lesson</vt:lpstr>
      <vt:lpstr>What defines a wave?</vt:lpstr>
      <vt:lpstr>Color and Wavelength</vt:lpstr>
      <vt:lpstr>Color, Wavelength and Energy</vt:lpstr>
      <vt:lpstr>Electrons Emit Light When They Lose Energy</vt:lpstr>
      <vt:lpstr>Example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Mini-module 1: Color and the smart phone display</dc:title>
  <dc:creator>Kenneth Graham</dc:creator>
  <cp:lastModifiedBy>Lok, Nolan C.</cp:lastModifiedBy>
  <cp:revision>3</cp:revision>
  <dcterms:created xsi:type="dcterms:W3CDTF">2024-05-09T15:58:24Z</dcterms:created>
  <dcterms:modified xsi:type="dcterms:W3CDTF">2025-05-08T15:02:16Z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0x010100F6ED21714A9CE64FB016EA311A478F7D</vt:lpwstr>
  </property>
</Properties>
</file>