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D955F43-E7B3-4B28-B7DB-5CAB33C8A0F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Airbnb Listings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62F435D-7899-4376-B56B-0A5636826FE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9/19/24 8:18:48 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42D9FE3-98BA-41B8-B669-5F19ADB848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2024-09-20T01:18:48Z</dcterms:created>
  <dcterms:modified xsi:type="dcterms:W3CDTF">2024-09-20T01:18:48Z</dcterms:modified>
</cp:coreProperties>
</file>