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7"/>
  </p:notesMasterIdLst>
  <p:sldIdLst>
    <p:sldId id="256" r:id="rId2"/>
    <p:sldId id="258" r:id="rId3"/>
    <p:sldId id="260" r:id="rId4"/>
    <p:sldId id="320" r:id="rId5"/>
    <p:sldId id="321" r:id="rId6"/>
    <p:sldId id="323" r:id="rId7"/>
    <p:sldId id="324" r:id="rId8"/>
    <p:sldId id="325" r:id="rId9"/>
    <p:sldId id="322" r:id="rId10"/>
    <p:sldId id="326" r:id="rId11"/>
    <p:sldId id="262" r:id="rId12"/>
    <p:sldId id="316" r:id="rId13"/>
    <p:sldId id="332" r:id="rId14"/>
    <p:sldId id="279" r:id="rId15"/>
    <p:sldId id="318" r:id="rId16"/>
    <p:sldId id="315" r:id="rId17"/>
    <p:sldId id="317" r:id="rId18"/>
    <p:sldId id="312" r:id="rId19"/>
    <p:sldId id="328" r:id="rId20"/>
    <p:sldId id="331" r:id="rId21"/>
    <p:sldId id="314" r:id="rId22"/>
    <p:sldId id="329" r:id="rId23"/>
    <p:sldId id="313" r:id="rId24"/>
    <p:sldId id="265" r:id="rId25"/>
    <p:sldId id="330" r:id="rId26"/>
  </p:sldIdLst>
  <p:sldSz cx="9144000" cy="5143500" type="screen16x9"/>
  <p:notesSz cx="6858000" cy="9144000"/>
  <p:embeddedFontLst>
    <p:embeddedFont>
      <p:font typeface="Amethysta" panose="02000000000000000000" pitchFamily="2"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79266D-EB9E-439A-B0F4-15797F9C07EE}">
  <a:tblStyle styleId="{2579266D-EB9E-439A-B0F4-15797F9C07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FCCF22-B96C-4EA4-8B0B-1FEB882BC4DB}"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83231" autoAdjust="0"/>
  </p:normalViewPr>
  <p:slideViewPr>
    <p:cSldViewPr snapToGrid="0">
      <p:cViewPr varScale="1">
        <p:scale>
          <a:sx n="124" d="100"/>
          <a:sy n="124" d="100"/>
        </p:scale>
        <p:origin x="104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12e9f19c9d_2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12e9f19c9d_2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131315d0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131315d0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921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1210d5fdfa_1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1210d5fdfa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2e9f19c9d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12e9f19c9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358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133c780ec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133c780ec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2e9f19c9d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12e9f19c9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9831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2e9f19c9d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12e9f19c9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8775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133c781148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133c781148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Search Movies</a:t>
            </a:r>
          </a:p>
          <a:p>
            <a:pPr marL="0" lvl="0" indent="0" algn="l" rtl="0">
              <a:spcBef>
                <a:spcPts val="0"/>
              </a:spcBef>
              <a:spcAft>
                <a:spcPts val="0"/>
              </a:spcAft>
              <a:buNone/>
            </a:pPr>
            <a:r>
              <a:rPr lang="en-US" dirty="0"/>
              <a:t>'/</a:t>
            </a:r>
            <a:r>
              <a:rPr lang="en-US" dirty="0" err="1"/>
              <a:t>listofcities</a:t>
            </a:r>
            <a:r>
              <a:rPr lang="en-US" dirty="0"/>
              <a:t>'</a:t>
            </a:r>
          </a:p>
          <a:p>
            <a:pPr marL="0" lvl="0" indent="0" algn="l" rtl="0">
              <a:spcBef>
                <a:spcPts val="0"/>
              </a:spcBef>
              <a:spcAft>
                <a:spcPts val="0"/>
              </a:spcAft>
              <a:buNone/>
            </a:pPr>
            <a:r>
              <a:rPr lang="en-US" dirty="0"/>
              <a:t>'/</a:t>
            </a:r>
            <a:r>
              <a:rPr lang="en-US" dirty="0" err="1"/>
              <a:t>addnewuser</a:t>
            </a:r>
            <a:r>
              <a:rPr lang="en-US" dirty="0"/>
              <a:t>'</a:t>
            </a:r>
          </a:p>
          <a:p>
            <a:pPr marL="0" lvl="0" indent="0" algn="l" rtl="0">
              <a:spcBef>
                <a:spcPts val="0"/>
              </a:spcBef>
              <a:spcAft>
                <a:spcPts val="0"/>
              </a:spcAft>
              <a:buNone/>
            </a:pPr>
            <a:r>
              <a:rPr lang="en-US" dirty="0"/>
              <a:t>'/</a:t>
            </a:r>
            <a:r>
              <a:rPr lang="en-US" dirty="0" err="1"/>
              <a:t>listoftheaters</a:t>
            </a:r>
            <a:r>
              <a:rPr lang="en-US" dirty="0"/>
              <a:t>';</a:t>
            </a:r>
          </a:p>
          <a:p>
            <a:pPr marL="0" lvl="0" indent="0" algn="l" rtl="0">
              <a:spcBef>
                <a:spcPts val="0"/>
              </a:spcBef>
              <a:spcAft>
                <a:spcPts val="0"/>
              </a:spcAft>
              <a:buNone/>
            </a:pPr>
            <a:r>
              <a:rPr lang="en-US" dirty="0"/>
              <a:t>'/</a:t>
            </a:r>
            <a:r>
              <a:rPr lang="en-US" dirty="0" err="1"/>
              <a:t>listofmovies</a:t>
            </a:r>
            <a:r>
              <a:rPr lang="en-US" dirty="0"/>
              <a:t>';</a:t>
            </a:r>
          </a:p>
          <a:p>
            <a:pPr marL="0" lvl="0" indent="0" algn="l" rtl="0">
              <a:spcBef>
                <a:spcPts val="0"/>
              </a:spcBef>
              <a:spcAft>
                <a:spcPts val="0"/>
              </a:spcAft>
              <a:buNone/>
            </a:pPr>
            <a:r>
              <a:rPr lang="en-US" dirty="0"/>
              <a:t>'/</a:t>
            </a:r>
            <a:r>
              <a:rPr lang="en-US" dirty="0" err="1"/>
              <a:t>getuser</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Ticket Booking </a:t>
            </a:r>
          </a:p>
          <a:p>
            <a:pPr marL="0" lvl="0" indent="0" algn="l" rtl="0">
              <a:spcBef>
                <a:spcPts val="0"/>
              </a:spcBef>
              <a:spcAft>
                <a:spcPts val="0"/>
              </a:spcAft>
              <a:buNone/>
            </a:pPr>
            <a:r>
              <a:rPr lang="en-US" dirty="0"/>
              <a:t>'/</a:t>
            </a:r>
            <a:r>
              <a:rPr lang="en-US" dirty="0" err="1"/>
              <a:t>listofshowdates</a:t>
            </a:r>
            <a:r>
              <a:rPr lang="en-US" dirty="0"/>
              <a:t>';</a:t>
            </a:r>
          </a:p>
          <a:p>
            <a:pPr marL="0" lvl="0" indent="0" algn="l" rtl="0">
              <a:spcBef>
                <a:spcPts val="0"/>
              </a:spcBef>
              <a:spcAft>
                <a:spcPts val="0"/>
              </a:spcAft>
              <a:buNone/>
            </a:pPr>
            <a:r>
              <a:rPr lang="en-US" dirty="0"/>
              <a:t>'/</a:t>
            </a:r>
            <a:r>
              <a:rPr lang="en-US" dirty="0" err="1"/>
              <a:t>listofshows</a:t>
            </a:r>
            <a:r>
              <a:rPr lang="en-US" dirty="0"/>
              <a:t>';</a:t>
            </a:r>
          </a:p>
          <a:p>
            <a:pPr marL="0" lvl="0" indent="0" algn="l" rtl="0">
              <a:spcBef>
                <a:spcPts val="0"/>
              </a:spcBef>
              <a:spcAft>
                <a:spcPts val="0"/>
              </a:spcAft>
              <a:buNone/>
            </a:pPr>
            <a:r>
              <a:rPr lang="en-US" dirty="0"/>
              <a:t>'/</a:t>
            </a:r>
            <a:r>
              <a:rPr lang="en-US" dirty="0" err="1"/>
              <a:t>listofshowseats</a:t>
            </a:r>
            <a:r>
              <a:rPr lang="en-US" dirty="0"/>
              <a:t>';</a:t>
            </a:r>
          </a:p>
          <a:p>
            <a:pPr marL="0" lvl="0" indent="0" algn="l" rtl="0">
              <a:spcBef>
                <a:spcPts val="0"/>
              </a:spcBef>
              <a:spcAft>
                <a:spcPts val="0"/>
              </a:spcAft>
              <a:buNone/>
            </a:pPr>
            <a:r>
              <a:rPr lang="en-US" dirty="0"/>
              <a:t>'/</a:t>
            </a:r>
            <a:r>
              <a:rPr lang="en-US" dirty="0" err="1"/>
              <a:t>addshowseats</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Food Ordering</a:t>
            </a:r>
          </a:p>
          <a:p>
            <a:pPr marL="0" lvl="0" indent="0" algn="l" rtl="0">
              <a:spcBef>
                <a:spcPts val="0"/>
              </a:spcBef>
              <a:spcAft>
                <a:spcPts val="0"/>
              </a:spcAft>
              <a:buNone/>
            </a:pPr>
            <a:r>
              <a:rPr lang="en-US" dirty="0" err="1"/>
              <a:t>Listoffood</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Payment Processing</a:t>
            </a:r>
          </a:p>
          <a:p>
            <a:pPr marL="0" lvl="0" indent="0" algn="l" rtl="0">
              <a:spcBef>
                <a:spcPts val="0"/>
              </a:spcBef>
              <a:spcAft>
                <a:spcPts val="0"/>
              </a:spcAft>
              <a:buNone/>
            </a:pPr>
            <a:r>
              <a:rPr lang="en-US" dirty="0" err="1"/>
              <a:t>Bookinngcost</a:t>
            </a:r>
            <a:r>
              <a:rPr lang="en-US" dirty="0"/>
              <a:t> </a:t>
            </a:r>
          </a:p>
          <a:p>
            <a:pPr marL="0" lvl="0" indent="0" algn="l" rtl="0">
              <a:spcBef>
                <a:spcPts val="0"/>
              </a:spcBef>
              <a:spcAft>
                <a:spcPts val="0"/>
              </a:spcAft>
              <a:buNone/>
            </a:pPr>
            <a:r>
              <a:rPr lang="en-US" dirty="0" err="1"/>
              <a:t>listoftickets</a:t>
            </a:r>
            <a:endParaRPr dirty="0"/>
          </a:p>
        </p:txBody>
      </p:sp>
    </p:spTree>
    <p:extLst>
      <p:ext uri="{BB962C8B-B14F-4D97-AF65-F5344CB8AC3E}">
        <p14:creationId xmlns:p14="http://schemas.microsoft.com/office/powerpoint/2010/main" val="3874475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2e9f19c9d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12e9f19c9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433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2e9f19c9d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12e9f19c9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286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13348a2836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13348a2836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2e9f19c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12e9f19c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01 scenario – need to speak on what does our website do?</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12e9f19c9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12e9f19c9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236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2e9f19c9d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12e9f19c9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131315d0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131315d0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4936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131315d0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131315d0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405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131315d0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131315d0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3747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131315d0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131315d0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519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131315d0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131315d0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1533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131315d0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131315d0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0031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11606"/>
          <a:stretch/>
        </p:blipFill>
        <p:spPr>
          <a:xfrm>
            <a:off x="0" y="25"/>
            <a:ext cx="9144000" cy="5143500"/>
          </a:xfrm>
          <a:prstGeom prst="rect">
            <a:avLst/>
          </a:prstGeom>
          <a:noFill/>
          <a:ln>
            <a:noFill/>
          </a:ln>
        </p:spPr>
      </p:pic>
      <p:sp>
        <p:nvSpPr>
          <p:cNvPr id="10" name="Google Shape;10;p2"/>
          <p:cNvSpPr/>
          <p:nvPr/>
        </p:nvSpPr>
        <p:spPr>
          <a:xfrm>
            <a:off x="146004" y="181782"/>
            <a:ext cx="8851773" cy="4780048"/>
          </a:xfrm>
          <a:custGeom>
            <a:avLst/>
            <a:gdLst/>
            <a:ahLst/>
            <a:cxnLst/>
            <a:rect l="l" t="t" r="r" b="b"/>
            <a:pathLst>
              <a:path w="127515" h="67896" extrusionOk="0">
                <a:moveTo>
                  <a:pt x="6426" y="0"/>
                </a:moveTo>
                <a:cubicBezTo>
                  <a:pt x="6392" y="3539"/>
                  <a:pt x="3539" y="6426"/>
                  <a:pt x="1" y="6460"/>
                </a:cubicBezTo>
                <a:lnTo>
                  <a:pt x="1" y="61435"/>
                </a:lnTo>
                <a:cubicBezTo>
                  <a:pt x="3539" y="61470"/>
                  <a:pt x="6392" y="64365"/>
                  <a:pt x="6426" y="67895"/>
                </a:cubicBezTo>
                <a:lnTo>
                  <a:pt x="121089" y="67895"/>
                </a:lnTo>
                <a:cubicBezTo>
                  <a:pt x="121124" y="64365"/>
                  <a:pt x="123976" y="61470"/>
                  <a:pt x="127515" y="61435"/>
                </a:cubicBezTo>
                <a:lnTo>
                  <a:pt x="127515" y="6460"/>
                </a:lnTo>
                <a:cubicBezTo>
                  <a:pt x="123976" y="6426"/>
                  <a:pt x="121124" y="3539"/>
                  <a:pt x="121089" y="0"/>
                </a:cubicBezTo>
                <a:close/>
              </a:path>
            </a:pathLst>
          </a:custGeom>
          <a:noFill/>
          <a:ln w="9525" cap="flat" cmpd="sng">
            <a:solidFill>
              <a:srgbClr val="FFF2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141284" y="176903"/>
            <a:ext cx="8861283" cy="4789693"/>
            <a:chOff x="141284" y="176903"/>
            <a:chExt cx="8861283" cy="4789693"/>
          </a:xfrm>
        </p:grpSpPr>
        <p:sp>
          <p:nvSpPr>
            <p:cNvPr id="12" name="Google Shape;12;p2"/>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2203250" y="889957"/>
            <a:ext cx="4737600" cy="28824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2142975" y="3802082"/>
            <a:ext cx="48579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95"/>
        <p:cNvGrpSpPr/>
        <p:nvPr/>
      </p:nvGrpSpPr>
      <p:grpSpPr>
        <a:xfrm>
          <a:off x="0" y="0"/>
          <a:ext cx="0" cy="0"/>
          <a:chOff x="0" y="0"/>
          <a:chExt cx="0" cy="0"/>
        </a:xfrm>
      </p:grpSpPr>
      <p:pic>
        <p:nvPicPr>
          <p:cNvPr id="296" name="Google Shape;296;p34"/>
          <p:cNvPicPr preferRelativeResize="0"/>
          <p:nvPr/>
        </p:nvPicPr>
        <p:blipFill>
          <a:blip r:embed="rId2">
            <a:alphaModFix/>
          </a:blip>
          <a:stretch>
            <a:fillRect/>
          </a:stretch>
        </p:blipFill>
        <p:spPr>
          <a:xfrm rot="-5400000" flipH="1">
            <a:off x="2000250" y="-2000250"/>
            <a:ext cx="5143500" cy="9144000"/>
          </a:xfrm>
          <a:prstGeom prst="rect">
            <a:avLst/>
          </a:prstGeom>
          <a:noFill/>
          <a:ln>
            <a:noFill/>
          </a:ln>
        </p:spPr>
      </p:pic>
      <p:grpSp>
        <p:nvGrpSpPr>
          <p:cNvPr id="297" name="Google Shape;297;p34"/>
          <p:cNvGrpSpPr/>
          <p:nvPr/>
        </p:nvGrpSpPr>
        <p:grpSpPr>
          <a:xfrm>
            <a:off x="141284" y="176903"/>
            <a:ext cx="8861283" cy="4789693"/>
            <a:chOff x="141284" y="176903"/>
            <a:chExt cx="8861283" cy="4789693"/>
          </a:xfrm>
        </p:grpSpPr>
        <p:sp>
          <p:nvSpPr>
            <p:cNvPr id="298" name="Google Shape;298;p34"/>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300"/>
        <p:cNvGrpSpPr/>
        <p:nvPr/>
      </p:nvGrpSpPr>
      <p:grpSpPr>
        <a:xfrm>
          <a:off x="0" y="0"/>
          <a:ext cx="0" cy="0"/>
          <a:chOff x="0" y="0"/>
          <a:chExt cx="0" cy="0"/>
        </a:xfrm>
      </p:grpSpPr>
      <p:pic>
        <p:nvPicPr>
          <p:cNvPr id="301" name="Google Shape;301;p35"/>
          <p:cNvPicPr preferRelativeResize="0"/>
          <p:nvPr/>
        </p:nvPicPr>
        <p:blipFill>
          <a:blip r:embed="rId2">
            <a:alphaModFix/>
          </a:blip>
          <a:stretch>
            <a:fillRect/>
          </a:stretch>
        </p:blipFill>
        <p:spPr>
          <a:xfrm rot="-5400000">
            <a:off x="2004417" y="-2004717"/>
            <a:ext cx="5154216" cy="9163050"/>
          </a:xfrm>
          <a:prstGeom prst="rect">
            <a:avLst/>
          </a:prstGeom>
          <a:noFill/>
          <a:ln>
            <a:noFill/>
          </a:ln>
        </p:spPr>
      </p:pic>
      <p:grpSp>
        <p:nvGrpSpPr>
          <p:cNvPr id="302" name="Google Shape;302;p35"/>
          <p:cNvGrpSpPr/>
          <p:nvPr/>
        </p:nvGrpSpPr>
        <p:grpSpPr>
          <a:xfrm>
            <a:off x="141284" y="176903"/>
            <a:ext cx="8861283" cy="4789693"/>
            <a:chOff x="141284" y="176903"/>
            <a:chExt cx="8861283" cy="4789693"/>
          </a:xfrm>
        </p:grpSpPr>
        <p:sp>
          <p:nvSpPr>
            <p:cNvPr id="303" name="Google Shape;303;p35"/>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2"/>
        <p:cNvGrpSpPr/>
        <p:nvPr/>
      </p:nvGrpSpPr>
      <p:grpSpPr>
        <a:xfrm>
          <a:off x="0" y="0"/>
          <a:ext cx="0" cy="0"/>
          <a:chOff x="0" y="0"/>
          <a:chExt cx="0" cy="0"/>
        </a:xfrm>
      </p:grpSpPr>
      <p:pic>
        <p:nvPicPr>
          <p:cNvPr id="113" name="Google Shape;113;p15"/>
          <p:cNvPicPr preferRelativeResize="0"/>
          <p:nvPr/>
        </p:nvPicPr>
        <p:blipFill>
          <a:blip r:embed="rId2">
            <a:alphaModFix/>
          </a:blip>
          <a:stretch>
            <a:fillRect/>
          </a:stretch>
        </p:blipFill>
        <p:spPr>
          <a:xfrm rot="5400000" flipH="1">
            <a:off x="2000250" y="-2000252"/>
            <a:ext cx="5143500" cy="9144000"/>
          </a:xfrm>
          <a:prstGeom prst="rect">
            <a:avLst/>
          </a:prstGeom>
          <a:noFill/>
          <a:ln>
            <a:noFill/>
          </a:ln>
        </p:spPr>
      </p:pic>
      <p:grpSp>
        <p:nvGrpSpPr>
          <p:cNvPr id="114" name="Google Shape;114;p15"/>
          <p:cNvGrpSpPr/>
          <p:nvPr/>
        </p:nvGrpSpPr>
        <p:grpSpPr>
          <a:xfrm>
            <a:off x="141284" y="176903"/>
            <a:ext cx="8861283" cy="4789693"/>
            <a:chOff x="141284" y="176903"/>
            <a:chExt cx="8861283" cy="4789693"/>
          </a:xfrm>
        </p:grpSpPr>
        <p:sp>
          <p:nvSpPr>
            <p:cNvPr id="115" name="Google Shape;115;p15"/>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1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438151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84"/>
        <p:cNvGrpSpPr/>
        <p:nvPr/>
      </p:nvGrpSpPr>
      <p:grpSpPr>
        <a:xfrm>
          <a:off x="0" y="0"/>
          <a:ext cx="0" cy="0"/>
          <a:chOff x="0" y="0"/>
          <a:chExt cx="0" cy="0"/>
        </a:xfrm>
      </p:grpSpPr>
      <p:pic>
        <p:nvPicPr>
          <p:cNvPr id="185" name="Google Shape;185;p25"/>
          <p:cNvPicPr preferRelativeResize="0"/>
          <p:nvPr/>
        </p:nvPicPr>
        <p:blipFill>
          <a:blip r:embed="rId2">
            <a:alphaModFix/>
          </a:blip>
          <a:stretch>
            <a:fillRect/>
          </a:stretch>
        </p:blipFill>
        <p:spPr>
          <a:xfrm rot="-5400000" flipH="1">
            <a:off x="2000250" y="-2000252"/>
            <a:ext cx="5143500" cy="9144000"/>
          </a:xfrm>
          <a:prstGeom prst="rect">
            <a:avLst/>
          </a:prstGeom>
          <a:noFill/>
          <a:ln>
            <a:noFill/>
          </a:ln>
        </p:spPr>
      </p:pic>
      <p:grpSp>
        <p:nvGrpSpPr>
          <p:cNvPr id="186" name="Google Shape;186;p25"/>
          <p:cNvGrpSpPr/>
          <p:nvPr/>
        </p:nvGrpSpPr>
        <p:grpSpPr>
          <a:xfrm>
            <a:off x="141284" y="176904"/>
            <a:ext cx="8861283" cy="4789693"/>
            <a:chOff x="141284" y="176903"/>
            <a:chExt cx="8861283" cy="4789693"/>
          </a:xfrm>
        </p:grpSpPr>
        <p:sp>
          <p:nvSpPr>
            <p:cNvPr id="187" name="Google Shape;187;p25"/>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8" name="Google Shape;188;p25"/>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89" name="Google Shape;189;p25"/>
          <p:cNvSpPr txBox="1">
            <a:spLocks noGrp="1"/>
          </p:cNvSpPr>
          <p:nvPr>
            <p:ph type="title"/>
          </p:nvPr>
        </p:nvSpPr>
        <p:spPr>
          <a:xfrm>
            <a:off x="715100" y="2423325"/>
            <a:ext cx="2418900" cy="43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 name="Google Shape;190;p25"/>
          <p:cNvSpPr txBox="1">
            <a:spLocks noGrp="1"/>
          </p:cNvSpPr>
          <p:nvPr>
            <p:ph type="subTitle" idx="1"/>
          </p:nvPr>
        </p:nvSpPr>
        <p:spPr>
          <a:xfrm>
            <a:off x="715100" y="2857450"/>
            <a:ext cx="2418900" cy="83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25"/>
          <p:cNvSpPr txBox="1">
            <a:spLocks noGrp="1"/>
          </p:cNvSpPr>
          <p:nvPr>
            <p:ph type="title" idx="2"/>
          </p:nvPr>
        </p:nvSpPr>
        <p:spPr>
          <a:xfrm>
            <a:off x="3362550" y="2423325"/>
            <a:ext cx="2418900" cy="43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25"/>
          <p:cNvSpPr txBox="1">
            <a:spLocks noGrp="1"/>
          </p:cNvSpPr>
          <p:nvPr>
            <p:ph type="subTitle" idx="3"/>
          </p:nvPr>
        </p:nvSpPr>
        <p:spPr>
          <a:xfrm>
            <a:off x="3362550" y="2857450"/>
            <a:ext cx="2418900" cy="83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25"/>
          <p:cNvSpPr txBox="1">
            <a:spLocks noGrp="1"/>
          </p:cNvSpPr>
          <p:nvPr>
            <p:ph type="title" idx="4"/>
          </p:nvPr>
        </p:nvSpPr>
        <p:spPr>
          <a:xfrm>
            <a:off x="6010000" y="2423325"/>
            <a:ext cx="2418900" cy="43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5"/>
          <p:cNvSpPr txBox="1">
            <a:spLocks noGrp="1"/>
          </p:cNvSpPr>
          <p:nvPr>
            <p:ph type="subTitle" idx="5"/>
          </p:nvPr>
        </p:nvSpPr>
        <p:spPr>
          <a:xfrm>
            <a:off x="6010000" y="2857450"/>
            <a:ext cx="2418900" cy="83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5"/>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322378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pic>
        <p:nvPicPr>
          <p:cNvPr id="17" name="Google Shape;17;p3"/>
          <p:cNvPicPr preferRelativeResize="0"/>
          <p:nvPr/>
        </p:nvPicPr>
        <p:blipFill>
          <a:blip r:embed="rId2">
            <a:alphaModFix/>
          </a:blip>
          <a:stretch>
            <a:fillRect/>
          </a:stretch>
        </p:blipFill>
        <p:spPr>
          <a:xfrm rot="-5400000">
            <a:off x="2004425" y="-2004418"/>
            <a:ext cx="5154200" cy="9163050"/>
          </a:xfrm>
          <a:prstGeom prst="rect">
            <a:avLst/>
          </a:prstGeom>
          <a:noFill/>
          <a:ln>
            <a:noFill/>
          </a:ln>
        </p:spPr>
      </p:pic>
      <p:grpSp>
        <p:nvGrpSpPr>
          <p:cNvPr id="18" name="Google Shape;18;p3"/>
          <p:cNvGrpSpPr/>
          <p:nvPr/>
        </p:nvGrpSpPr>
        <p:grpSpPr>
          <a:xfrm>
            <a:off x="141284" y="176903"/>
            <a:ext cx="8861283" cy="4789693"/>
            <a:chOff x="141284" y="176903"/>
            <a:chExt cx="8861283" cy="4789693"/>
          </a:xfrm>
        </p:grpSpPr>
        <p:sp>
          <p:nvSpPr>
            <p:cNvPr id="19" name="Google Shape;19;p3"/>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3680715" y="1806863"/>
            <a:ext cx="3389400" cy="1002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7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2025565" y="1708350"/>
            <a:ext cx="1460400" cy="105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7900">
                <a:latin typeface="Amethysta"/>
                <a:ea typeface="Amethysta"/>
                <a:cs typeface="Amethysta"/>
                <a:sym typeface="Amethysta"/>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 name="Google Shape;23;p3"/>
          <p:cNvSpPr txBox="1">
            <a:spLocks noGrp="1"/>
          </p:cNvSpPr>
          <p:nvPr>
            <p:ph type="subTitle" idx="1"/>
          </p:nvPr>
        </p:nvSpPr>
        <p:spPr>
          <a:xfrm>
            <a:off x="3680715" y="2822453"/>
            <a:ext cx="3389400" cy="6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pic>
        <p:nvPicPr>
          <p:cNvPr id="42" name="Google Shape;42;p6"/>
          <p:cNvPicPr preferRelativeResize="0"/>
          <p:nvPr/>
        </p:nvPicPr>
        <p:blipFill>
          <a:blip r:embed="rId2">
            <a:alphaModFix/>
          </a:blip>
          <a:stretch>
            <a:fillRect/>
          </a:stretch>
        </p:blipFill>
        <p:spPr>
          <a:xfrm rot="5400000">
            <a:off x="2000250" y="-2000252"/>
            <a:ext cx="5143500" cy="9144000"/>
          </a:xfrm>
          <a:prstGeom prst="rect">
            <a:avLst/>
          </a:prstGeom>
          <a:noFill/>
          <a:ln>
            <a:noFill/>
          </a:ln>
        </p:spPr>
      </p:pic>
      <p:grpSp>
        <p:nvGrpSpPr>
          <p:cNvPr id="43" name="Google Shape;43;p6"/>
          <p:cNvGrpSpPr/>
          <p:nvPr/>
        </p:nvGrpSpPr>
        <p:grpSpPr>
          <a:xfrm>
            <a:off x="141284" y="176903"/>
            <a:ext cx="8861283" cy="4789693"/>
            <a:chOff x="141284" y="176903"/>
            <a:chExt cx="8861283" cy="4789693"/>
          </a:xfrm>
        </p:grpSpPr>
        <p:sp>
          <p:nvSpPr>
            <p:cNvPr id="44" name="Google Shape;44;p6"/>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pic>
        <p:nvPicPr>
          <p:cNvPr id="61" name="Google Shape;61;p9"/>
          <p:cNvPicPr preferRelativeResize="0"/>
          <p:nvPr/>
        </p:nvPicPr>
        <p:blipFill>
          <a:blip r:embed="rId2">
            <a:alphaModFix/>
          </a:blip>
          <a:stretch>
            <a:fillRect/>
          </a:stretch>
        </p:blipFill>
        <p:spPr>
          <a:xfrm rot="-5400000">
            <a:off x="2004417" y="-2004717"/>
            <a:ext cx="5154216" cy="9163050"/>
          </a:xfrm>
          <a:prstGeom prst="rect">
            <a:avLst/>
          </a:prstGeom>
          <a:noFill/>
          <a:ln>
            <a:noFill/>
          </a:ln>
        </p:spPr>
      </p:pic>
      <p:grpSp>
        <p:nvGrpSpPr>
          <p:cNvPr id="62" name="Google Shape;62;p9"/>
          <p:cNvGrpSpPr/>
          <p:nvPr/>
        </p:nvGrpSpPr>
        <p:grpSpPr>
          <a:xfrm>
            <a:off x="141284" y="176903"/>
            <a:ext cx="8861283" cy="4789693"/>
            <a:chOff x="141284" y="176903"/>
            <a:chExt cx="8861283" cy="4789693"/>
          </a:xfrm>
        </p:grpSpPr>
        <p:sp>
          <p:nvSpPr>
            <p:cNvPr id="63" name="Google Shape;63;p9"/>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9"/>
          <p:cNvSpPr txBox="1">
            <a:spLocks noGrp="1"/>
          </p:cNvSpPr>
          <p:nvPr>
            <p:ph type="title"/>
          </p:nvPr>
        </p:nvSpPr>
        <p:spPr>
          <a:xfrm>
            <a:off x="1956300" y="1550525"/>
            <a:ext cx="5231400" cy="75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6" name="Google Shape;66;p9"/>
          <p:cNvSpPr txBox="1">
            <a:spLocks noGrp="1"/>
          </p:cNvSpPr>
          <p:nvPr>
            <p:ph type="subTitle" idx="1"/>
          </p:nvPr>
        </p:nvSpPr>
        <p:spPr>
          <a:xfrm>
            <a:off x="1956425" y="2379463"/>
            <a:ext cx="5231400" cy="121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0"/>
        <p:cNvGrpSpPr/>
        <p:nvPr/>
      </p:nvGrpSpPr>
      <p:grpSpPr>
        <a:xfrm>
          <a:off x="0" y="0"/>
          <a:ext cx="0" cy="0"/>
          <a:chOff x="0" y="0"/>
          <a:chExt cx="0" cy="0"/>
        </a:xfrm>
      </p:grpSpPr>
      <p:pic>
        <p:nvPicPr>
          <p:cNvPr id="81" name="Google Shape;81;p13"/>
          <p:cNvPicPr preferRelativeResize="0"/>
          <p:nvPr/>
        </p:nvPicPr>
        <p:blipFill>
          <a:blip r:embed="rId2">
            <a:alphaModFix/>
          </a:blip>
          <a:stretch>
            <a:fillRect/>
          </a:stretch>
        </p:blipFill>
        <p:spPr>
          <a:xfrm rot="-5400000">
            <a:off x="2004417" y="-2004717"/>
            <a:ext cx="5154216" cy="9163050"/>
          </a:xfrm>
          <a:prstGeom prst="rect">
            <a:avLst/>
          </a:prstGeom>
          <a:noFill/>
          <a:ln>
            <a:noFill/>
          </a:ln>
        </p:spPr>
      </p:pic>
      <p:grpSp>
        <p:nvGrpSpPr>
          <p:cNvPr id="82" name="Google Shape;82;p13"/>
          <p:cNvGrpSpPr/>
          <p:nvPr/>
        </p:nvGrpSpPr>
        <p:grpSpPr>
          <a:xfrm>
            <a:off x="141284" y="176903"/>
            <a:ext cx="8861283" cy="4789693"/>
            <a:chOff x="141284" y="176903"/>
            <a:chExt cx="8861283" cy="4789693"/>
          </a:xfrm>
        </p:grpSpPr>
        <p:sp>
          <p:nvSpPr>
            <p:cNvPr id="83" name="Google Shape;83;p13"/>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3"/>
          <p:cNvSpPr txBox="1">
            <a:spLocks noGrp="1"/>
          </p:cNvSpPr>
          <p:nvPr>
            <p:ph type="title"/>
          </p:nvPr>
        </p:nvSpPr>
        <p:spPr>
          <a:xfrm>
            <a:off x="872400" y="1742775"/>
            <a:ext cx="23364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3"/>
          <p:cNvSpPr txBox="1">
            <a:spLocks noGrp="1"/>
          </p:cNvSpPr>
          <p:nvPr>
            <p:ph type="title" idx="2" hasCustomPrompt="1"/>
          </p:nvPr>
        </p:nvSpPr>
        <p:spPr>
          <a:xfrm>
            <a:off x="1724700" y="1225800"/>
            <a:ext cx="6318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atin typeface="Amethysta"/>
                <a:ea typeface="Amethysta"/>
                <a:cs typeface="Amethysta"/>
                <a:sym typeface="Amethyst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subTitle" idx="1"/>
          </p:nvPr>
        </p:nvSpPr>
        <p:spPr>
          <a:xfrm>
            <a:off x="872400" y="2176900"/>
            <a:ext cx="233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8" name="Google Shape;88;p13"/>
          <p:cNvSpPr txBox="1">
            <a:spLocks noGrp="1"/>
          </p:cNvSpPr>
          <p:nvPr>
            <p:ph type="title" idx="3"/>
          </p:nvPr>
        </p:nvSpPr>
        <p:spPr>
          <a:xfrm>
            <a:off x="3403800" y="1742775"/>
            <a:ext cx="23364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13"/>
          <p:cNvSpPr txBox="1">
            <a:spLocks noGrp="1"/>
          </p:cNvSpPr>
          <p:nvPr>
            <p:ph type="title" idx="4" hasCustomPrompt="1"/>
          </p:nvPr>
        </p:nvSpPr>
        <p:spPr>
          <a:xfrm>
            <a:off x="4256100" y="1225800"/>
            <a:ext cx="6318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atin typeface="Amethysta"/>
                <a:ea typeface="Amethysta"/>
                <a:cs typeface="Amethysta"/>
                <a:sym typeface="Amethyst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subTitle" idx="5"/>
          </p:nvPr>
        </p:nvSpPr>
        <p:spPr>
          <a:xfrm>
            <a:off x="3403800" y="2176900"/>
            <a:ext cx="233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6"/>
          </p:nvPr>
        </p:nvSpPr>
        <p:spPr>
          <a:xfrm>
            <a:off x="5935200" y="1742775"/>
            <a:ext cx="23364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3"/>
          <p:cNvSpPr txBox="1">
            <a:spLocks noGrp="1"/>
          </p:cNvSpPr>
          <p:nvPr>
            <p:ph type="title" idx="7" hasCustomPrompt="1"/>
          </p:nvPr>
        </p:nvSpPr>
        <p:spPr>
          <a:xfrm>
            <a:off x="6787500" y="1225800"/>
            <a:ext cx="6318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atin typeface="Amethysta"/>
                <a:ea typeface="Amethysta"/>
                <a:cs typeface="Amethysta"/>
                <a:sym typeface="Amethyst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subTitle" idx="8"/>
          </p:nvPr>
        </p:nvSpPr>
        <p:spPr>
          <a:xfrm>
            <a:off x="5935200" y="2176900"/>
            <a:ext cx="233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4" name="Google Shape;94;p13"/>
          <p:cNvSpPr txBox="1">
            <a:spLocks noGrp="1"/>
          </p:cNvSpPr>
          <p:nvPr>
            <p:ph type="title" idx="9"/>
          </p:nvPr>
        </p:nvSpPr>
        <p:spPr>
          <a:xfrm>
            <a:off x="872400" y="3455975"/>
            <a:ext cx="23364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5" name="Google Shape;95;p13"/>
          <p:cNvSpPr txBox="1">
            <a:spLocks noGrp="1"/>
          </p:cNvSpPr>
          <p:nvPr>
            <p:ph type="title" idx="13" hasCustomPrompt="1"/>
          </p:nvPr>
        </p:nvSpPr>
        <p:spPr>
          <a:xfrm>
            <a:off x="1724700" y="2939000"/>
            <a:ext cx="6318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atin typeface="Amethysta"/>
                <a:ea typeface="Amethysta"/>
                <a:cs typeface="Amethysta"/>
                <a:sym typeface="Amethyst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subTitle" idx="14"/>
          </p:nvPr>
        </p:nvSpPr>
        <p:spPr>
          <a:xfrm>
            <a:off x="872400" y="3890100"/>
            <a:ext cx="233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3"/>
          <p:cNvSpPr txBox="1">
            <a:spLocks noGrp="1"/>
          </p:cNvSpPr>
          <p:nvPr>
            <p:ph type="title" idx="15"/>
          </p:nvPr>
        </p:nvSpPr>
        <p:spPr>
          <a:xfrm>
            <a:off x="3403800" y="3455975"/>
            <a:ext cx="23364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 name="Google Shape;98;p13"/>
          <p:cNvSpPr txBox="1">
            <a:spLocks noGrp="1"/>
          </p:cNvSpPr>
          <p:nvPr>
            <p:ph type="title" idx="16" hasCustomPrompt="1"/>
          </p:nvPr>
        </p:nvSpPr>
        <p:spPr>
          <a:xfrm>
            <a:off x="4256100" y="2939000"/>
            <a:ext cx="6318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atin typeface="Amethysta"/>
                <a:ea typeface="Amethysta"/>
                <a:cs typeface="Amethysta"/>
                <a:sym typeface="Amethyst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a:spLocks noGrp="1"/>
          </p:cNvSpPr>
          <p:nvPr>
            <p:ph type="subTitle" idx="17"/>
          </p:nvPr>
        </p:nvSpPr>
        <p:spPr>
          <a:xfrm>
            <a:off x="3403800" y="3890100"/>
            <a:ext cx="233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0" name="Google Shape;100;p13"/>
          <p:cNvSpPr txBox="1">
            <a:spLocks noGrp="1"/>
          </p:cNvSpPr>
          <p:nvPr>
            <p:ph type="title" idx="18"/>
          </p:nvPr>
        </p:nvSpPr>
        <p:spPr>
          <a:xfrm>
            <a:off x="5935200" y="3455975"/>
            <a:ext cx="23364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1" name="Google Shape;101;p13"/>
          <p:cNvSpPr txBox="1">
            <a:spLocks noGrp="1"/>
          </p:cNvSpPr>
          <p:nvPr>
            <p:ph type="title" idx="19" hasCustomPrompt="1"/>
          </p:nvPr>
        </p:nvSpPr>
        <p:spPr>
          <a:xfrm>
            <a:off x="6787500" y="2939000"/>
            <a:ext cx="6318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atin typeface="Amethysta"/>
                <a:ea typeface="Amethysta"/>
                <a:cs typeface="Amethysta"/>
                <a:sym typeface="Amethysta"/>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subTitle" idx="20"/>
          </p:nvPr>
        </p:nvSpPr>
        <p:spPr>
          <a:xfrm>
            <a:off x="5935200" y="3890100"/>
            <a:ext cx="233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36"/>
        <p:cNvGrpSpPr/>
        <p:nvPr/>
      </p:nvGrpSpPr>
      <p:grpSpPr>
        <a:xfrm>
          <a:off x="0" y="0"/>
          <a:ext cx="0" cy="0"/>
          <a:chOff x="0" y="0"/>
          <a:chExt cx="0" cy="0"/>
        </a:xfrm>
      </p:grpSpPr>
      <p:pic>
        <p:nvPicPr>
          <p:cNvPr id="137" name="Google Shape;137;p19"/>
          <p:cNvPicPr preferRelativeResize="0"/>
          <p:nvPr/>
        </p:nvPicPr>
        <p:blipFill>
          <a:blip r:embed="rId2">
            <a:alphaModFix/>
          </a:blip>
          <a:stretch>
            <a:fillRect/>
          </a:stretch>
        </p:blipFill>
        <p:spPr>
          <a:xfrm rot="-5400000">
            <a:off x="1994892" y="-2009775"/>
            <a:ext cx="5154216" cy="9163050"/>
          </a:xfrm>
          <a:prstGeom prst="rect">
            <a:avLst/>
          </a:prstGeom>
          <a:noFill/>
          <a:ln>
            <a:noFill/>
          </a:ln>
        </p:spPr>
      </p:pic>
      <p:grpSp>
        <p:nvGrpSpPr>
          <p:cNvPr id="138" name="Google Shape;138;p19"/>
          <p:cNvGrpSpPr/>
          <p:nvPr/>
        </p:nvGrpSpPr>
        <p:grpSpPr>
          <a:xfrm>
            <a:off x="141284" y="176903"/>
            <a:ext cx="8861283" cy="4789693"/>
            <a:chOff x="141284" y="176903"/>
            <a:chExt cx="8861283" cy="4789693"/>
          </a:xfrm>
        </p:grpSpPr>
        <p:sp>
          <p:nvSpPr>
            <p:cNvPr id="139" name="Google Shape;139;p19"/>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9"/>
          <p:cNvSpPr txBox="1">
            <a:spLocks noGrp="1"/>
          </p:cNvSpPr>
          <p:nvPr>
            <p:ph type="subTitle" idx="1"/>
          </p:nvPr>
        </p:nvSpPr>
        <p:spPr>
          <a:xfrm>
            <a:off x="2571600" y="2812413"/>
            <a:ext cx="4000800" cy="8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19"/>
          <p:cNvSpPr txBox="1">
            <a:spLocks noGrp="1"/>
          </p:cNvSpPr>
          <p:nvPr>
            <p:ph type="title"/>
          </p:nvPr>
        </p:nvSpPr>
        <p:spPr>
          <a:xfrm>
            <a:off x="2365325" y="1636000"/>
            <a:ext cx="4413300" cy="10545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3000"/>
              <a:buNone/>
              <a:defRPr sz="72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43"/>
        <p:cNvGrpSpPr/>
        <p:nvPr/>
      </p:nvGrpSpPr>
      <p:grpSpPr>
        <a:xfrm>
          <a:off x="0" y="0"/>
          <a:ext cx="0" cy="0"/>
          <a:chOff x="0" y="0"/>
          <a:chExt cx="0" cy="0"/>
        </a:xfrm>
      </p:grpSpPr>
      <p:pic>
        <p:nvPicPr>
          <p:cNvPr id="144" name="Google Shape;144;p20"/>
          <p:cNvPicPr preferRelativeResize="0"/>
          <p:nvPr/>
        </p:nvPicPr>
        <p:blipFill>
          <a:blip r:embed="rId2">
            <a:alphaModFix/>
          </a:blip>
          <a:stretch>
            <a:fillRect/>
          </a:stretch>
        </p:blipFill>
        <p:spPr>
          <a:xfrm rot="-5400000">
            <a:off x="2000250" y="-2000250"/>
            <a:ext cx="5143500" cy="9144000"/>
          </a:xfrm>
          <a:prstGeom prst="rect">
            <a:avLst/>
          </a:prstGeom>
          <a:noFill/>
          <a:ln>
            <a:noFill/>
          </a:ln>
        </p:spPr>
      </p:pic>
      <p:grpSp>
        <p:nvGrpSpPr>
          <p:cNvPr id="145" name="Google Shape;145;p20"/>
          <p:cNvGrpSpPr/>
          <p:nvPr/>
        </p:nvGrpSpPr>
        <p:grpSpPr>
          <a:xfrm>
            <a:off x="141284" y="176903"/>
            <a:ext cx="8861283" cy="4789693"/>
            <a:chOff x="141284" y="176903"/>
            <a:chExt cx="8861283" cy="4789693"/>
          </a:xfrm>
        </p:grpSpPr>
        <p:sp>
          <p:nvSpPr>
            <p:cNvPr id="146" name="Google Shape;146;p20"/>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20"/>
          <p:cNvSpPr txBox="1">
            <a:spLocks noGrp="1"/>
          </p:cNvSpPr>
          <p:nvPr>
            <p:ph type="subTitle" idx="1"/>
          </p:nvPr>
        </p:nvSpPr>
        <p:spPr>
          <a:xfrm>
            <a:off x="4747244" y="3026887"/>
            <a:ext cx="3195900" cy="1011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0"/>
          <p:cNvSpPr txBox="1">
            <a:spLocks noGrp="1"/>
          </p:cNvSpPr>
          <p:nvPr>
            <p:ph type="title"/>
          </p:nvPr>
        </p:nvSpPr>
        <p:spPr>
          <a:xfrm>
            <a:off x="4747250" y="1105825"/>
            <a:ext cx="3311100" cy="192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90"/>
        <p:cNvGrpSpPr/>
        <p:nvPr/>
      </p:nvGrpSpPr>
      <p:grpSpPr>
        <a:xfrm>
          <a:off x="0" y="0"/>
          <a:ext cx="0" cy="0"/>
          <a:chOff x="0" y="0"/>
          <a:chExt cx="0" cy="0"/>
        </a:xfrm>
      </p:grpSpPr>
      <p:pic>
        <p:nvPicPr>
          <p:cNvPr id="291" name="Google Shape;291;p33"/>
          <p:cNvPicPr preferRelativeResize="0"/>
          <p:nvPr/>
        </p:nvPicPr>
        <p:blipFill>
          <a:blip r:embed="rId2">
            <a:alphaModFix/>
          </a:blip>
          <a:stretch>
            <a:fillRect/>
          </a:stretch>
        </p:blipFill>
        <p:spPr>
          <a:xfrm rot="-5400000">
            <a:off x="2000250" y="-2000250"/>
            <a:ext cx="5143500" cy="9144000"/>
          </a:xfrm>
          <a:prstGeom prst="rect">
            <a:avLst/>
          </a:prstGeom>
          <a:noFill/>
          <a:ln>
            <a:noFill/>
          </a:ln>
        </p:spPr>
      </p:pic>
      <p:grpSp>
        <p:nvGrpSpPr>
          <p:cNvPr id="292" name="Google Shape;292;p33"/>
          <p:cNvGrpSpPr/>
          <p:nvPr/>
        </p:nvGrpSpPr>
        <p:grpSpPr>
          <a:xfrm>
            <a:off x="141284" y="176903"/>
            <a:ext cx="8861283" cy="4789693"/>
            <a:chOff x="141284" y="176903"/>
            <a:chExt cx="8861283" cy="4789693"/>
          </a:xfrm>
        </p:grpSpPr>
        <p:sp>
          <p:nvSpPr>
            <p:cNvPr id="293" name="Google Shape;293;p33"/>
            <p:cNvSpPr/>
            <p:nvPr/>
          </p:nvSpPr>
          <p:spPr>
            <a:xfrm>
              <a:off x="141284" y="176903"/>
              <a:ext cx="8861283" cy="4789693"/>
            </a:xfrm>
            <a:custGeom>
              <a:avLst/>
              <a:gdLst/>
              <a:ahLst/>
              <a:cxnLst/>
              <a:rect l="l" t="t" r="r" b="b"/>
              <a:pathLst>
                <a:path w="127652" h="68033" extrusionOk="0">
                  <a:moveTo>
                    <a:pt x="121080" y="138"/>
                  </a:moveTo>
                  <a:cubicBezTo>
                    <a:pt x="121157" y="3676"/>
                    <a:pt x="123976" y="6529"/>
                    <a:pt x="127506" y="6606"/>
                  </a:cubicBezTo>
                  <a:lnTo>
                    <a:pt x="127506" y="61436"/>
                  </a:lnTo>
                  <a:cubicBezTo>
                    <a:pt x="123976" y="61504"/>
                    <a:pt x="121157" y="64357"/>
                    <a:pt x="121080" y="67896"/>
                  </a:cubicBezTo>
                  <a:lnTo>
                    <a:pt x="6571" y="67896"/>
                  </a:lnTo>
                  <a:cubicBezTo>
                    <a:pt x="6494" y="64357"/>
                    <a:pt x="3675" y="61504"/>
                    <a:pt x="146" y="61436"/>
                  </a:cubicBezTo>
                  <a:lnTo>
                    <a:pt x="146" y="6606"/>
                  </a:lnTo>
                  <a:cubicBezTo>
                    <a:pt x="3675" y="6529"/>
                    <a:pt x="6494" y="3676"/>
                    <a:pt x="6571" y="138"/>
                  </a:cubicBezTo>
                  <a:close/>
                  <a:moveTo>
                    <a:pt x="6426" y="1"/>
                  </a:moveTo>
                  <a:lnTo>
                    <a:pt x="6426" y="35"/>
                  </a:lnTo>
                  <a:cubicBezTo>
                    <a:pt x="6426" y="3565"/>
                    <a:pt x="3573" y="6461"/>
                    <a:pt x="0" y="6461"/>
                  </a:cubicBezTo>
                  <a:lnTo>
                    <a:pt x="0" y="61573"/>
                  </a:lnTo>
                  <a:cubicBezTo>
                    <a:pt x="3573" y="61573"/>
                    <a:pt x="6426" y="64469"/>
                    <a:pt x="6426" y="67998"/>
                  </a:cubicBezTo>
                  <a:lnTo>
                    <a:pt x="6426" y="68033"/>
                  </a:lnTo>
                  <a:lnTo>
                    <a:pt x="121226" y="68033"/>
                  </a:lnTo>
                  <a:lnTo>
                    <a:pt x="121226" y="67998"/>
                  </a:lnTo>
                  <a:cubicBezTo>
                    <a:pt x="121226" y="64469"/>
                    <a:pt x="124079" y="61573"/>
                    <a:pt x="127651" y="61573"/>
                  </a:cubicBezTo>
                  <a:lnTo>
                    <a:pt x="127651" y="6461"/>
                  </a:lnTo>
                  <a:cubicBezTo>
                    <a:pt x="124079" y="6461"/>
                    <a:pt x="121226" y="3565"/>
                    <a:pt x="121226" y="35"/>
                  </a:cubicBezTo>
                  <a:lnTo>
                    <a:pt x="121226"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227925" y="279726"/>
              <a:ext cx="8688061" cy="4584048"/>
            </a:xfrm>
            <a:custGeom>
              <a:avLst/>
              <a:gdLst/>
              <a:ahLst/>
              <a:cxnLst/>
              <a:rect l="l" t="t" r="r" b="b"/>
              <a:pathLst>
                <a:path w="122152" h="65112" extrusionOk="0">
                  <a:moveTo>
                    <a:pt x="115871" y="138"/>
                  </a:moveTo>
                  <a:cubicBezTo>
                    <a:pt x="115940" y="3496"/>
                    <a:pt x="118656" y="6246"/>
                    <a:pt x="122006" y="6315"/>
                  </a:cubicBezTo>
                  <a:lnTo>
                    <a:pt x="122006" y="58789"/>
                  </a:lnTo>
                  <a:cubicBezTo>
                    <a:pt x="118656" y="58857"/>
                    <a:pt x="115940" y="61607"/>
                    <a:pt x="115871" y="64966"/>
                  </a:cubicBezTo>
                  <a:lnTo>
                    <a:pt x="6280" y="64966"/>
                  </a:lnTo>
                  <a:cubicBezTo>
                    <a:pt x="6211" y="61607"/>
                    <a:pt x="3496" y="58857"/>
                    <a:pt x="137" y="58789"/>
                  </a:cubicBezTo>
                  <a:lnTo>
                    <a:pt x="137" y="6315"/>
                  </a:lnTo>
                  <a:cubicBezTo>
                    <a:pt x="3496" y="6246"/>
                    <a:pt x="6211" y="3496"/>
                    <a:pt x="6280" y="138"/>
                  </a:cubicBezTo>
                  <a:close/>
                  <a:moveTo>
                    <a:pt x="6134" y="1"/>
                  </a:moveTo>
                  <a:lnTo>
                    <a:pt x="6134" y="35"/>
                  </a:lnTo>
                  <a:cubicBezTo>
                    <a:pt x="6134" y="3428"/>
                    <a:pt x="3393" y="6169"/>
                    <a:pt x="0" y="6169"/>
                  </a:cubicBezTo>
                  <a:lnTo>
                    <a:pt x="0" y="58934"/>
                  </a:lnTo>
                  <a:cubicBezTo>
                    <a:pt x="3393" y="58934"/>
                    <a:pt x="6134" y="61684"/>
                    <a:pt x="6134" y="65068"/>
                  </a:cubicBezTo>
                  <a:lnTo>
                    <a:pt x="6134" y="65111"/>
                  </a:lnTo>
                  <a:lnTo>
                    <a:pt x="116008" y="65111"/>
                  </a:lnTo>
                  <a:lnTo>
                    <a:pt x="116008" y="65068"/>
                  </a:lnTo>
                  <a:cubicBezTo>
                    <a:pt x="116008" y="61684"/>
                    <a:pt x="118759" y="58934"/>
                    <a:pt x="122151" y="58934"/>
                  </a:cubicBezTo>
                  <a:lnTo>
                    <a:pt x="122151" y="6169"/>
                  </a:lnTo>
                  <a:cubicBezTo>
                    <a:pt x="118759" y="6169"/>
                    <a:pt x="116008" y="3428"/>
                    <a:pt x="116008" y="35"/>
                  </a:cubicBezTo>
                  <a:lnTo>
                    <a:pt x="116008"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8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rtan"/>
              <a:buNone/>
              <a:defRPr sz="3000">
                <a:solidFill>
                  <a:schemeClr val="dk1"/>
                </a:solidFill>
                <a:latin typeface="Spartan"/>
                <a:ea typeface="Spartan"/>
                <a:cs typeface="Spartan"/>
                <a:sym typeface="Spartan"/>
              </a:defRPr>
            </a:lvl1pPr>
            <a:lvl2pPr lvl="1"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2pPr>
            <a:lvl3pPr lvl="2"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3pPr>
            <a:lvl4pPr lvl="3"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4pPr>
            <a:lvl5pPr lvl="4"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5pPr>
            <a:lvl6pPr lvl="5"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6pPr>
            <a:lvl7pPr lvl="6"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7pPr>
            <a:lvl8pPr lvl="7"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8pPr>
            <a:lvl9pPr lvl="8" rtl="0">
              <a:spcBef>
                <a:spcPts val="0"/>
              </a:spcBef>
              <a:spcAft>
                <a:spcPts val="0"/>
              </a:spcAft>
              <a:buClr>
                <a:schemeClr val="dk1"/>
              </a:buClr>
              <a:buSzPts val="3600"/>
              <a:buFont typeface="Spartan"/>
              <a:buNone/>
              <a:defRPr sz="3600">
                <a:solidFill>
                  <a:schemeClr val="dk1"/>
                </a:solidFill>
                <a:latin typeface="Spartan"/>
                <a:ea typeface="Spartan"/>
                <a:cs typeface="Spartan"/>
                <a:sym typeface="Spartan"/>
              </a:defRPr>
            </a:lvl9pPr>
          </a:lstStyle>
          <a:p>
            <a:endParaRPr/>
          </a:p>
        </p:txBody>
      </p:sp>
      <p:sp>
        <p:nvSpPr>
          <p:cNvPr id="7" name="Google Shape;7;p1"/>
          <p:cNvSpPr txBox="1">
            <a:spLocks noGrp="1"/>
          </p:cNvSpPr>
          <p:nvPr>
            <p:ph type="body" idx="1"/>
          </p:nvPr>
        </p:nvSpPr>
        <p:spPr>
          <a:xfrm>
            <a:off x="715100" y="1159273"/>
            <a:ext cx="7713900" cy="34491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methysta"/>
              <a:buChar char="●"/>
              <a:defRPr>
                <a:solidFill>
                  <a:schemeClr val="dk1"/>
                </a:solidFill>
                <a:latin typeface="Amethysta"/>
                <a:ea typeface="Amethysta"/>
                <a:cs typeface="Amethysta"/>
                <a:sym typeface="Amethysta"/>
              </a:defRPr>
            </a:lvl1pPr>
            <a:lvl2pPr marL="914400" lvl="1" indent="-317500">
              <a:lnSpc>
                <a:spcPct val="100000"/>
              </a:lnSpc>
              <a:spcBef>
                <a:spcPts val="1600"/>
              </a:spcBef>
              <a:spcAft>
                <a:spcPts val="0"/>
              </a:spcAft>
              <a:buClr>
                <a:schemeClr val="dk1"/>
              </a:buClr>
              <a:buSzPts val="1400"/>
              <a:buFont typeface="Amethysta"/>
              <a:buChar char="○"/>
              <a:defRPr>
                <a:solidFill>
                  <a:schemeClr val="dk1"/>
                </a:solidFill>
                <a:latin typeface="Amethysta"/>
                <a:ea typeface="Amethysta"/>
                <a:cs typeface="Amethysta"/>
                <a:sym typeface="Amethysta"/>
              </a:defRPr>
            </a:lvl2pPr>
            <a:lvl3pPr marL="1371600" lvl="2" indent="-317500">
              <a:lnSpc>
                <a:spcPct val="100000"/>
              </a:lnSpc>
              <a:spcBef>
                <a:spcPts val="1600"/>
              </a:spcBef>
              <a:spcAft>
                <a:spcPts val="0"/>
              </a:spcAft>
              <a:buClr>
                <a:schemeClr val="dk1"/>
              </a:buClr>
              <a:buSzPts val="1400"/>
              <a:buFont typeface="Amethysta"/>
              <a:buChar char="■"/>
              <a:defRPr>
                <a:solidFill>
                  <a:schemeClr val="dk1"/>
                </a:solidFill>
                <a:latin typeface="Amethysta"/>
                <a:ea typeface="Amethysta"/>
                <a:cs typeface="Amethysta"/>
                <a:sym typeface="Amethysta"/>
              </a:defRPr>
            </a:lvl3pPr>
            <a:lvl4pPr marL="1828800" lvl="3" indent="-317500">
              <a:lnSpc>
                <a:spcPct val="100000"/>
              </a:lnSpc>
              <a:spcBef>
                <a:spcPts val="1600"/>
              </a:spcBef>
              <a:spcAft>
                <a:spcPts val="0"/>
              </a:spcAft>
              <a:buClr>
                <a:schemeClr val="dk1"/>
              </a:buClr>
              <a:buSzPts val="1400"/>
              <a:buFont typeface="Amethysta"/>
              <a:buChar char="●"/>
              <a:defRPr>
                <a:solidFill>
                  <a:schemeClr val="dk1"/>
                </a:solidFill>
                <a:latin typeface="Amethysta"/>
                <a:ea typeface="Amethysta"/>
                <a:cs typeface="Amethysta"/>
                <a:sym typeface="Amethysta"/>
              </a:defRPr>
            </a:lvl4pPr>
            <a:lvl5pPr marL="2286000" lvl="4" indent="-317500">
              <a:lnSpc>
                <a:spcPct val="100000"/>
              </a:lnSpc>
              <a:spcBef>
                <a:spcPts val="1600"/>
              </a:spcBef>
              <a:spcAft>
                <a:spcPts val="0"/>
              </a:spcAft>
              <a:buClr>
                <a:schemeClr val="dk1"/>
              </a:buClr>
              <a:buSzPts val="1400"/>
              <a:buFont typeface="Amethysta"/>
              <a:buChar char="○"/>
              <a:defRPr>
                <a:solidFill>
                  <a:schemeClr val="dk1"/>
                </a:solidFill>
                <a:latin typeface="Amethysta"/>
                <a:ea typeface="Amethysta"/>
                <a:cs typeface="Amethysta"/>
                <a:sym typeface="Amethysta"/>
              </a:defRPr>
            </a:lvl5pPr>
            <a:lvl6pPr marL="2743200" lvl="5" indent="-317500">
              <a:lnSpc>
                <a:spcPct val="100000"/>
              </a:lnSpc>
              <a:spcBef>
                <a:spcPts val="1600"/>
              </a:spcBef>
              <a:spcAft>
                <a:spcPts val="0"/>
              </a:spcAft>
              <a:buClr>
                <a:schemeClr val="dk1"/>
              </a:buClr>
              <a:buSzPts val="1400"/>
              <a:buFont typeface="Amethysta"/>
              <a:buChar char="■"/>
              <a:defRPr>
                <a:solidFill>
                  <a:schemeClr val="dk1"/>
                </a:solidFill>
                <a:latin typeface="Amethysta"/>
                <a:ea typeface="Amethysta"/>
                <a:cs typeface="Amethysta"/>
                <a:sym typeface="Amethysta"/>
              </a:defRPr>
            </a:lvl6pPr>
            <a:lvl7pPr marL="3200400" lvl="6" indent="-317500">
              <a:lnSpc>
                <a:spcPct val="100000"/>
              </a:lnSpc>
              <a:spcBef>
                <a:spcPts val="1600"/>
              </a:spcBef>
              <a:spcAft>
                <a:spcPts val="0"/>
              </a:spcAft>
              <a:buClr>
                <a:schemeClr val="dk1"/>
              </a:buClr>
              <a:buSzPts val="1400"/>
              <a:buFont typeface="Amethysta"/>
              <a:buChar char="●"/>
              <a:defRPr>
                <a:solidFill>
                  <a:schemeClr val="dk1"/>
                </a:solidFill>
                <a:latin typeface="Amethysta"/>
                <a:ea typeface="Amethysta"/>
                <a:cs typeface="Amethysta"/>
                <a:sym typeface="Amethysta"/>
              </a:defRPr>
            </a:lvl7pPr>
            <a:lvl8pPr marL="3657600" lvl="7" indent="-317500">
              <a:lnSpc>
                <a:spcPct val="100000"/>
              </a:lnSpc>
              <a:spcBef>
                <a:spcPts val="1600"/>
              </a:spcBef>
              <a:spcAft>
                <a:spcPts val="0"/>
              </a:spcAft>
              <a:buClr>
                <a:schemeClr val="dk1"/>
              </a:buClr>
              <a:buSzPts val="1400"/>
              <a:buFont typeface="Amethysta"/>
              <a:buChar char="○"/>
              <a:defRPr>
                <a:solidFill>
                  <a:schemeClr val="dk1"/>
                </a:solidFill>
                <a:latin typeface="Amethysta"/>
                <a:ea typeface="Amethysta"/>
                <a:cs typeface="Amethysta"/>
                <a:sym typeface="Amethysta"/>
              </a:defRPr>
            </a:lvl8pPr>
            <a:lvl9pPr marL="4114800" lvl="8" indent="-317500">
              <a:lnSpc>
                <a:spcPct val="100000"/>
              </a:lnSpc>
              <a:spcBef>
                <a:spcPts val="1600"/>
              </a:spcBef>
              <a:spcAft>
                <a:spcPts val="1600"/>
              </a:spcAft>
              <a:buClr>
                <a:schemeClr val="dk1"/>
              </a:buClr>
              <a:buSzPts val="1400"/>
              <a:buFont typeface="Amethysta"/>
              <a:buChar char="■"/>
              <a:defRPr>
                <a:solidFill>
                  <a:schemeClr val="dk1"/>
                </a:solidFill>
                <a:latin typeface="Amethysta"/>
                <a:ea typeface="Amethysta"/>
                <a:cs typeface="Amethysta"/>
                <a:sym typeface="Amethyst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5" r:id="rId7"/>
    <p:sldLayoutId id="2147483666" r:id="rId8"/>
    <p:sldLayoutId id="2147483679" r:id="rId9"/>
    <p:sldLayoutId id="2147483680" r:id="rId10"/>
    <p:sldLayoutId id="2147483681" r:id="rId11"/>
    <p:sldLayoutId id="2147483717" r:id="rId12"/>
    <p:sldLayoutId id="214748371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 Id="rId5" Type="http://schemas.openxmlformats.org/officeDocument/2006/relationships/image" Target="../media/image14.JP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9"/>
          <p:cNvSpPr txBox="1">
            <a:spLocks noGrp="1"/>
          </p:cNvSpPr>
          <p:nvPr>
            <p:ph type="ctrTitle"/>
          </p:nvPr>
        </p:nvSpPr>
        <p:spPr>
          <a:xfrm>
            <a:off x="2012418" y="972559"/>
            <a:ext cx="5182537" cy="149636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Ticketstar:</a:t>
            </a:r>
            <a:br>
              <a:rPr lang="en" dirty="0"/>
            </a:br>
            <a:r>
              <a:rPr lang="en" sz="4000" dirty="0"/>
              <a:t>A MOVIE TICKET BOOKING WEBSITE</a:t>
            </a:r>
            <a:endParaRPr sz="4000" dirty="0"/>
          </a:p>
        </p:txBody>
      </p:sp>
      <p:sp>
        <p:nvSpPr>
          <p:cNvPr id="316" name="Google Shape;316;p39"/>
          <p:cNvSpPr txBox="1">
            <a:spLocks noGrp="1"/>
          </p:cNvSpPr>
          <p:nvPr>
            <p:ph type="subTitle" idx="1"/>
          </p:nvPr>
        </p:nvSpPr>
        <p:spPr>
          <a:xfrm>
            <a:off x="2142713" y="3145001"/>
            <a:ext cx="48579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Megana Reddy Boddam </a:t>
            </a:r>
          </a:p>
          <a:p>
            <a:pPr marL="0" lvl="0" indent="0" algn="l" rtl="0">
              <a:spcBef>
                <a:spcPts val="0"/>
              </a:spcBef>
              <a:spcAft>
                <a:spcPts val="0"/>
              </a:spcAft>
              <a:buNone/>
            </a:pPr>
            <a:r>
              <a:rPr lang="en-US" dirty="0"/>
              <a:t>Sahana </a:t>
            </a:r>
            <a:r>
              <a:rPr lang="en-US" dirty="0" err="1"/>
              <a:t>Pandurangi</a:t>
            </a:r>
            <a:r>
              <a:rPr lang="en-US" dirty="0"/>
              <a:t> Raghavendra</a:t>
            </a:r>
          </a:p>
          <a:p>
            <a:pPr marL="457200" lvl="0" indent="0" algn="r" rtl="0">
              <a:spcBef>
                <a:spcPts val="0"/>
              </a:spcBef>
              <a:spcAft>
                <a:spcPts val="0"/>
              </a:spcAft>
              <a:buNone/>
            </a:pPr>
            <a:r>
              <a:rPr lang="en-US" dirty="0"/>
              <a:t>May 25, 2022</a:t>
            </a:r>
          </a:p>
          <a:p>
            <a:pPr marL="457200" lvl="0" indent="0" algn="r" rtl="0">
              <a:spcBef>
                <a:spcPts val="0"/>
              </a:spcBef>
              <a:spcAft>
                <a:spcPts val="0"/>
              </a:spcAft>
              <a:buNone/>
            </a:pPr>
            <a:r>
              <a:rPr lang="en-US" dirty="0"/>
              <a:t>8:00 pm - 8:20 pm</a:t>
            </a:r>
          </a:p>
          <a:p>
            <a:pPr marL="0" lvl="0" indent="0" algn="ctr" rtl="0">
              <a:spcBef>
                <a:spcPts val="0"/>
              </a:spcBef>
              <a:spcAft>
                <a:spcPts val="0"/>
              </a:spcAft>
              <a:buNone/>
            </a:pPr>
            <a:endParaRPr dirty="0"/>
          </a:p>
        </p:txBody>
      </p:sp>
      <p:grpSp>
        <p:nvGrpSpPr>
          <p:cNvPr id="317" name="Google Shape;317;p39"/>
          <p:cNvGrpSpPr/>
          <p:nvPr/>
        </p:nvGrpSpPr>
        <p:grpSpPr>
          <a:xfrm>
            <a:off x="1387425" y="962101"/>
            <a:ext cx="895725" cy="1113025"/>
            <a:chOff x="1387425" y="962101"/>
            <a:chExt cx="895725" cy="1113025"/>
          </a:xfrm>
        </p:grpSpPr>
        <p:sp>
          <p:nvSpPr>
            <p:cNvPr id="318" name="Google Shape;318;p39"/>
            <p:cNvSpPr/>
            <p:nvPr/>
          </p:nvSpPr>
          <p:spPr>
            <a:xfrm>
              <a:off x="1818750" y="1610726"/>
              <a:ext cx="464400" cy="4644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9"/>
            <p:cNvSpPr/>
            <p:nvPr/>
          </p:nvSpPr>
          <p:spPr>
            <a:xfrm>
              <a:off x="1387425" y="962101"/>
              <a:ext cx="696300" cy="6963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39"/>
          <p:cNvGrpSpPr/>
          <p:nvPr/>
        </p:nvGrpSpPr>
        <p:grpSpPr>
          <a:xfrm>
            <a:off x="6860950" y="2468926"/>
            <a:ext cx="895725" cy="1113025"/>
            <a:chOff x="6860950" y="2468926"/>
            <a:chExt cx="895725" cy="1113025"/>
          </a:xfrm>
        </p:grpSpPr>
        <p:sp>
          <p:nvSpPr>
            <p:cNvPr id="321" name="Google Shape;321;p39"/>
            <p:cNvSpPr/>
            <p:nvPr/>
          </p:nvSpPr>
          <p:spPr>
            <a:xfrm flipH="1">
              <a:off x="6860950" y="3117551"/>
              <a:ext cx="464400" cy="4644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9"/>
            <p:cNvSpPr/>
            <p:nvPr/>
          </p:nvSpPr>
          <p:spPr>
            <a:xfrm flipH="1">
              <a:off x="7060375" y="2468926"/>
              <a:ext cx="696300" cy="6963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53"/>
          <p:cNvSpPr/>
          <p:nvPr/>
        </p:nvSpPr>
        <p:spPr>
          <a:xfrm>
            <a:off x="852689" y="927750"/>
            <a:ext cx="3237300" cy="3288000"/>
          </a:xfrm>
          <a:prstGeom prst="plaque">
            <a:avLst>
              <a:gd name="adj" fmla="val 1030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5" name="Google Shape;615;p53"/>
          <p:cNvPicPr preferRelativeResize="0"/>
          <p:nvPr/>
        </p:nvPicPr>
        <p:blipFill rotWithShape="1">
          <a:blip r:embed="rId3"/>
          <a:srcRect t="1732" b="5331"/>
          <a:stretch/>
        </p:blipFill>
        <p:spPr>
          <a:xfrm>
            <a:off x="952500" y="1008875"/>
            <a:ext cx="3047700" cy="3009452"/>
          </a:xfrm>
          <a:prstGeom prst="plaque">
            <a:avLst>
              <a:gd name="adj" fmla="val 10151"/>
            </a:avLst>
          </a:prstGeom>
          <a:noFill/>
          <a:ln>
            <a:noFill/>
          </a:ln>
        </p:spPr>
      </p:pic>
      <p:sp>
        <p:nvSpPr>
          <p:cNvPr id="617" name="Google Shape;617;p53"/>
          <p:cNvSpPr txBox="1">
            <a:spLocks noGrp="1"/>
          </p:cNvSpPr>
          <p:nvPr>
            <p:ph type="title"/>
          </p:nvPr>
        </p:nvSpPr>
        <p:spPr>
          <a:xfrm>
            <a:off x="4579600" y="1611150"/>
            <a:ext cx="3767576" cy="1921200"/>
          </a:xfrm>
          <a:prstGeom prst="rect">
            <a:avLst/>
          </a:prstGeom>
        </p:spPr>
        <p:txBody>
          <a:bodyPr spcFirstLastPara="1" wrap="square" lIns="91425" tIns="91425" rIns="91425" bIns="91425" anchor="t" anchorCtr="0">
            <a:noAutofit/>
          </a:bodyPr>
          <a:lstStyle/>
          <a:p>
            <a:r>
              <a:rPr lang="en-US" sz="3200" dirty="0">
                <a:ln w="0"/>
                <a:solidFill>
                  <a:schemeClr val="tx1"/>
                </a:solidFill>
                <a:effectLst>
                  <a:outerShdw blurRad="38100" dist="19050" dir="2700000" algn="tl" rotWithShape="0">
                    <a:schemeClr val="dk1">
                      <a:alpha val="40000"/>
                    </a:schemeClr>
                  </a:outerShdw>
                </a:effectLst>
              </a:rPr>
              <a:t>And the theater is out of popcorn …</a:t>
            </a:r>
          </a:p>
        </p:txBody>
      </p:sp>
      <p:grpSp>
        <p:nvGrpSpPr>
          <p:cNvPr id="618" name="Google Shape;618;p53"/>
          <p:cNvGrpSpPr/>
          <p:nvPr/>
        </p:nvGrpSpPr>
        <p:grpSpPr>
          <a:xfrm>
            <a:off x="7717800" y="534995"/>
            <a:ext cx="1090825" cy="1227318"/>
            <a:chOff x="7717800" y="534995"/>
            <a:chExt cx="1090825" cy="1227318"/>
          </a:xfrm>
        </p:grpSpPr>
        <p:sp>
          <p:nvSpPr>
            <p:cNvPr id="619" name="Google Shape;619;p53"/>
            <p:cNvSpPr/>
            <p:nvPr/>
          </p:nvSpPr>
          <p:spPr>
            <a:xfrm flipH="1">
              <a:off x="7717800" y="1200713"/>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3"/>
            <p:cNvSpPr/>
            <p:nvPr/>
          </p:nvSpPr>
          <p:spPr>
            <a:xfrm flipH="1">
              <a:off x="7974625" y="53499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53"/>
          <p:cNvGrpSpPr/>
          <p:nvPr/>
        </p:nvGrpSpPr>
        <p:grpSpPr>
          <a:xfrm>
            <a:off x="3449225" y="3716427"/>
            <a:ext cx="1130375" cy="907995"/>
            <a:chOff x="3449225" y="3716427"/>
            <a:chExt cx="1130375" cy="907995"/>
          </a:xfrm>
        </p:grpSpPr>
        <p:sp>
          <p:nvSpPr>
            <p:cNvPr id="622" name="Google Shape;622;p53"/>
            <p:cNvSpPr/>
            <p:nvPr/>
          </p:nvSpPr>
          <p:spPr>
            <a:xfrm rot="10800000">
              <a:off x="3449225" y="3716427"/>
              <a:ext cx="789000" cy="7890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3"/>
            <p:cNvSpPr/>
            <p:nvPr/>
          </p:nvSpPr>
          <p:spPr>
            <a:xfrm rot="10800000">
              <a:off x="4090000" y="4134822"/>
              <a:ext cx="489600" cy="4896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0387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CUSTOMER VALUE</a:t>
            </a:r>
            <a:endParaRPr dirty="0"/>
          </a:p>
        </p:txBody>
      </p:sp>
      <p:sp>
        <p:nvSpPr>
          <p:cNvPr id="412" name="Google Shape;412;p4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Book tickets in advance, no need to wait </a:t>
            </a:r>
            <a:r>
              <a:rPr lang="en-US"/>
              <a:t>in line, </a:t>
            </a:r>
            <a:r>
              <a:rPr lang="en-US" dirty="0"/>
              <a:t>guaranteed spot in theater for show, guaranteed food at pickup </a:t>
            </a:r>
            <a:endParaRPr dirty="0"/>
          </a:p>
        </p:txBody>
      </p:sp>
      <p:grpSp>
        <p:nvGrpSpPr>
          <p:cNvPr id="413" name="Google Shape;413;p45"/>
          <p:cNvGrpSpPr/>
          <p:nvPr/>
        </p:nvGrpSpPr>
        <p:grpSpPr>
          <a:xfrm>
            <a:off x="7335300" y="1016832"/>
            <a:ext cx="1093600" cy="1298400"/>
            <a:chOff x="6675800" y="1016832"/>
            <a:chExt cx="1093600" cy="1298400"/>
          </a:xfrm>
        </p:grpSpPr>
        <p:sp>
          <p:nvSpPr>
            <p:cNvPr id="414" name="Google Shape;414;p45"/>
            <p:cNvSpPr/>
            <p:nvPr/>
          </p:nvSpPr>
          <p:spPr>
            <a:xfrm flipH="1">
              <a:off x="6675800" y="1753632"/>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5"/>
            <p:cNvSpPr/>
            <p:nvPr/>
          </p:nvSpPr>
          <p:spPr>
            <a:xfrm flipH="1">
              <a:off x="6935400" y="1016832"/>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45"/>
          <p:cNvGrpSpPr/>
          <p:nvPr/>
        </p:nvGrpSpPr>
        <p:grpSpPr>
          <a:xfrm>
            <a:off x="715100" y="2693107"/>
            <a:ext cx="1087350" cy="1310868"/>
            <a:chOff x="1498600" y="2693107"/>
            <a:chExt cx="1087350" cy="1310868"/>
          </a:xfrm>
        </p:grpSpPr>
        <p:sp>
          <p:nvSpPr>
            <p:cNvPr id="417" name="Google Shape;417;p45"/>
            <p:cNvSpPr/>
            <p:nvPr/>
          </p:nvSpPr>
          <p:spPr>
            <a:xfrm flipH="1">
              <a:off x="2024350" y="3442375"/>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5"/>
            <p:cNvSpPr/>
            <p:nvPr/>
          </p:nvSpPr>
          <p:spPr>
            <a:xfrm flipH="1">
              <a:off x="1498600" y="2693107"/>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3"/>
          <p:cNvSpPr txBox="1">
            <a:spLocks noGrp="1"/>
          </p:cNvSpPr>
          <p:nvPr>
            <p:ph type="title"/>
          </p:nvPr>
        </p:nvSpPr>
        <p:spPr>
          <a:xfrm>
            <a:off x="3680715" y="1806863"/>
            <a:ext cx="3654584" cy="10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ARCHITECTURE</a:t>
            </a:r>
            <a:endParaRPr sz="4400" dirty="0"/>
          </a:p>
        </p:txBody>
      </p:sp>
      <p:sp>
        <p:nvSpPr>
          <p:cNvPr id="384" name="Google Shape;384;p43"/>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cxnSp>
        <p:nvCxnSpPr>
          <p:cNvPr id="386" name="Google Shape;386;p43"/>
          <p:cNvCxnSpPr/>
          <p:nvPr/>
        </p:nvCxnSpPr>
        <p:spPr>
          <a:xfrm>
            <a:off x="2344265" y="3364947"/>
            <a:ext cx="874200" cy="0"/>
          </a:xfrm>
          <a:prstGeom prst="straightConnector1">
            <a:avLst/>
          </a:prstGeom>
          <a:noFill/>
          <a:ln w="19050" cap="flat" cmpd="sng">
            <a:solidFill>
              <a:schemeClr val="dk1"/>
            </a:solidFill>
            <a:prstDash val="solid"/>
            <a:round/>
            <a:headEnd type="none" w="med" len="med"/>
            <a:tailEnd type="none" w="med" len="med"/>
          </a:ln>
        </p:spPr>
      </p:cxnSp>
      <p:grpSp>
        <p:nvGrpSpPr>
          <p:cNvPr id="387" name="Google Shape;387;p43"/>
          <p:cNvGrpSpPr/>
          <p:nvPr/>
        </p:nvGrpSpPr>
        <p:grpSpPr>
          <a:xfrm>
            <a:off x="7335300" y="3310100"/>
            <a:ext cx="1093600" cy="1298400"/>
            <a:chOff x="7335300" y="3310100"/>
            <a:chExt cx="1093600" cy="1298400"/>
          </a:xfrm>
        </p:grpSpPr>
        <p:sp>
          <p:nvSpPr>
            <p:cNvPr id="388" name="Google Shape;388;p43"/>
            <p:cNvSpPr/>
            <p:nvPr/>
          </p:nvSpPr>
          <p:spPr>
            <a:xfrm rot="10800000">
              <a:off x="7335300" y="3310100"/>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3"/>
            <p:cNvSpPr/>
            <p:nvPr/>
          </p:nvSpPr>
          <p:spPr>
            <a:xfrm rot="10800000">
              <a:off x="7594900" y="3774500"/>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43"/>
          <p:cNvGrpSpPr/>
          <p:nvPr/>
        </p:nvGrpSpPr>
        <p:grpSpPr>
          <a:xfrm>
            <a:off x="715108" y="535007"/>
            <a:ext cx="1087350" cy="1310868"/>
            <a:chOff x="715108" y="535007"/>
            <a:chExt cx="1087350" cy="1310868"/>
          </a:xfrm>
        </p:grpSpPr>
        <p:sp>
          <p:nvSpPr>
            <p:cNvPr id="391" name="Google Shape;391;p43"/>
            <p:cNvSpPr/>
            <p:nvPr/>
          </p:nvSpPr>
          <p:spPr>
            <a:xfrm rot="10800000">
              <a:off x="1240858" y="535007"/>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3"/>
            <p:cNvSpPr/>
            <p:nvPr/>
          </p:nvSpPr>
          <p:spPr>
            <a:xfrm rot="10800000">
              <a:off x="715108" y="101187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50114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4778-67D7-3043-7507-C2CB1B8F2796}"/>
              </a:ext>
            </a:extLst>
          </p:cNvPr>
          <p:cNvSpPr>
            <a:spLocks noGrp="1"/>
          </p:cNvSpPr>
          <p:nvPr>
            <p:ph type="title"/>
          </p:nvPr>
        </p:nvSpPr>
        <p:spPr>
          <a:xfrm>
            <a:off x="720000" y="614031"/>
            <a:ext cx="7704000" cy="572700"/>
          </a:xfrm>
        </p:spPr>
        <p:txBody>
          <a:bodyPr/>
          <a:lstStyle/>
          <a:p>
            <a:r>
              <a:rPr lang="en-US" dirty="0"/>
              <a:t>System Design Considerations</a:t>
            </a:r>
          </a:p>
        </p:txBody>
      </p:sp>
      <p:sp>
        <p:nvSpPr>
          <p:cNvPr id="3" name="Title 1">
            <a:extLst>
              <a:ext uri="{FF2B5EF4-FFF2-40B4-BE49-F238E27FC236}">
                <a16:creationId xmlns:a16="http://schemas.microsoft.com/office/drawing/2014/main" id="{21BEEB32-793A-D23A-8FD3-920A67C22A21}"/>
              </a:ext>
            </a:extLst>
          </p:cNvPr>
          <p:cNvSpPr txBox="1">
            <a:spLocks/>
          </p:cNvSpPr>
          <p:nvPr/>
        </p:nvSpPr>
        <p:spPr>
          <a:xfrm>
            <a:off x="720000" y="1017725"/>
            <a:ext cx="7704000" cy="35117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0"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2pPr>
            <a:lvl3pPr marR="0" lvl="2"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3pPr>
            <a:lvl4pPr marR="0" lvl="3"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4pPr>
            <a:lvl5pPr marR="0" lvl="4"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5pPr>
            <a:lvl6pPr marR="0" lvl="5"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6pPr>
            <a:lvl7pPr marR="0" lvl="6"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7pPr>
            <a:lvl8pPr marR="0" lvl="7"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8pPr>
            <a:lvl9pPr marR="0" lvl="8"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9pPr>
          </a:lstStyle>
          <a:p>
            <a:pPr algn="l" defTabSz="914378">
              <a:buClr>
                <a:srgbClr val="FFF2BB"/>
              </a:buClr>
            </a:pPr>
            <a:r>
              <a:rPr lang="en-US" sz="1800" dirty="0">
                <a:solidFill>
                  <a:srgbClr val="FFF2BB"/>
                </a:solidFill>
              </a:rPr>
              <a:t>The following considerations were made while designing the system:</a:t>
            </a:r>
          </a:p>
          <a:p>
            <a:pPr marL="285743" indent="-285743" algn="l" defTabSz="914378">
              <a:buClr>
                <a:srgbClr val="FFF2BB"/>
              </a:buClr>
              <a:buFont typeface="Arial" panose="020B0604020202020204" pitchFamily="34" charset="0"/>
              <a:buChar char="•"/>
            </a:pPr>
            <a:r>
              <a:rPr lang="en-US" sz="1800" dirty="0">
                <a:solidFill>
                  <a:srgbClr val="FFF2BB"/>
                </a:solidFill>
              </a:rPr>
              <a:t>We assume that the clients of our services do not require authentication through their email account username and password. All the authorized users inherently have an API key generated by the Amazon API gateway, and they access the services through this key and the gateway.</a:t>
            </a:r>
          </a:p>
          <a:p>
            <a:pPr marL="285743" indent="-285743" algn="l" defTabSz="914378">
              <a:buClr>
                <a:srgbClr val="FFF2BB"/>
              </a:buClr>
              <a:buFont typeface="Arial" panose="020B0604020202020204" pitchFamily="34" charset="0"/>
              <a:buChar char="•"/>
            </a:pPr>
            <a:r>
              <a:rPr lang="en-US" sz="1800" dirty="0">
                <a:solidFill>
                  <a:srgbClr val="FFF2BB"/>
                </a:solidFill>
              </a:rPr>
              <a:t>The clients of the system are assumed to book at least one movie ticket; so, all the three services in the system are sequentially traversed.</a:t>
            </a:r>
          </a:p>
          <a:p>
            <a:pPr marL="285743" indent="-285743" algn="l" defTabSz="914378">
              <a:buClr>
                <a:srgbClr val="FFF2BB"/>
              </a:buClr>
              <a:buFont typeface="Arial" panose="020B0604020202020204" pitchFamily="34" charset="0"/>
              <a:buChar char="•"/>
            </a:pPr>
            <a:r>
              <a:rPr lang="en-US" sz="1800" dirty="0">
                <a:solidFill>
                  <a:srgbClr val="FFF2BB"/>
                </a:solidFill>
              </a:rPr>
              <a:t>The system is implemented from the perspective of user role only. </a:t>
            </a:r>
          </a:p>
          <a:p>
            <a:pPr defTabSz="914378">
              <a:buClr>
                <a:srgbClr val="FFF2BB"/>
              </a:buClr>
            </a:pPr>
            <a:endParaRPr lang="en-US" dirty="0">
              <a:solidFill>
                <a:srgbClr val="FFF2BB"/>
              </a:solidFill>
            </a:endParaRPr>
          </a:p>
        </p:txBody>
      </p:sp>
    </p:spTree>
    <p:extLst>
      <p:ext uri="{BB962C8B-B14F-4D97-AF65-F5344CB8AC3E}">
        <p14:creationId xmlns:p14="http://schemas.microsoft.com/office/powerpoint/2010/main" val="1314214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8" name="Google Shape;818;p62"/>
          <p:cNvSpPr txBox="1">
            <a:spLocks noGrp="1"/>
          </p:cNvSpPr>
          <p:nvPr>
            <p:ph type="title"/>
          </p:nvPr>
        </p:nvSpPr>
        <p:spPr>
          <a:xfrm>
            <a:off x="188372" y="600779"/>
            <a:ext cx="355462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TECHNOLOGY STACK</a:t>
            </a:r>
            <a:endParaRPr dirty="0"/>
          </a:p>
        </p:txBody>
      </p:sp>
      <p:grpSp>
        <p:nvGrpSpPr>
          <p:cNvPr id="819" name="Google Shape;819;p62"/>
          <p:cNvGrpSpPr/>
          <p:nvPr/>
        </p:nvGrpSpPr>
        <p:grpSpPr>
          <a:xfrm>
            <a:off x="2868161" y="1702517"/>
            <a:ext cx="1274004" cy="366900"/>
            <a:chOff x="1998090" y="1963254"/>
            <a:chExt cx="1274004" cy="366900"/>
          </a:xfrm>
        </p:grpSpPr>
        <p:sp>
          <p:nvSpPr>
            <p:cNvPr id="820" name="Google Shape;820;p62"/>
            <p:cNvSpPr/>
            <p:nvPr/>
          </p:nvSpPr>
          <p:spPr>
            <a:xfrm>
              <a:off x="1998090" y="1963254"/>
              <a:ext cx="366900" cy="366900"/>
            </a:xfrm>
            <a:prstGeom prst="star4">
              <a:avLst>
                <a:gd name="adj" fmla="val 12500"/>
              </a:avLst>
            </a:prstGeom>
            <a:solidFill>
              <a:srgbClr val="FFF2BB">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2"/>
            <p:cNvSpPr/>
            <p:nvPr/>
          </p:nvSpPr>
          <p:spPr>
            <a:xfrm>
              <a:off x="2451642" y="1963254"/>
              <a:ext cx="366900" cy="366900"/>
            </a:xfrm>
            <a:prstGeom prst="star4">
              <a:avLst>
                <a:gd name="adj" fmla="val 12500"/>
              </a:avLst>
            </a:prstGeom>
            <a:solidFill>
              <a:srgbClr val="FFF2BB">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2"/>
            <p:cNvSpPr/>
            <p:nvPr/>
          </p:nvSpPr>
          <p:spPr>
            <a:xfrm>
              <a:off x="2905194" y="1963254"/>
              <a:ext cx="366900" cy="366900"/>
            </a:xfrm>
            <a:prstGeom prst="star4">
              <a:avLst>
                <a:gd name="adj" fmla="val 12500"/>
              </a:avLst>
            </a:prstGeom>
            <a:solidFill>
              <a:srgbClr val="FFF2BB">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62"/>
          <p:cNvSpPr txBox="1"/>
          <p:nvPr/>
        </p:nvSpPr>
        <p:spPr>
          <a:xfrm>
            <a:off x="1671687" y="2066567"/>
            <a:ext cx="1683000" cy="39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rgbClr val="FFF2BB"/>
                </a:solidFill>
                <a:latin typeface="Spartan"/>
                <a:ea typeface="Spartan"/>
                <a:cs typeface="Spartan"/>
                <a:sym typeface="Spartan"/>
              </a:rPr>
              <a:t>Database</a:t>
            </a:r>
            <a:endParaRPr sz="2000" dirty="0">
              <a:solidFill>
                <a:srgbClr val="FFF2BB"/>
              </a:solidFill>
              <a:latin typeface="Spartan"/>
              <a:ea typeface="Spartan"/>
              <a:cs typeface="Spartan"/>
              <a:sym typeface="Spartan"/>
            </a:endParaRPr>
          </a:p>
        </p:txBody>
      </p:sp>
      <p:sp>
        <p:nvSpPr>
          <p:cNvPr id="824" name="Google Shape;824;p62"/>
          <p:cNvSpPr txBox="1"/>
          <p:nvPr/>
        </p:nvSpPr>
        <p:spPr>
          <a:xfrm>
            <a:off x="1654829" y="2625712"/>
            <a:ext cx="1683000" cy="966561"/>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US" dirty="0">
                <a:solidFill>
                  <a:srgbClr val="FFF2BB"/>
                </a:solidFill>
                <a:latin typeface="Amethysta"/>
                <a:ea typeface="Amethysta"/>
                <a:cs typeface="Amethysta"/>
                <a:sym typeface="Amethysta"/>
              </a:rPr>
              <a:t>Oracle MySQL</a:t>
            </a:r>
          </a:p>
          <a:p>
            <a:pPr lvl="0" algn="ctr" rtl="0">
              <a:spcBef>
                <a:spcPts val="0"/>
              </a:spcBef>
              <a:spcAft>
                <a:spcPts val="0"/>
              </a:spcAft>
            </a:pPr>
            <a:endParaRPr lang="en-US" dirty="0">
              <a:solidFill>
                <a:srgbClr val="FFF2BB"/>
              </a:solidFill>
              <a:latin typeface="Amethysta"/>
              <a:ea typeface="Amethysta"/>
              <a:cs typeface="Amethysta"/>
              <a:sym typeface="Amethysta"/>
            </a:endParaRPr>
          </a:p>
          <a:p>
            <a:pPr lvl="0" algn="ctr" rtl="0">
              <a:spcBef>
                <a:spcPts val="0"/>
              </a:spcBef>
              <a:spcAft>
                <a:spcPts val="0"/>
              </a:spcAft>
            </a:pPr>
            <a:endParaRPr lang="en-US" dirty="0">
              <a:solidFill>
                <a:srgbClr val="FFF2BB"/>
              </a:solidFill>
              <a:latin typeface="Amethysta"/>
              <a:ea typeface="Amethysta"/>
              <a:cs typeface="Amethysta"/>
              <a:sym typeface="Amethysta"/>
            </a:endParaRPr>
          </a:p>
          <a:p>
            <a:pPr lvl="0" algn="ctr" rtl="0">
              <a:spcBef>
                <a:spcPts val="0"/>
              </a:spcBef>
              <a:spcAft>
                <a:spcPts val="0"/>
              </a:spcAft>
            </a:pPr>
            <a:r>
              <a:rPr lang="en-US" dirty="0">
                <a:solidFill>
                  <a:srgbClr val="FFF2BB"/>
                </a:solidFill>
                <a:latin typeface="Amethysta"/>
                <a:ea typeface="Amethysta"/>
                <a:cs typeface="Amethysta"/>
                <a:sym typeface="Amethysta"/>
              </a:rPr>
              <a:t>Amazon RDS </a:t>
            </a:r>
            <a:endParaRPr dirty="0">
              <a:solidFill>
                <a:srgbClr val="FFF2BB"/>
              </a:solidFill>
              <a:latin typeface="Amethysta"/>
              <a:ea typeface="Amethysta"/>
              <a:cs typeface="Amethysta"/>
              <a:sym typeface="Amethysta"/>
            </a:endParaRPr>
          </a:p>
        </p:txBody>
      </p:sp>
      <p:sp>
        <p:nvSpPr>
          <p:cNvPr id="825" name="Google Shape;825;p62"/>
          <p:cNvSpPr txBox="1"/>
          <p:nvPr/>
        </p:nvSpPr>
        <p:spPr>
          <a:xfrm>
            <a:off x="3618438" y="2050507"/>
            <a:ext cx="1683000" cy="39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rgbClr val="FFF2BB"/>
                </a:solidFill>
                <a:latin typeface="Spartan"/>
                <a:ea typeface="Spartan"/>
                <a:cs typeface="Spartan"/>
                <a:sym typeface="Spartan"/>
              </a:rPr>
              <a:t>MiddleTier</a:t>
            </a:r>
            <a:endParaRPr sz="2000" dirty="0">
              <a:solidFill>
                <a:srgbClr val="FFF2BB"/>
              </a:solidFill>
              <a:latin typeface="Spartan"/>
              <a:ea typeface="Spartan"/>
              <a:cs typeface="Spartan"/>
              <a:sym typeface="Spartan"/>
            </a:endParaRPr>
          </a:p>
        </p:txBody>
      </p:sp>
      <p:sp>
        <p:nvSpPr>
          <p:cNvPr id="826" name="Google Shape;826;p62"/>
          <p:cNvSpPr txBox="1"/>
          <p:nvPr/>
        </p:nvSpPr>
        <p:spPr>
          <a:xfrm>
            <a:off x="3644046" y="2616786"/>
            <a:ext cx="1683000" cy="36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FFF2BB"/>
                </a:solidFill>
                <a:latin typeface="Amethysta"/>
                <a:ea typeface="Amethysta"/>
                <a:cs typeface="Amethysta"/>
                <a:sym typeface="Amethysta"/>
              </a:rPr>
              <a:t>Node.js</a:t>
            </a:r>
          </a:p>
          <a:p>
            <a:pPr marL="0" lvl="0" indent="0" algn="ctr" rtl="0">
              <a:spcBef>
                <a:spcPts val="0"/>
              </a:spcBef>
              <a:spcAft>
                <a:spcPts val="0"/>
              </a:spcAft>
              <a:buNone/>
            </a:pPr>
            <a:endParaRPr lang="en-US" dirty="0">
              <a:solidFill>
                <a:srgbClr val="FFF2BB"/>
              </a:solidFill>
              <a:latin typeface="Amethysta"/>
              <a:ea typeface="Amethysta"/>
              <a:cs typeface="Amethysta"/>
              <a:sym typeface="Amethysta"/>
            </a:endParaRPr>
          </a:p>
          <a:p>
            <a:pPr marL="0" lvl="0" indent="0" algn="ctr" rtl="0">
              <a:spcBef>
                <a:spcPts val="0"/>
              </a:spcBef>
              <a:spcAft>
                <a:spcPts val="0"/>
              </a:spcAft>
              <a:buNone/>
            </a:pPr>
            <a:endParaRPr lang="en-US" dirty="0">
              <a:solidFill>
                <a:srgbClr val="FFF2BB"/>
              </a:solidFill>
              <a:latin typeface="Amethysta"/>
              <a:ea typeface="Amethysta"/>
              <a:cs typeface="Amethysta"/>
              <a:sym typeface="Amethysta"/>
            </a:endParaRPr>
          </a:p>
          <a:p>
            <a:pPr marL="0" lvl="0" indent="0" algn="ctr" rtl="0">
              <a:spcBef>
                <a:spcPts val="0"/>
              </a:spcBef>
              <a:spcAft>
                <a:spcPts val="0"/>
              </a:spcAft>
              <a:buNone/>
            </a:pPr>
            <a:r>
              <a:rPr lang="en-US" dirty="0">
                <a:solidFill>
                  <a:srgbClr val="FFF2BB"/>
                </a:solidFill>
                <a:latin typeface="Amethysta"/>
                <a:ea typeface="Amethysta"/>
                <a:cs typeface="Amethysta"/>
                <a:sym typeface="Amethysta"/>
              </a:rPr>
              <a:t>Amazon Lambda Functions</a:t>
            </a:r>
          </a:p>
        </p:txBody>
      </p:sp>
      <p:sp>
        <p:nvSpPr>
          <p:cNvPr id="827" name="Google Shape;827;p62"/>
          <p:cNvSpPr txBox="1"/>
          <p:nvPr/>
        </p:nvSpPr>
        <p:spPr>
          <a:xfrm>
            <a:off x="5644055" y="2050715"/>
            <a:ext cx="1683000" cy="39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rgbClr val="FFF2BB"/>
                </a:solidFill>
                <a:latin typeface="Spartan"/>
                <a:ea typeface="Spartan"/>
                <a:cs typeface="Spartan"/>
                <a:sym typeface="Spartan"/>
              </a:rPr>
              <a:t>FrontEnd</a:t>
            </a:r>
            <a:endParaRPr sz="2000" dirty="0">
              <a:solidFill>
                <a:srgbClr val="FFF2BB"/>
              </a:solidFill>
              <a:latin typeface="Spartan"/>
              <a:ea typeface="Spartan"/>
              <a:cs typeface="Spartan"/>
              <a:sym typeface="Spartan"/>
            </a:endParaRPr>
          </a:p>
        </p:txBody>
      </p:sp>
      <p:sp>
        <p:nvSpPr>
          <p:cNvPr id="828" name="Google Shape;828;p62"/>
          <p:cNvSpPr txBox="1"/>
          <p:nvPr/>
        </p:nvSpPr>
        <p:spPr>
          <a:xfrm>
            <a:off x="5644055" y="2589002"/>
            <a:ext cx="1683000" cy="7131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FFF2BB"/>
                </a:solidFill>
                <a:latin typeface="Amethysta"/>
                <a:ea typeface="Amethysta"/>
                <a:cs typeface="Amethysta"/>
                <a:sym typeface="Amethysta"/>
              </a:rPr>
              <a:t>HTML, CSS, Node.js</a:t>
            </a:r>
          </a:p>
          <a:p>
            <a:pPr marL="0" lvl="0" indent="0" algn="ctr" rtl="0">
              <a:spcBef>
                <a:spcPts val="0"/>
              </a:spcBef>
              <a:spcAft>
                <a:spcPts val="0"/>
              </a:spcAft>
              <a:buNone/>
            </a:pPr>
            <a:endParaRPr lang="en-US" dirty="0">
              <a:solidFill>
                <a:srgbClr val="FFF2BB"/>
              </a:solidFill>
              <a:latin typeface="Amethysta"/>
              <a:ea typeface="Amethysta"/>
              <a:cs typeface="Amethysta"/>
              <a:sym typeface="Amethysta"/>
            </a:endParaRPr>
          </a:p>
          <a:p>
            <a:pPr marL="0" lvl="0" indent="0" algn="ctr" rtl="0">
              <a:spcBef>
                <a:spcPts val="0"/>
              </a:spcBef>
              <a:spcAft>
                <a:spcPts val="0"/>
              </a:spcAft>
              <a:buNone/>
            </a:pPr>
            <a:r>
              <a:rPr lang="en-US" dirty="0">
                <a:solidFill>
                  <a:srgbClr val="FFF2BB"/>
                </a:solidFill>
                <a:latin typeface="Amethysta"/>
                <a:ea typeface="Amethysta"/>
                <a:cs typeface="Amethysta"/>
                <a:sym typeface="Amethysta"/>
              </a:rPr>
              <a:t>Amazon API Gateway, Postman, API keys, Visual Studio Code</a:t>
            </a:r>
            <a:endParaRPr dirty="0">
              <a:solidFill>
                <a:srgbClr val="FFF2BB"/>
              </a:solidFill>
              <a:latin typeface="Amethysta"/>
              <a:ea typeface="Amethysta"/>
              <a:cs typeface="Amethysta"/>
              <a:sym typeface="Amethysta"/>
            </a:endParaRPr>
          </a:p>
        </p:txBody>
      </p:sp>
      <p:sp>
        <p:nvSpPr>
          <p:cNvPr id="830" name="Google Shape;830;p62"/>
          <p:cNvSpPr/>
          <p:nvPr/>
        </p:nvSpPr>
        <p:spPr>
          <a:xfrm>
            <a:off x="2270497" y="1641160"/>
            <a:ext cx="489600" cy="489600"/>
          </a:xfrm>
          <a:prstGeom prst="star4">
            <a:avLst>
              <a:gd name="adj" fmla="val 125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2"/>
          <p:cNvSpPr/>
          <p:nvPr/>
        </p:nvSpPr>
        <p:spPr>
          <a:xfrm>
            <a:off x="4250242" y="1641160"/>
            <a:ext cx="489600" cy="489600"/>
          </a:xfrm>
          <a:prstGeom prst="star4">
            <a:avLst>
              <a:gd name="adj" fmla="val 125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2"/>
          <p:cNvSpPr/>
          <p:nvPr/>
        </p:nvSpPr>
        <p:spPr>
          <a:xfrm>
            <a:off x="6229963" y="1641160"/>
            <a:ext cx="489600" cy="489600"/>
          </a:xfrm>
          <a:prstGeom prst="star4">
            <a:avLst>
              <a:gd name="adj" fmla="val 125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7" name="Google Shape;837;p62"/>
          <p:cNvGrpSpPr/>
          <p:nvPr/>
        </p:nvGrpSpPr>
        <p:grpSpPr>
          <a:xfrm>
            <a:off x="4847886" y="1702517"/>
            <a:ext cx="1274004" cy="366900"/>
            <a:chOff x="1998090" y="1963254"/>
            <a:chExt cx="1274004" cy="366900"/>
          </a:xfrm>
        </p:grpSpPr>
        <p:sp>
          <p:nvSpPr>
            <p:cNvPr id="838" name="Google Shape;838;p62"/>
            <p:cNvSpPr/>
            <p:nvPr/>
          </p:nvSpPr>
          <p:spPr>
            <a:xfrm>
              <a:off x="1998090" y="1963254"/>
              <a:ext cx="366900" cy="366900"/>
            </a:xfrm>
            <a:prstGeom prst="star4">
              <a:avLst>
                <a:gd name="adj" fmla="val 12500"/>
              </a:avLst>
            </a:prstGeom>
            <a:solidFill>
              <a:srgbClr val="FFF2BB">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2"/>
            <p:cNvSpPr/>
            <p:nvPr/>
          </p:nvSpPr>
          <p:spPr>
            <a:xfrm>
              <a:off x="2451642" y="1963254"/>
              <a:ext cx="366900" cy="366900"/>
            </a:xfrm>
            <a:prstGeom prst="star4">
              <a:avLst>
                <a:gd name="adj" fmla="val 12500"/>
              </a:avLst>
            </a:prstGeom>
            <a:solidFill>
              <a:srgbClr val="FFF2BB">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2"/>
            <p:cNvSpPr/>
            <p:nvPr/>
          </p:nvSpPr>
          <p:spPr>
            <a:xfrm>
              <a:off x="2905194" y="1963254"/>
              <a:ext cx="366900" cy="366900"/>
            </a:xfrm>
            <a:prstGeom prst="star4">
              <a:avLst>
                <a:gd name="adj" fmla="val 12500"/>
              </a:avLst>
            </a:prstGeom>
            <a:solidFill>
              <a:srgbClr val="FFF2BB">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824;p62">
            <a:extLst>
              <a:ext uri="{FF2B5EF4-FFF2-40B4-BE49-F238E27FC236}">
                <a16:creationId xmlns:a16="http://schemas.microsoft.com/office/drawing/2014/main" id="{DFEA099F-0B3D-5245-BA4C-4779CCD75F12}"/>
              </a:ext>
            </a:extLst>
          </p:cNvPr>
          <p:cNvSpPr txBox="1"/>
          <p:nvPr/>
        </p:nvSpPr>
        <p:spPr>
          <a:xfrm>
            <a:off x="2687771" y="2298339"/>
            <a:ext cx="1683000" cy="322382"/>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US" sz="1200" dirty="0">
                <a:solidFill>
                  <a:srgbClr val="FFF2BB"/>
                </a:solidFill>
                <a:latin typeface="Amethysta"/>
                <a:ea typeface="Amethysta"/>
                <a:cs typeface="Amethysta"/>
                <a:sym typeface="Amethysta"/>
              </a:rPr>
              <a:t>REST APIs</a:t>
            </a:r>
            <a:endParaRPr sz="1200" dirty="0">
              <a:solidFill>
                <a:srgbClr val="FFF2BB"/>
              </a:solidFill>
              <a:latin typeface="Amethysta"/>
              <a:ea typeface="Amethysta"/>
              <a:cs typeface="Amethysta"/>
              <a:sym typeface="Amethysta"/>
            </a:endParaRPr>
          </a:p>
        </p:txBody>
      </p:sp>
      <p:sp>
        <p:nvSpPr>
          <p:cNvPr id="33" name="Google Shape;823;p62">
            <a:extLst>
              <a:ext uri="{FF2B5EF4-FFF2-40B4-BE49-F238E27FC236}">
                <a16:creationId xmlns:a16="http://schemas.microsoft.com/office/drawing/2014/main" id="{96B1447F-2978-B828-39A1-39B391218333}"/>
              </a:ext>
            </a:extLst>
          </p:cNvPr>
          <p:cNvSpPr txBox="1"/>
          <p:nvPr/>
        </p:nvSpPr>
        <p:spPr>
          <a:xfrm>
            <a:off x="195982" y="2854338"/>
            <a:ext cx="1475705" cy="78679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rgbClr val="FFF2BB"/>
                </a:solidFill>
                <a:latin typeface="Spartan"/>
                <a:ea typeface="Spartan"/>
                <a:cs typeface="Spartan"/>
                <a:sym typeface="Spartan"/>
              </a:rPr>
              <a:t>Technology</a:t>
            </a:r>
          </a:p>
          <a:p>
            <a:pPr marL="0" lvl="0" indent="0" algn="ctr" rtl="0">
              <a:spcBef>
                <a:spcPts val="0"/>
              </a:spcBef>
              <a:spcAft>
                <a:spcPts val="0"/>
              </a:spcAft>
              <a:buNone/>
            </a:pPr>
            <a:r>
              <a:rPr lang="en" sz="2000" dirty="0">
                <a:solidFill>
                  <a:srgbClr val="FFF2BB"/>
                </a:solidFill>
                <a:latin typeface="Spartan"/>
                <a:ea typeface="Spartan"/>
                <a:cs typeface="Spartan"/>
                <a:sym typeface="Spartan"/>
              </a:rPr>
              <a:t>Platform</a:t>
            </a:r>
            <a:endParaRPr sz="2000" dirty="0">
              <a:solidFill>
                <a:srgbClr val="FFF2BB"/>
              </a:solidFill>
              <a:latin typeface="Spartan"/>
              <a:ea typeface="Spartan"/>
              <a:cs typeface="Spartan"/>
              <a:sym typeface="Spartan"/>
            </a:endParaRPr>
          </a:p>
        </p:txBody>
      </p:sp>
      <p:cxnSp>
        <p:nvCxnSpPr>
          <p:cNvPr id="5" name="Straight Arrow Connector 4">
            <a:extLst>
              <a:ext uri="{FF2B5EF4-FFF2-40B4-BE49-F238E27FC236}">
                <a16:creationId xmlns:a16="http://schemas.microsoft.com/office/drawing/2014/main" id="{4F3E6328-CFA8-B8CE-09FB-F939C37001D3}"/>
              </a:ext>
            </a:extLst>
          </p:cNvPr>
          <p:cNvCxnSpPr/>
          <p:nvPr/>
        </p:nvCxnSpPr>
        <p:spPr>
          <a:xfrm>
            <a:off x="3143336" y="2319858"/>
            <a:ext cx="72365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A5F8741-201B-8C2F-25CB-D3131480196D}"/>
              </a:ext>
            </a:extLst>
          </p:cNvPr>
          <p:cNvCxnSpPr/>
          <p:nvPr/>
        </p:nvCxnSpPr>
        <p:spPr>
          <a:xfrm>
            <a:off x="5031336" y="2319858"/>
            <a:ext cx="9071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Google Shape;824;p62">
            <a:extLst>
              <a:ext uri="{FF2B5EF4-FFF2-40B4-BE49-F238E27FC236}">
                <a16:creationId xmlns:a16="http://schemas.microsoft.com/office/drawing/2014/main" id="{03B91283-49A1-C058-0920-11F358BCCCFA}"/>
              </a:ext>
            </a:extLst>
          </p:cNvPr>
          <p:cNvSpPr txBox="1"/>
          <p:nvPr/>
        </p:nvSpPr>
        <p:spPr>
          <a:xfrm>
            <a:off x="4687780" y="2288016"/>
            <a:ext cx="1683000" cy="322382"/>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US" sz="1200" dirty="0">
                <a:solidFill>
                  <a:srgbClr val="FFF2BB"/>
                </a:solidFill>
                <a:latin typeface="Amethysta"/>
                <a:ea typeface="Amethysta"/>
                <a:cs typeface="Amethysta"/>
                <a:sym typeface="Amethysta"/>
              </a:rPr>
              <a:t>REST APIs</a:t>
            </a:r>
            <a:endParaRPr sz="1200" dirty="0">
              <a:solidFill>
                <a:srgbClr val="FFF2BB"/>
              </a:solidFill>
              <a:latin typeface="Amethysta"/>
              <a:ea typeface="Amethysta"/>
              <a:cs typeface="Amethysta"/>
              <a:sym typeface="Amethyst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Diagram&#10;&#10;Description automatically generated">
            <a:extLst>
              <a:ext uri="{FF2B5EF4-FFF2-40B4-BE49-F238E27FC236}">
                <a16:creationId xmlns:a16="http://schemas.microsoft.com/office/drawing/2014/main" id="{D8F7692A-B0E7-F5EA-BEC5-71F2F60E4218}"/>
              </a:ext>
            </a:extLst>
          </p:cNvPr>
          <p:cNvPicPr>
            <a:picLocks noChangeAspect="1"/>
          </p:cNvPicPr>
          <p:nvPr/>
        </p:nvPicPr>
        <p:blipFill>
          <a:blip r:embed="rId2"/>
          <a:stretch>
            <a:fillRect/>
          </a:stretch>
        </p:blipFill>
        <p:spPr>
          <a:xfrm>
            <a:off x="1445885" y="0"/>
            <a:ext cx="6252229" cy="5143500"/>
          </a:xfrm>
          <a:prstGeom prst="rect">
            <a:avLst/>
          </a:prstGeom>
        </p:spPr>
      </p:pic>
      <p:pic>
        <p:nvPicPr>
          <p:cNvPr id="6" name="Picture 5" descr="Text&#10;&#10;Description automatically generated">
            <a:extLst>
              <a:ext uri="{FF2B5EF4-FFF2-40B4-BE49-F238E27FC236}">
                <a16:creationId xmlns:a16="http://schemas.microsoft.com/office/drawing/2014/main" id="{4C94217F-8010-15A3-18DC-32C7A5B4BF3D}"/>
              </a:ext>
            </a:extLst>
          </p:cNvPr>
          <p:cNvPicPr>
            <a:picLocks noChangeAspect="1"/>
          </p:cNvPicPr>
          <p:nvPr/>
        </p:nvPicPr>
        <p:blipFill>
          <a:blip r:embed="rId3"/>
          <a:stretch>
            <a:fillRect/>
          </a:stretch>
        </p:blipFill>
        <p:spPr>
          <a:xfrm>
            <a:off x="7043061" y="2414953"/>
            <a:ext cx="595313" cy="585788"/>
          </a:xfrm>
          <a:prstGeom prst="rect">
            <a:avLst/>
          </a:prstGeom>
        </p:spPr>
      </p:pic>
      <p:pic>
        <p:nvPicPr>
          <p:cNvPr id="8" name="Picture 7" descr="Text&#10;&#10;Description automatically generated">
            <a:extLst>
              <a:ext uri="{FF2B5EF4-FFF2-40B4-BE49-F238E27FC236}">
                <a16:creationId xmlns:a16="http://schemas.microsoft.com/office/drawing/2014/main" id="{F0CAC0AB-283C-9D69-A626-68B6CC97A67E}"/>
              </a:ext>
            </a:extLst>
          </p:cNvPr>
          <p:cNvPicPr>
            <a:picLocks noChangeAspect="1"/>
          </p:cNvPicPr>
          <p:nvPr/>
        </p:nvPicPr>
        <p:blipFill>
          <a:blip r:embed="rId4"/>
          <a:stretch>
            <a:fillRect/>
          </a:stretch>
        </p:blipFill>
        <p:spPr>
          <a:xfrm>
            <a:off x="6385787" y="2789983"/>
            <a:ext cx="600065" cy="321346"/>
          </a:xfrm>
          <a:prstGeom prst="rect">
            <a:avLst/>
          </a:prstGeom>
        </p:spPr>
      </p:pic>
      <p:pic>
        <p:nvPicPr>
          <p:cNvPr id="10" name="Picture 9" descr="Text&#10;&#10;Description automatically generated">
            <a:extLst>
              <a:ext uri="{FF2B5EF4-FFF2-40B4-BE49-F238E27FC236}">
                <a16:creationId xmlns:a16="http://schemas.microsoft.com/office/drawing/2014/main" id="{BA89AF7C-7BA8-3EDC-14C4-D7C6AC5DE77E}"/>
              </a:ext>
            </a:extLst>
          </p:cNvPr>
          <p:cNvPicPr>
            <a:picLocks noChangeAspect="1"/>
          </p:cNvPicPr>
          <p:nvPr/>
        </p:nvPicPr>
        <p:blipFill>
          <a:blip r:embed="rId5"/>
          <a:stretch>
            <a:fillRect/>
          </a:stretch>
        </p:blipFill>
        <p:spPr>
          <a:xfrm>
            <a:off x="6985852" y="3254520"/>
            <a:ext cx="644935" cy="198935"/>
          </a:xfrm>
          <a:prstGeom prst="rect">
            <a:avLst/>
          </a:prstGeom>
        </p:spPr>
      </p:pic>
      <p:sp>
        <p:nvSpPr>
          <p:cNvPr id="3" name="Rectangle 2">
            <a:extLst>
              <a:ext uri="{FF2B5EF4-FFF2-40B4-BE49-F238E27FC236}">
                <a16:creationId xmlns:a16="http://schemas.microsoft.com/office/drawing/2014/main" id="{4F047B6A-F3BB-5BD5-103D-3D2BFDACD2A4}"/>
              </a:ext>
            </a:extLst>
          </p:cNvPr>
          <p:cNvSpPr/>
          <p:nvPr/>
        </p:nvSpPr>
        <p:spPr>
          <a:xfrm>
            <a:off x="2254101" y="2094615"/>
            <a:ext cx="893135" cy="402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Client: Web Browser on a MAC Computer</a:t>
            </a:r>
          </a:p>
        </p:txBody>
      </p:sp>
      <p:sp>
        <p:nvSpPr>
          <p:cNvPr id="12" name="Rectangle 11">
            <a:extLst>
              <a:ext uri="{FF2B5EF4-FFF2-40B4-BE49-F238E27FC236}">
                <a16:creationId xmlns:a16="http://schemas.microsoft.com/office/drawing/2014/main" id="{D1093F32-4E1A-97A7-B0A1-0CD66A05474E}"/>
              </a:ext>
            </a:extLst>
          </p:cNvPr>
          <p:cNvSpPr/>
          <p:nvPr/>
        </p:nvSpPr>
        <p:spPr>
          <a:xfrm>
            <a:off x="2254101" y="3353987"/>
            <a:ext cx="992372" cy="402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Client: Web Browser on a windows computer</a:t>
            </a:r>
          </a:p>
        </p:txBody>
      </p:sp>
      <p:sp>
        <p:nvSpPr>
          <p:cNvPr id="13" name="Rectangle 12">
            <a:extLst>
              <a:ext uri="{FF2B5EF4-FFF2-40B4-BE49-F238E27FC236}">
                <a16:creationId xmlns:a16="http://schemas.microsoft.com/office/drawing/2014/main" id="{83641D94-B205-22DE-E638-8D9CAB32411D}"/>
              </a:ext>
            </a:extLst>
          </p:cNvPr>
          <p:cNvSpPr/>
          <p:nvPr/>
        </p:nvSpPr>
        <p:spPr>
          <a:xfrm>
            <a:off x="2225746" y="4426307"/>
            <a:ext cx="1080978" cy="402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Client: Web Browser on a Linux Computer</a:t>
            </a:r>
          </a:p>
        </p:txBody>
      </p:sp>
    </p:spTree>
    <p:extLst>
      <p:ext uri="{BB962C8B-B14F-4D97-AF65-F5344CB8AC3E}">
        <p14:creationId xmlns:p14="http://schemas.microsoft.com/office/powerpoint/2010/main" val="138686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3"/>
          <p:cNvSpPr txBox="1">
            <a:spLocks noGrp="1"/>
          </p:cNvSpPr>
          <p:nvPr>
            <p:ph type="title"/>
          </p:nvPr>
        </p:nvSpPr>
        <p:spPr>
          <a:xfrm>
            <a:off x="3655116" y="595607"/>
            <a:ext cx="3437720" cy="1002000"/>
          </a:xfrm>
          <a:prstGeom prst="rect">
            <a:avLst/>
          </a:prstGeom>
        </p:spPr>
        <p:txBody>
          <a:bodyPr spcFirstLastPara="1" wrap="square" lIns="91425" tIns="91425" rIns="91425" bIns="91425" anchor="t" anchorCtr="0">
            <a:noAutofit/>
          </a:bodyPr>
          <a:lstStyle/>
          <a:p>
            <a:r>
              <a:rPr lang="en" sz="4400" dirty="0"/>
              <a:t>DATABASE</a:t>
            </a:r>
            <a:endParaRPr sz="4400" dirty="0"/>
          </a:p>
        </p:txBody>
      </p:sp>
      <p:sp>
        <p:nvSpPr>
          <p:cNvPr id="384" name="Google Shape;384;p43"/>
          <p:cNvSpPr txBox="1">
            <a:spLocks noGrp="1"/>
          </p:cNvSpPr>
          <p:nvPr>
            <p:ph type="title" idx="2"/>
          </p:nvPr>
        </p:nvSpPr>
        <p:spPr>
          <a:xfrm>
            <a:off x="2051165" y="482225"/>
            <a:ext cx="1460400" cy="1059300"/>
          </a:xfrm>
          <a:prstGeom prst="rect">
            <a:avLst/>
          </a:prstGeom>
        </p:spPr>
        <p:txBody>
          <a:bodyPr spcFirstLastPara="1" wrap="square" lIns="91425" tIns="91425" rIns="91425" bIns="91425" anchor="t" anchorCtr="0">
            <a:noAutofit/>
          </a:bodyPr>
          <a:lstStyle/>
          <a:p>
            <a:r>
              <a:rPr lang="en" dirty="0"/>
              <a:t>03</a:t>
            </a:r>
            <a:endParaRPr dirty="0"/>
          </a:p>
        </p:txBody>
      </p:sp>
      <p:cxnSp>
        <p:nvCxnSpPr>
          <p:cNvPr id="386" name="Google Shape;386;p43"/>
          <p:cNvCxnSpPr/>
          <p:nvPr/>
        </p:nvCxnSpPr>
        <p:spPr>
          <a:xfrm>
            <a:off x="2344265" y="1716901"/>
            <a:ext cx="874200" cy="0"/>
          </a:xfrm>
          <a:prstGeom prst="straightConnector1">
            <a:avLst/>
          </a:prstGeom>
          <a:noFill/>
          <a:ln w="19050" cap="flat" cmpd="sng">
            <a:solidFill>
              <a:schemeClr val="dk1"/>
            </a:solidFill>
            <a:prstDash val="solid"/>
            <a:round/>
            <a:headEnd type="none" w="med" len="med"/>
            <a:tailEnd type="none" w="med" len="med"/>
          </a:ln>
        </p:spPr>
      </p:cxnSp>
      <p:grpSp>
        <p:nvGrpSpPr>
          <p:cNvPr id="387" name="Google Shape;387;p43"/>
          <p:cNvGrpSpPr/>
          <p:nvPr/>
        </p:nvGrpSpPr>
        <p:grpSpPr>
          <a:xfrm>
            <a:off x="7335300" y="3310100"/>
            <a:ext cx="1093600" cy="1298400"/>
            <a:chOff x="7335300" y="3310100"/>
            <a:chExt cx="1093600" cy="1298400"/>
          </a:xfrm>
        </p:grpSpPr>
        <p:sp>
          <p:nvSpPr>
            <p:cNvPr id="388" name="Google Shape;388;p43"/>
            <p:cNvSpPr/>
            <p:nvPr/>
          </p:nvSpPr>
          <p:spPr>
            <a:xfrm rot="10800000">
              <a:off x="7335300" y="3310100"/>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defTabSz="914378"/>
              <a:endParaRPr/>
            </a:p>
          </p:txBody>
        </p:sp>
        <p:sp>
          <p:nvSpPr>
            <p:cNvPr id="389" name="Google Shape;389;p43"/>
            <p:cNvSpPr/>
            <p:nvPr/>
          </p:nvSpPr>
          <p:spPr>
            <a:xfrm rot="10800000">
              <a:off x="7594900" y="3774500"/>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endParaRPr/>
            </a:p>
          </p:txBody>
        </p:sp>
      </p:grpSp>
      <p:grpSp>
        <p:nvGrpSpPr>
          <p:cNvPr id="390" name="Google Shape;390;p43"/>
          <p:cNvGrpSpPr/>
          <p:nvPr/>
        </p:nvGrpSpPr>
        <p:grpSpPr>
          <a:xfrm>
            <a:off x="715108" y="535007"/>
            <a:ext cx="1087350" cy="1310868"/>
            <a:chOff x="715108" y="535007"/>
            <a:chExt cx="1087350" cy="1310868"/>
          </a:xfrm>
        </p:grpSpPr>
        <p:sp>
          <p:nvSpPr>
            <p:cNvPr id="391" name="Google Shape;391;p43"/>
            <p:cNvSpPr/>
            <p:nvPr/>
          </p:nvSpPr>
          <p:spPr>
            <a:xfrm rot="10800000">
              <a:off x="1240858" y="535007"/>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defTabSz="914378"/>
              <a:endParaRPr/>
            </a:p>
          </p:txBody>
        </p:sp>
        <p:sp>
          <p:nvSpPr>
            <p:cNvPr id="392" name="Google Shape;392;p43"/>
            <p:cNvSpPr/>
            <p:nvPr/>
          </p:nvSpPr>
          <p:spPr>
            <a:xfrm rot="10800000">
              <a:off x="715108" y="101187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endParaRPr/>
            </a:p>
          </p:txBody>
        </p:sp>
      </p:grpSp>
      <p:sp>
        <p:nvSpPr>
          <p:cNvPr id="11" name="Title 1">
            <a:extLst>
              <a:ext uri="{FF2B5EF4-FFF2-40B4-BE49-F238E27FC236}">
                <a16:creationId xmlns:a16="http://schemas.microsoft.com/office/drawing/2014/main" id="{64E94EFE-ADA2-F8C3-3D8A-0A7397107A89}"/>
              </a:ext>
            </a:extLst>
          </p:cNvPr>
          <p:cNvSpPr txBox="1">
            <a:spLocks/>
          </p:cNvSpPr>
          <p:nvPr/>
        </p:nvSpPr>
        <p:spPr>
          <a:xfrm>
            <a:off x="1785613" y="2018086"/>
            <a:ext cx="5419886" cy="17564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0"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2pPr>
            <a:lvl3pPr marR="0" lvl="2"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3pPr>
            <a:lvl4pPr marR="0" lvl="3"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4pPr>
            <a:lvl5pPr marR="0" lvl="4"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5pPr>
            <a:lvl6pPr marR="0" lvl="5"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6pPr>
            <a:lvl7pPr marR="0" lvl="6"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7pPr>
            <a:lvl8pPr marR="0" lvl="7"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8pPr>
            <a:lvl9pPr marR="0" lvl="8"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9pPr>
          </a:lstStyle>
          <a:p>
            <a:pPr marL="342892" indent="-342892" algn="l" defTabSz="914378">
              <a:buClr>
                <a:srgbClr val="FFF2BB"/>
              </a:buClr>
              <a:buFont typeface="Arial" panose="020B0604020202020204" pitchFamily="34" charset="0"/>
              <a:buChar char="•"/>
            </a:pPr>
            <a:r>
              <a:rPr lang="en-US" sz="1800" dirty="0">
                <a:solidFill>
                  <a:srgbClr val="FFF2BB"/>
                </a:solidFill>
              </a:rPr>
              <a:t>Database is built using Oracle MySQL</a:t>
            </a:r>
          </a:p>
          <a:p>
            <a:pPr marL="342892" indent="-342892" algn="l" defTabSz="914378">
              <a:buClr>
                <a:srgbClr val="FFF2BB"/>
              </a:buClr>
              <a:buFont typeface="Arial" panose="020B0604020202020204" pitchFamily="34" charset="0"/>
              <a:buChar char="•"/>
            </a:pPr>
            <a:r>
              <a:rPr lang="en-US" sz="1800" dirty="0">
                <a:solidFill>
                  <a:srgbClr val="FFF2BB"/>
                </a:solidFill>
              </a:rPr>
              <a:t> It has total of 11 tables that help in storing users, theater, movies , seats and booking information.</a:t>
            </a:r>
          </a:p>
          <a:p>
            <a:pPr marL="342892" indent="-342892" algn="l" defTabSz="914378">
              <a:buClr>
                <a:srgbClr val="FFF2BB"/>
              </a:buClr>
              <a:buFont typeface="Arial" panose="020B0604020202020204" pitchFamily="34" charset="0"/>
              <a:buChar char="•"/>
            </a:pPr>
            <a:r>
              <a:rPr lang="en-US" sz="1800" dirty="0">
                <a:solidFill>
                  <a:srgbClr val="FFF2BB"/>
                </a:solidFill>
              </a:rPr>
              <a:t>The AWS RDS database is used.</a:t>
            </a:r>
          </a:p>
          <a:p>
            <a:pPr marL="342892" indent="-342892" algn="l" defTabSz="914378">
              <a:buClr>
                <a:srgbClr val="FFF2BB"/>
              </a:buClr>
              <a:buFont typeface="Arial" panose="020B0604020202020204" pitchFamily="34" charset="0"/>
              <a:buChar char="•"/>
            </a:pPr>
            <a:r>
              <a:rPr lang="en-US" sz="1800" dirty="0">
                <a:solidFill>
                  <a:srgbClr val="FFF2BB"/>
                </a:solidFill>
              </a:rPr>
              <a:t>Lambda functions executes queries on to the database.</a:t>
            </a:r>
          </a:p>
          <a:p>
            <a:pPr marL="342892" indent="-342892" algn="l" defTabSz="914378">
              <a:buClr>
                <a:srgbClr val="FFF2BB"/>
              </a:buClr>
              <a:buFont typeface="Arial" panose="020B0604020202020204" pitchFamily="34" charset="0"/>
              <a:buChar char="•"/>
            </a:pPr>
            <a:endParaRPr lang="en-US" sz="1800" dirty="0">
              <a:solidFill>
                <a:srgbClr val="FFF2BB"/>
              </a:solidFill>
            </a:endParaRPr>
          </a:p>
        </p:txBody>
      </p:sp>
    </p:spTree>
    <p:extLst>
      <p:ext uri="{BB962C8B-B14F-4D97-AF65-F5344CB8AC3E}">
        <p14:creationId xmlns:p14="http://schemas.microsoft.com/office/powerpoint/2010/main" val="3543497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78BBF47-0C03-5AD9-7BC0-59230EA0D6ED}"/>
              </a:ext>
            </a:extLst>
          </p:cNvPr>
          <p:cNvPicPr>
            <a:picLocks noChangeAspect="1"/>
          </p:cNvPicPr>
          <p:nvPr/>
        </p:nvPicPr>
        <p:blipFill>
          <a:blip r:embed="rId2"/>
          <a:srcRect/>
          <a:stretch/>
        </p:blipFill>
        <p:spPr>
          <a:xfrm>
            <a:off x="2373366" y="308296"/>
            <a:ext cx="4397267" cy="4526908"/>
          </a:xfrm>
          <a:prstGeom prst="rect">
            <a:avLst/>
          </a:prstGeom>
        </p:spPr>
      </p:pic>
      <p:pic>
        <p:nvPicPr>
          <p:cNvPr id="17" name="Picture 16" descr="Graphical user interface, text, application&#10;&#10;Description automatically generated">
            <a:extLst>
              <a:ext uri="{FF2B5EF4-FFF2-40B4-BE49-F238E27FC236}">
                <a16:creationId xmlns:a16="http://schemas.microsoft.com/office/drawing/2014/main" id="{2F80E3AA-21F0-2661-5F63-DE97927240F7}"/>
              </a:ext>
            </a:extLst>
          </p:cNvPr>
          <p:cNvPicPr>
            <a:picLocks noChangeAspect="1"/>
          </p:cNvPicPr>
          <p:nvPr/>
        </p:nvPicPr>
        <p:blipFill rotWithShape="1">
          <a:blip r:embed="rId3"/>
          <a:srcRect l="23956" t="20060" r="53875" b="55108"/>
          <a:stretch/>
        </p:blipFill>
        <p:spPr>
          <a:xfrm>
            <a:off x="2405191" y="1519832"/>
            <a:ext cx="1031846" cy="1124124"/>
          </a:xfrm>
          <a:prstGeom prst="rect">
            <a:avLst/>
          </a:prstGeom>
        </p:spPr>
      </p:pic>
      <p:pic>
        <p:nvPicPr>
          <p:cNvPr id="20" name="Picture 19" descr="Graphical user interface, text, application&#10;&#10;Description automatically generated">
            <a:extLst>
              <a:ext uri="{FF2B5EF4-FFF2-40B4-BE49-F238E27FC236}">
                <a16:creationId xmlns:a16="http://schemas.microsoft.com/office/drawing/2014/main" id="{AC48E088-D2BD-E03A-E2CC-2310F5AEF914}"/>
              </a:ext>
            </a:extLst>
          </p:cNvPr>
          <p:cNvPicPr>
            <a:picLocks noChangeAspect="1"/>
          </p:cNvPicPr>
          <p:nvPr/>
        </p:nvPicPr>
        <p:blipFill rotWithShape="1">
          <a:blip r:embed="rId3"/>
          <a:srcRect l="47927" t="69446" r="31706"/>
          <a:stretch/>
        </p:blipFill>
        <p:spPr>
          <a:xfrm>
            <a:off x="3960004" y="2665941"/>
            <a:ext cx="947958" cy="1383134"/>
          </a:xfrm>
          <a:prstGeom prst="rect">
            <a:avLst/>
          </a:prstGeom>
        </p:spPr>
      </p:pic>
      <p:pic>
        <p:nvPicPr>
          <p:cNvPr id="21" name="Picture 20" descr="Graphical user interface, text, application&#10;&#10;Description automatically generated">
            <a:extLst>
              <a:ext uri="{FF2B5EF4-FFF2-40B4-BE49-F238E27FC236}">
                <a16:creationId xmlns:a16="http://schemas.microsoft.com/office/drawing/2014/main" id="{2225B1AF-A887-48AF-29D3-56A6A848CA76}"/>
              </a:ext>
            </a:extLst>
          </p:cNvPr>
          <p:cNvPicPr>
            <a:picLocks noChangeAspect="1"/>
          </p:cNvPicPr>
          <p:nvPr/>
        </p:nvPicPr>
        <p:blipFill rotWithShape="1">
          <a:blip r:embed="rId3"/>
          <a:srcRect l="72620" t="50000" b="7111"/>
          <a:stretch/>
        </p:blipFill>
        <p:spPr>
          <a:xfrm>
            <a:off x="5202100" y="2893677"/>
            <a:ext cx="1274395" cy="1941527"/>
          </a:xfrm>
          <a:prstGeom prst="rect">
            <a:avLst/>
          </a:prstGeom>
        </p:spPr>
      </p:pic>
      <p:pic>
        <p:nvPicPr>
          <p:cNvPr id="23" name="Picture 22" descr="Graphical user interface, text, application&#10;&#10;Description automatically generated">
            <a:extLst>
              <a:ext uri="{FF2B5EF4-FFF2-40B4-BE49-F238E27FC236}">
                <a16:creationId xmlns:a16="http://schemas.microsoft.com/office/drawing/2014/main" id="{3F3F22B2-DDF0-80B1-20BA-70454590C05E}"/>
              </a:ext>
            </a:extLst>
          </p:cNvPr>
          <p:cNvPicPr>
            <a:picLocks noChangeAspect="1"/>
          </p:cNvPicPr>
          <p:nvPr/>
        </p:nvPicPr>
        <p:blipFill rotWithShape="1">
          <a:blip r:embed="rId3"/>
          <a:srcRect l="47928" t="48043" r="31705" b="30554"/>
          <a:stretch/>
        </p:blipFill>
        <p:spPr>
          <a:xfrm>
            <a:off x="5640306" y="482368"/>
            <a:ext cx="947958" cy="968930"/>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16A56EAC-1820-DF8B-7DF5-0F2B994E4938}"/>
              </a:ext>
            </a:extLst>
          </p:cNvPr>
          <p:cNvPicPr>
            <a:picLocks noChangeAspect="1"/>
          </p:cNvPicPr>
          <p:nvPr/>
        </p:nvPicPr>
        <p:blipFill rotWithShape="1">
          <a:blip r:embed="rId3"/>
          <a:srcRect l="46125" t="20060" r="32788" b="55108"/>
          <a:stretch/>
        </p:blipFill>
        <p:spPr>
          <a:xfrm>
            <a:off x="3958845" y="1497847"/>
            <a:ext cx="981512" cy="1124125"/>
          </a:xfrm>
          <a:prstGeom prst="rect">
            <a:avLst/>
          </a:prstGeom>
        </p:spPr>
      </p:pic>
      <p:pic>
        <p:nvPicPr>
          <p:cNvPr id="25" name="Picture 24" descr="Graphical user interface, text, application&#10;&#10;Description automatically generated">
            <a:extLst>
              <a:ext uri="{FF2B5EF4-FFF2-40B4-BE49-F238E27FC236}">
                <a16:creationId xmlns:a16="http://schemas.microsoft.com/office/drawing/2014/main" id="{5FFA3C18-FECA-3A5B-148E-759B3BFE0F7C}"/>
              </a:ext>
            </a:extLst>
          </p:cNvPr>
          <p:cNvPicPr>
            <a:picLocks noChangeAspect="1"/>
          </p:cNvPicPr>
          <p:nvPr/>
        </p:nvPicPr>
        <p:blipFill rotWithShape="1">
          <a:blip r:embed="rId3"/>
          <a:srcRect l="22169" t="69446" r="58350" b="12144"/>
          <a:stretch/>
        </p:blipFill>
        <p:spPr>
          <a:xfrm>
            <a:off x="2468841" y="2665941"/>
            <a:ext cx="906785" cy="833385"/>
          </a:xfrm>
          <a:prstGeom prst="rect">
            <a:avLst/>
          </a:prstGeom>
        </p:spPr>
      </p:pic>
      <p:pic>
        <p:nvPicPr>
          <p:cNvPr id="26" name="Picture 25" descr="Graphical user interface, text, application&#10;&#10;Description automatically generated">
            <a:extLst>
              <a:ext uri="{FF2B5EF4-FFF2-40B4-BE49-F238E27FC236}">
                <a16:creationId xmlns:a16="http://schemas.microsoft.com/office/drawing/2014/main" id="{02F968EF-D583-8170-2F8C-F97BBEF72B2A}"/>
              </a:ext>
            </a:extLst>
          </p:cNvPr>
          <p:cNvPicPr>
            <a:picLocks noChangeAspect="1"/>
          </p:cNvPicPr>
          <p:nvPr/>
        </p:nvPicPr>
        <p:blipFill rotWithShape="1">
          <a:blip r:embed="rId3"/>
          <a:srcRect l="45224" r="29813" b="81897"/>
          <a:stretch/>
        </p:blipFill>
        <p:spPr>
          <a:xfrm>
            <a:off x="2558670" y="3576103"/>
            <a:ext cx="1161875" cy="819497"/>
          </a:xfrm>
          <a:prstGeom prst="rect">
            <a:avLst/>
          </a:prstGeom>
        </p:spPr>
      </p:pic>
      <p:pic>
        <p:nvPicPr>
          <p:cNvPr id="18" name="Picture 17" descr="Graphical user interface, text, application&#10;&#10;Description automatically generated">
            <a:extLst>
              <a:ext uri="{FF2B5EF4-FFF2-40B4-BE49-F238E27FC236}">
                <a16:creationId xmlns:a16="http://schemas.microsoft.com/office/drawing/2014/main" id="{555CF257-EB8E-4020-717C-1AB9F2B0BB13}"/>
              </a:ext>
            </a:extLst>
          </p:cNvPr>
          <p:cNvPicPr>
            <a:picLocks noChangeAspect="1"/>
          </p:cNvPicPr>
          <p:nvPr/>
        </p:nvPicPr>
        <p:blipFill rotWithShape="1">
          <a:blip r:embed="rId3"/>
          <a:srcRect l="1319" t="38407" r="77831" b="41950"/>
          <a:stretch/>
        </p:blipFill>
        <p:spPr>
          <a:xfrm>
            <a:off x="2405191" y="608612"/>
            <a:ext cx="970435" cy="889235"/>
          </a:xfrm>
          <a:prstGeom prst="rect">
            <a:avLst/>
          </a:prstGeom>
        </p:spPr>
      </p:pic>
      <p:pic>
        <p:nvPicPr>
          <p:cNvPr id="19" name="Picture 18" descr="Graphical user interface, text, application&#10;&#10;Description automatically generated">
            <a:extLst>
              <a:ext uri="{FF2B5EF4-FFF2-40B4-BE49-F238E27FC236}">
                <a16:creationId xmlns:a16="http://schemas.microsoft.com/office/drawing/2014/main" id="{00081D74-F605-7CA4-7126-DC68C95BD4D5}"/>
              </a:ext>
            </a:extLst>
          </p:cNvPr>
          <p:cNvPicPr>
            <a:picLocks noChangeAspect="1"/>
          </p:cNvPicPr>
          <p:nvPr/>
        </p:nvPicPr>
        <p:blipFill rotWithShape="1">
          <a:blip r:embed="rId3"/>
          <a:srcRect t="58049" r="77831" b="27403"/>
          <a:stretch/>
        </p:blipFill>
        <p:spPr>
          <a:xfrm>
            <a:off x="3541674" y="308296"/>
            <a:ext cx="1031846" cy="658537"/>
          </a:xfrm>
          <a:prstGeom prst="rect">
            <a:avLst/>
          </a:prstGeom>
        </p:spPr>
      </p:pic>
      <p:pic>
        <p:nvPicPr>
          <p:cNvPr id="13" name="Picture 12">
            <a:extLst>
              <a:ext uri="{FF2B5EF4-FFF2-40B4-BE49-F238E27FC236}">
                <a16:creationId xmlns:a16="http://schemas.microsoft.com/office/drawing/2014/main" id="{09FACCC4-D72A-665C-7CE7-574739F6263E}"/>
              </a:ext>
            </a:extLst>
          </p:cNvPr>
          <p:cNvPicPr>
            <a:picLocks noChangeAspect="1"/>
          </p:cNvPicPr>
          <p:nvPr/>
        </p:nvPicPr>
        <p:blipFill rotWithShape="1">
          <a:blip r:embed="rId2"/>
          <a:srcRect l="67700" t="27815" r="10743" b="42864"/>
          <a:stretch/>
        </p:blipFill>
        <p:spPr>
          <a:xfrm>
            <a:off x="5365318" y="1586146"/>
            <a:ext cx="947959" cy="1327354"/>
          </a:xfrm>
          <a:prstGeom prst="rect">
            <a:avLst/>
          </a:prstGeom>
        </p:spPr>
      </p:pic>
    </p:spTree>
    <p:extLst>
      <p:ext uri="{BB962C8B-B14F-4D97-AF65-F5344CB8AC3E}">
        <p14:creationId xmlns:p14="http://schemas.microsoft.com/office/powerpoint/2010/main" val="372055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repeatCount="indefinite" fill="hold" nodeType="clickEffect">
                                  <p:stCondLst>
                                    <p:cond delay="500"/>
                                  </p:stCondLst>
                                  <p:endCondLst>
                                    <p:cond evt="onNext" delay="0">
                                      <p:tgtEl>
                                        <p:sldTgt/>
                                      </p:tgtEl>
                                    </p:cond>
                                  </p:endCondLst>
                                  <p:childTnLst>
                                    <p:animRot by="120000">
                                      <p:cBhvr>
                                        <p:cTn id="6" dur="100" fill="hold">
                                          <p:stCondLst>
                                            <p:cond delay="0"/>
                                          </p:stCondLst>
                                        </p:cTn>
                                        <p:tgtEl>
                                          <p:spTgt spid="17"/>
                                        </p:tgtEl>
                                        <p:attrNameLst>
                                          <p:attrName>r</p:attrName>
                                        </p:attrNameLst>
                                      </p:cBhvr>
                                    </p:animRot>
                                    <p:animRot by="-240000">
                                      <p:cBhvr>
                                        <p:cTn id="7" dur="200" fill="hold">
                                          <p:stCondLst>
                                            <p:cond delay="200"/>
                                          </p:stCondLst>
                                        </p:cTn>
                                        <p:tgtEl>
                                          <p:spTgt spid="17"/>
                                        </p:tgtEl>
                                        <p:attrNameLst>
                                          <p:attrName>r</p:attrName>
                                        </p:attrNameLst>
                                      </p:cBhvr>
                                    </p:animRot>
                                    <p:animRot by="240000">
                                      <p:cBhvr>
                                        <p:cTn id="8" dur="200" fill="hold">
                                          <p:stCondLst>
                                            <p:cond delay="400"/>
                                          </p:stCondLst>
                                        </p:cTn>
                                        <p:tgtEl>
                                          <p:spTgt spid="17"/>
                                        </p:tgtEl>
                                        <p:attrNameLst>
                                          <p:attrName>r</p:attrName>
                                        </p:attrNameLst>
                                      </p:cBhvr>
                                    </p:animRot>
                                    <p:animRot by="-240000">
                                      <p:cBhvr>
                                        <p:cTn id="9" dur="200" fill="hold">
                                          <p:stCondLst>
                                            <p:cond delay="600"/>
                                          </p:stCondLst>
                                        </p:cTn>
                                        <p:tgtEl>
                                          <p:spTgt spid="17"/>
                                        </p:tgtEl>
                                        <p:attrNameLst>
                                          <p:attrName>r</p:attrName>
                                        </p:attrNameLst>
                                      </p:cBhvr>
                                    </p:animRot>
                                    <p:animRot by="120000">
                                      <p:cBhvr>
                                        <p:cTn id="10" dur="200" fill="hold">
                                          <p:stCondLst>
                                            <p:cond delay="800"/>
                                          </p:stCondLst>
                                        </p:cTn>
                                        <p:tgtEl>
                                          <p:spTgt spid="1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repeatCount="indefinite" fill="hold" nodeType="clickEffect">
                                  <p:stCondLst>
                                    <p:cond delay="500"/>
                                  </p:stCondLst>
                                  <p:endCondLst>
                                    <p:cond evt="onNext" delay="0">
                                      <p:tgtEl>
                                        <p:sldTgt/>
                                      </p:tgtEl>
                                    </p:cond>
                                  </p:endCondLst>
                                  <p:childTnLst>
                                    <p:animRot by="120000">
                                      <p:cBhvr>
                                        <p:cTn id="14" dur="100" fill="hold">
                                          <p:stCondLst>
                                            <p:cond delay="0"/>
                                          </p:stCondLst>
                                        </p:cTn>
                                        <p:tgtEl>
                                          <p:spTgt spid="18"/>
                                        </p:tgtEl>
                                        <p:attrNameLst>
                                          <p:attrName>r</p:attrName>
                                        </p:attrNameLst>
                                      </p:cBhvr>
                                    </p:animRot>
                                    <p:animRot by="-240000">
                                      <p:cBhvr>
                                        <p:cTn id="15" dur="200" fill="hold">
                                          <p:stCondLst>
                                            <p:cond delay="200"/>
                                          </p:stCondLst>
                                        </p:cTn>
                                        <p:tgtEl>
                                          <p:spTgt spid="18"/>
                                        </p:tgtEl>
                                        <p:attrNameLst>
                                          <p:attrName>r</p:attrName>
                                        </p:attrNameLst>
                                      </p:cBhvr>
                                    </p:animRot>
                                    <p:animRot by="240000">
                                      <p:cBhvr>
                                        <p:cTn id="16" dur="200" fill="hold">
                                          <p:stCondLst>
                                            <p:cond delay="400"/>
                                          </p:stCondLst>
                                        </p:cTn>
                                        <p:tgtEl>
                                          <p:spTgt spid="18"/>
                                        </p:tgtEl>
                                        <p:attrNameLst>
                                          <p:attrName>r</p:attrName>
                                        </p:attrNameLst>
                                      </p:cBhvr>
                                    </p:animRot>
                                    <p:animRot by="-240000">
                                      <p:cBhvr>
                                        <p:cTn id="17" dur="200" fill="hold">
                                          <p:stCondLst>
                                            <p:cond delay="600"/>
                                          </p:stCondLst>
                                        </p:cTn>
                                        <p:tgtEl>
                                          <p:spTgt spid="18"/>
                                        </p:tgtEl>
                                        <p:attrNameLst>
                                          <p:attrName>r</p:attrName>
                                        </p:attrNameLst>
                                      </p:cBhvr>
                                    </p:animRot>
                                    <p:animRot by="120000">
                                      <p:cBhvr>
                                        <p:cTn id="18" dur="200" fill="hold">
                                          <p:stCondLst>
                                            <p:cond delay="800"/>
                                          </p:stCondLst>
                                        </p:cTn>
                                        <p:tgtEl>
                                          <p:spTgt spid="18"/>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repeatCount="indefinite" fill="hold" nodeType="clickEffect">
                                  <p:stCondLst>
                                    <p:cond delay="500"/>
                                  </p:stCondLst>
                                  <p:endCondLst>
                                    <p:cond evt="onNext" delay="0">
                                      <p:tgtEl>
                                        <p:sldTgt/>
                                      </p:tgtEl>
                                    </p:cond>
                                  </p:endCondLst>
                                  <p:childTnLst>
                                    <p:animRot by="120000">
                                      <p:cBhvr>
                                        <p:cTn id="22" dur="100" fill="hold">
                                          <p:stCondLst>
                                            <p:cond delay="0"/>
                                          </p:stCondLst>
                                        </p:cTn>
                                        <p:tgtEl>
                                          <p:spTgt spid="17"/>
                                        </p:tgtEl>
                                        <p:attrNameLst>
                                          <p:attrName>r</p:attrName>
                                        </p:attrNameLst>
                                      </p:cBhvr>
                                    </p:animRot>
                                    <p:animRot by="-240000">
                                      <p:cBhvr>
                                        <p:cTn id="23" dur="200" fill="hold">
                                          <p:stCondLst>
                                            <p:cond delay="200"/>
                                          </p:stCondLst>
                                        </p:cTn>
                                        <p:tgtEl>
                                          <p:spTgt spid="17"/>
                                        </p:tgtEl>
                                        <p:attrNameLst>
                                          <p:attrName>r</p:attrName>
                                        </p:attrNameLst>
                                      </p:cBhvr>
                                    </p:animRot>
                                    <p:animRot by="240000">
                                      <p:cBhvr>
                                        <p:cTn id="24" dur="200" fill="hold">
                                          <p:stCondLst>
                                            <p:cond delay="400"/>
                                          </p:stCondLst>
                                        </p:cTn>
                                        <p:tgtEl>
                                          <p:spTgt spid="17"/>
                                        </p:tgtEl>
                                        <p:attrNameLst>
                                          <p:attrName>r</p:attrName>
                                        </p:attrNameLst>
                                      </p:cBhvr>
                                    </p:animRot>
                                    <p:animRot by="-240000">
                                      <p:cBhvr>
                                        <p:cTn id="25" dur="200" fill="hold">
                                          <p:stCondLst>
                                            <p:cond delay="600"/>
                                          </p:stCondLst>
                                        </p:cTn>
                                        <p:tgtEl>
                                          <p:spTgt spid="17"/>
                                        </p:tgtEl>
                                        <p:attrNameLst>
                                          <p:attrName>r</p:attrName>
                                        </p:attrNameLst>
                                      </p:cBhvr>
                                    </p:animRot>
                                    <p:animRot by="120000">
                                      <p:cBhvr>
                                        <p:cTn id="26" dur="200" fill="hold">
                                          <p:stCondLst>
                                            <p:cond delay="800"/>
                                          </p:stCondLst>
                                        </p:cTn>
                                        <p:tgtEl>
                                          <p:spTgt spid="17"/>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2" presetClass="emph" presetSubtype="0" repeatCount="indefinite" fill="hold" nodeType="clickEffect">
                                  <p:stCondLst>
                                    <p:cond delay="500"/>
                                  </p:stCondLst>
                                  <p:endCondLst>
                                    <p:cond evt="onNext" delay="0">
                                      <p:tgtEl>
                                        <p:sldTgt/>
                                      </p:tgtEl>
                                    </p:cond>
                                  </p:endCondLst>
                                  <p:childTnLst>
                                    <p:animRot by="120000">
                                      <p:cBhvr>
                                        <p:cTn id="30" dur="100" fill="hold">
                                          <p:stCondLst>
                                            <p:cond delay="0"/>
                                          </p:stCondLst>
                                        </p:cTn>
                                        <p:tgtEl>
                                          <p:spTgt spid="19"/>
                                        </p:tgtEl>
                                        <p:attrNameLst>
                                          <p:attrName>r</p:attrName>
                                        </p:attrNameLst>
                                      </p:cBhvr>
                                    </p:animRot>
                                    <p:animRot by="-240000">
                                      <p:cBhvr>
                                        <p:cTn id="31" dur="200" fill="hold">
                                          <p:stCondLst>
                                            <p:cond delay="200"/>
                                          </p:stCondLst>
                                        </p:cTn>
                                        <p:tgtEl>
                                          <p:spTgt spid="19"/>
                                        </p:tgtEl>
                                        <p:attrNameLst>
                                          <p:attrName>r</p:attrName>
                                        </p:attrNameLst>
                                      </p:cBhvr>
                                    </p:animRot>
                                    <p:animRot by="240000">
                                      <p:cBhvr>
                                        <p:cTn id="32" dur="200" fill="hold">
                                          <p:stCondLst>
                                            <p:cond delay="400"/>
                                          </p:stCondLst>
                                        </p:cTn>
                                        <p:tgtEl>
                                          <p:spTgt spid="19"/>
                                        </p:tgtEl>
                                        <p:attrNameLst>
                                          <p:attrName>r</p:attrName>
                                        </p:attrNameLst>
                                      </p:cBhvr>
                                    </p:animRot>
                                    <p:animRot by="-240000">
                                      <p:cBhvr>
                                        <p:cTn id="33" dur="200" fill="hold">
                                          <p:stCondLst>
                                            <p:cond delay="600"/>
                                          </p:stCondLst>
                                        </p:cTn>
                                        <p:tgtEl>
                                          <p:spTgt spid="19"/>
                                        </p:tgtEl>
                                        <p:attrNameLst>
                                          <p:attrName>r</p:attrName>
                                        </p:attrNameLst>
                                      </p:cBhvr>
                                    </p:animRot>
                                    <p:animRot by="120000">
                                      <p:cBhvr>
                                        <p:cTn id="34" dur="200" fill="hold">
                                          <p:stCondLst>
                                            <p:cond delay="800"/>
                                          </p:stCondLst>
                                        </p:cTn>
                                        <p:tgtEl>
                                          <p:spTgt spid="19"/>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32" presetClass="emph" presetSubtype="0" repeatCount="indefinite" fill="hold" nodeType="clickEffect">
                                  <p:stCondLst>
                                    <p:cond delay="500"/>
                                  </p:stCondLst>
                                  <p:endCondLst>
                                    <p:cond evt="onNext" delay="0">
                                      <p:tgtEl>
                                        <p:sldTgt/>
                                      </p:tgtEl>
                                    </p:cond>
                                  </p:endCondLst>
                                  <p:childTnLst>
                                    <p:animRot by="120000">
                                      <p:cBhvr>
                                        <p:cTn id="38" dur="100" fill="hold">
                                          <p:stCondLst>
                                            <p:cond delay="0"/>
                                          </p:stCondLst>
                                        </p:cTn>
                                        <p:tgtEl>
                                          <p:spTgt spid="20"/>
                                        </p:tgtEl>
                                        <p:attrNameLst>
                                          <p:attrName>r</p:attrName>
                                        </p:attrNameLst>
                                      </p:cBhvr>
                                    </p:animRot>
                                    <p:animRot by="-240000">
                                      <p:cBhvr>
                                        <p:cTn id="39" dur="200" fill="hold">
                                          <p:stCondLst>
                                            <p:cond delay="200"/>
                                          </p:stCondLst>
                                        </p:cTn>
                                        <p:tgtEl>
                                          <p:spTgt spid="20"/>
                                        </p:tgtEl>
                                        <p:attrNameLst>
                                          <p:attrName>r</p:attrName>
                                        </p:attrNameLst>
                                      </p:cBhvr>
                                    </p:animRot>
                                    <p:animRot by="240000">
                                      <p:cBhvr>
                                        <p:cTn id="40" dur="200" fill="hold">
                                          <p:stCondLst>
                                            <p:cond delay="400"/>
                                          </p:stCondLst>
                                        </p:cTn>
                                        <p:tgtEl>
                                          <p:spTgt spid="20"/>
                                        </p:tgtEl>
                                        <p:attrNameLst>
                                          <p:attrName>r</p:attrName>
                                        </p:attrNameLst>
                                      </p:cBhvr>
                                    </p:animRot>
                                    <p:animRot by="-240000">
                                      <p:cBhvr>
                                        <p:cTn id="41" dur="200" fill="hold">
                                          <p:stCondLst>
                                            <p:cond delay="600"/>
                                          </p:stCondLst>
                                        </p:cTn>
                                        <p:tgtEl>
                                          <p:spTgt spid="20"/>
                                        </p:tgtEl>
                                        <p:attrNameLst>
                                          <p:attrName>r</p:attrName>
                                        </p:attrNameLst>
                                      </p:cBhvr>
                                    </p:animRot>
                                    <p:animRot by="120000">
                                      <p:cBhvr>
                                        <p:cTn id="42" dur="200" fill="hold">
                                          <p:stCondLst>
                                            <p:cond delay="800"/>
                                          </p:stCondLst>
                                        </p:cTn>
                                        <p:tgtEl>
                                          <p:spTgt spid="20"/>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32" presetClass="emph" presetSubtype="0" repeatCount="indefinite" fill="hold" nodeType="clickEffect">
                                  <p:stCondLst>
                                    <p:cond delay="500"/>
                                  </p:stCondLst>
                                  <p:endCondLst>
                                    <p:cond evt="onNext" delay="0">
                                      <p:tgtEl>
                                        <p:sldTgt/>
                                      </p:tgtEl>
                                    </p:cond>
                                  </p:endCondLst>
                                  <p:childTnLst>
                                    <p:animRot by="120000">
                                      <p:cBhvr>
                                        <p:cTn id="46" dur="100" fill="hold">
                                          <p:stCondLst>
                                            <p:cond delay="0"/>
                                          </p:stCondLst>
                                        </p:cTn>
                                        <p:tgtEl>
                                          <p:spTgt spid="21"/>
                                        </p:tgtEl>
                                        <p:attrNameLst>
                                          <p:attrName>r</p:attrName>
                                        </p:attrNameLst>
                                      </p:cBhvr>
                                    </p:animRot>
                                    <p:animRot by="-240000">
                                      <p:cBhvr>
                                        <p:cTn id="47" dur="200" fill="hold">
                                          <p:stCondLst>
                                            <p:cond delay="200"/>
                                          </p:stCondLst>
                                        </p:cTn>
                                        <p:tgtEl>
                                          <p:spTgt spid="21"/>
                                        </p:tgtEl>
                                        <p:attrNameLst>
                                          <p:attrName>r</p:attrName>
                                        </p:attrNameLst>
                                      </p:cBhvr>
                                    </p:animRot>
                                    <p:animRot by="240000">
                                      <p:cBhvr>
                                        <p:cTn id="48" dur="200" fill="hold">
                                          <p:stCondLst>
                                            <p:cond delay="400"/>
                                          </p:stCondLst>
                                        </p:cTn>
                                        <p:tgtEl>
                                          <p:spTgt spid="21"/>
                                        </p:tgtEl>
                                        <p:attrNameLst>
                                          <p:attrName>r</p:attrName>
                                        </p:attrNameLst>
                                      </p:cBhvr>
                                    </p:animRot>
                                    <p:animRot by="-240000">
                                      <p:cBhvr>
                                        <p:cTn id="49" dur="200" fill="hold">
                                          <p:stCondLst>
                                            <p:cond delay="600"/>
                                          </p:stCondLst>
                                        </p:cTn>
                                        <p:tgtEl>
                                          <p:spTgt spid="21"/>
                                        </p:tgtEl>
                                        <p:attrNameLst>
                                          <p:attrName>r</p:attrName>
                                        </p:attrNameLst>
                                      </p:cBhvr>
                                    </p:animRot>
                                    <p:animRot by="120000">
                                      <p:cBhvr>
                                        <p:cTn id="50" dur="200" fill="hold">
                                          <p:stCondLst>
                                            <p:cond delay="800"/>
                                          </p:stCondLst>
                                        </p:cTn>
                                        <p:tgtEl>
                                          <p:spTgt spid="21"/>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32" presetClass="emph" presetSubtype="0" repeatCount="indefinite" fill="hold" nodeType="clickEffect">
                                  <p:stCondLst>
                                    <p:cond delay="500"/>
                                  </p:stCondLst>
                                  <p:endCondLst>
                                    <p:cond evt="onNext" delay="0">
                                      <p:tgtEl>
                                        <p:sldTgt/>
                                      </p:tgtEl>
                                    </p:cond>
                                  </p:endCondLst>
                                  <p:childTnLst>
                                    <p:animRot by="120000">
                                      <p:cBhvr>
                                        <p:cTn id="54" dur="100" fill="hold">
                                          <p:stCondLst>
                                            <p:cond delay="0"/>
                                          </p:stCondLst>
                                        </p:cTn>
                                        <p:tgtEl>
                                          <p:spTgt spid="20"/>
                                        </p:tgtEl>
                                        <p:attrNameLst>
                                          <p:attrName>r</p:attrName>
                                        </p:attrNameLst>
                                      </p:cBhvr>
                                    </p:animRot>
                                    <p:animRot by="-240000">
                                      <p:cBhvr>
                                        <p:cTn id="55" dur="200" fill="hold">
                                          <p:stCondLst>
                                            <p:cond delay="200"/>
                                          </p:stCondLst>
                                        </p:cTn>
                                        <p:tgtEl>
                                          <p:spTgt spid="20"/>
                                        </p:tgtEl>
                                        <p:attrNameLst>
                                          <p:attrName>r</p:attrName>
                                        </p:attrNameLst>
                                      </p:cBhvr>
                                    </p:animRot>
                                    <p:animRot by="240000">
                                      <p:cBhvr>
                                        <p:cTn id="56" dur="200" fill="hold">
                                          <p:stCondLst>
                                            <p:cond delay="400"/>
                                          </p:stCondLst>
                                        </p:cTn>
                                        <p:tgtEl>
                                          <p:spTgt spid="20"/>
                                        </p:tgtEl>
                                        <p:attrNameLst>
                                          <p:attrName>r</p:attrName>
                                        </p:attrNameLst>
                                      </p:cBhvr>
                                    </p:animRot>
                                    <p:animRot by="-240000">
                                      <p:cBhvr>
                                        <p:cTn id="57" dur="200" fill="hold">
                                          <p:stCondLst>
                                            <p:cond delay="600"/>
                                          </p:stCondLst>
                                        </p:cTn>
                                        <p:tgtEl>
                                          <p:spTgt spid="20"/>
                                        </p:tgtEl>
                                        <p:attrNameLst>
                                          <p:attrName>r</p:attrName>
                                        </p:attrNameLst>
                                      </p:cBhvr>
                                    </p:animRot>
                                    <p:animRot by="120000">
                                      <p:cBhvr>
                                        <p:cTn id="58" dur="200" fill="hold">
                                          <p:stCondLst>
                                            <p:cond delay="800"/>
                                          </p:stCondLst>
                                        </p:cTn>
                                        <p:tgtEl>
                                          <p:spTgt spid="20"/>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32" presetClass="emph" presetSubtype="0" repeatCount="indefinite" fill="hold" nodeType="clickEffect">
                                  <p:stCondLst>
                                    <p:cond delay="500"/>
                                  </p:stCondLst>
                                  <p:endCondLst>
                                    <p:cond evt="onNext" delay="0">
                                      <p:tgtEl>
                                        <p:sldTgt/>
                                      </p:tgtEl>
                                    </p:cond>
                                  </p:endCondLst>
                                  <p:childTnLst>
                                    <p:animRot by="120000">
                                      <p:cBhvr>
                                        <p:cTn id="62" dur="100" fill="hold">
                                          <p:stCondLst>
                                            <p:cond delay="0"/>
                                          </p:stCondLst>
                                        </p:cTn>
                                        <p:tgtEl>
                                          <p:spTgt spid="13"/>
                                        </p:tgtEl>
                                        <p:attrNameLst>
                                          <p:attrName>r</p:attrName>
                                        </p:attrNameLst>
                                      </p:cBhvr>
                                    </p:animRot>
                                    <p:animRot by="-240000">
                                      <p:cBhvr>
                                        <p:cTn id="63" dur="200" fill="hold">
                                          <p:stCondLst>
                                            <p:cond delay="200"/>
                                          </p:stCondLst>
                                        </p:cTn>
                                        <p:tgtEl>
                                          <p:spTgt spid="13"/>
                                        </p:tgtEl>
                                        <p:attrNameLst>
                                          <p:attrName>r</p:attrName>
                                        </p:attrNameLst>
                                      </p:cBhvr>
                                    </p:animRot>
                                    <p:animRot by="240000">
                                      <p:cBhvr>
                                        <p:cTn id="64" dur="200" fill="hold">
                                          <p:stCondLst>
                                            <p:cond delay="400"/>
                                          </p:stCondLst>
                                        </p:cTn>
                                        <p:tgtEl>
                                          <p:spTgt spid="13"/>
                                        </p:tgtEl>
                                        <p:attrNameLst>
                                          <p:attrName>r</p:attrName>
                                        </p:attrNameLst>
                                      </p:cBhvr>
                                    </p:animRot>
                                    <p:animRot by="-240000">
                                      <p:cBhvr>
                                        <p:cTn id="65" dur="200" fill="hold">
                                          <p:stCondLst>
                                            <p:cond delay="600"/>
                                          </p:stCondLst>
                                        </p:cTn>
                                        <p:tgtEl>
                                          <p:spTgt spid="13"/>
                                        </p:tgtEl>
                                        <p:attrNameLst>
                                          <p:attrName>r</p:attrName>
                                        </p:attrNameLst>
                                      </p:cBhvr>
                                    </p:animRot>
                                    <p:animRot by="120000">
                                      <p:cBhvr>
                                        <p:cTn id="66" dur="200" fill="hold">
                                          <p:stCondLst>
                                            <p:cond delay="800"/>
                                          </p:stCondLst>
                                        </p:cTn>
                                        <p:tgtEl>
                                          <p:spTgt spid="13"/>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32" presetClass="emph" presetSubtype="0" repeatCount="indefinite" fill="hold" nodeType="clickEffect">
                                  <p:stCondLst>
                                    <p:cond delay="500"/>
                                  </p:stCondLst>
                                  <p:endCondLst>
                                    <p:cond evt="onNext" delay="0">
                                      <p:tgtEl>
                                        <p:sldTgt/>
                                      </p:tgtEl>
                                    </p:cond>
                                  </p:endCondLst>
                                  <p:childTnLst>
                                    <p:animRot by="120000">
                                      <p:cBhvr>
                                        <p:cTn id="70" dur="100" fill="hold">
                                          <p:stCondLst>
                                            <p:cond delay="0"/>
                                          </p:stCondLst>
                                        </p:cTn>
                                        <p:tgtEl>
                                          <p:spTgt spid="23"/>
                                        </p:tgtEl>
                                        <p:attrNameLst>
                                          <p:attrName>r</p:attrName>
                                        </p:attrNameLst>
                                      </p:cBhvr>
                                    </p:animRot>
                                    <p:animRot by="-240000">
                                      <p:cBhvr>
                                        <p:cTn id="71" dur="200" fill="hold">
                                          <p:stCondLst>
                                            <p:cond delay="200"/>
                                          </p:stCondLst>
                                        </p:cTn>
                                        <p:tgtEl>
                                          <p:spTgt spid="23"/>
                                        </p:tgtEl>
                                        <p:attrNameLst>
                                          <p:attrName>r</p:attrName>
                                        </p:attrNameLst>
                                      </p:cBhvr>
                                    </p:animRot>
                                    <p:animRot by="240000">
                                      <p:cBhvr>
                                        <p:cTn id="72" dur="200" fill="hold">
                                          <p:stCondLst>
                                            <p:cond delay="400"/>
                                          </p:stCondLst>
                                        </p:cTn>
                                        <p:tgtEl>
                                          <p:spTgt spid="23"/>
                                        </p:tgtEl>
                                        <p:attrNameLst>
                                          <p:attrName>r</p:attrName>
                                        </p:attrNameLst>
                                      </p:cBhvr>
                                    </p:animRot>
                                    <p:animRot by="-240000">
                                      <p:cBhvr>
                                        <p:cTn id="73" dur="200" fill="hold">
                                          <p:stCondLst>
                                            <p:cond delay="600"/>
                                          </p:stCondLst>
                                        </p:cTn>
                                        <p:tgtEl>
                                          <p:spTgt spid="23"/>
                                        </p:tgtEl>
                                        <p:attrNameLst>
                                          <p:attrName>r</p:attrName>
                                        </p:attrNameLst>
                                      </p:cBhvr>
                                    </p:animRot>
                                    <p:animRot by="120000">
                                      <p:cBhvr>
                                        <p:cTn id="74" dur="200" fill="hold">
                                          <p:stCondLst>
                                            <p:cond delay="800"/>
                                          </p:stCondLst>
                                        </p:cTn>
                                        <p:tgtEl>
                                          <p:spTgt spid="23"/>
                                        </p:tgtEl>
                                        <p:attrNameLst>
                                          <p:attrName>r</p:attrName>
                                        </p:attrNameLst>
                                      </p:cBhvr>
                                    </p:animRot>
                                  </p:childTnLst>
                                </p:cTn>
                              </p:par>
                            </p:childTnLst>
                          </p:cTn>
                        </p:par>
                      </p:childTnLst>
                    </p:cTn>
                  </p:par>
                  <p:par>
                    <p:cTn id="75" fill="hold">
                      <p:stCondLst>
                        <p:cond delay="indefinite"/>
                      </p:stCondLst>
                      <p:childTnLst>
                        <p:par>
                          <p:cTn id="76" fill="hold">
                            <p:stCondLst>
                              <p:cond delay="0"/>
                            </p:stCondLst>
                            <p:childTnLst>
                              <p:par>
                                <p:cTn id="77" presetID="32" presetClass="emph" presetSubtype="0" repeatCount="indefinite" fill="hold" nodeType="clickEffect">
                                  <p:stCondLst>
                                    <p:cond delay="500"/>
                                  </p:stCondLst>
                                  <p:endCondLst>
                                    <p:cond evt="onNext" delay="0">
                                      <p:tgtEl>
                                        <p:sldTgt/>
                                      </p:tgtEl>
                                    </p:cond>
                                  </p:endCondLst>
                                  <p:childTnLst>
                                    <p:animRot by="120000">
                                      <p:cBhvr>
                                        <p:cTn id="78" dur="100" fill="hold">
                                          <p:stCondLst>
                                            <p:cond delay="0"/>
                                          </p:stCondLst>
                                        </p:cTn>
                                        <p:tgtEl>
                                          <p:spTgt spid="13"/>
                                        </p:tgtEl>
                                        <p:attrNameLst>
                                          <p:attrName>r</p:attrName>
                                        </p:attrNameLst>
                                      </p:cBhvr>
                                    </p:animRot>
                                    <p:animRot by="-240000">
                                      <p:cBhvr>
                                        <p:cTn id="79" dur="200" fill="hold">
                                          <p:stCondLst>
                                            <p:cond delay="200"/>
                                          </p:stCondLst>
                                        </p:cTn>
                                        <p:tgtEl>
                                          <p:spTgt spid="13"/>
                                        </p:tgtEl>
                                        <p:attrNameLst>
                                          <p:attrName>r</p:attrName>
                                        </p:attrNameLst>
                                      </p:cBhvr>
                                    </p:animRot>
                                    <p:animRot by="240000">
                                      <p:cBhvr>
                                        <p:cTn id="80" dur="200" fill="hold">
                                          <p:stCondLst>
                                            <p:cond delay="400"/>
                                          </p:stCondLst>
                                        </p:cTn>
                                        <p:tgtEl>
                                          <p:spTgt spid="13"/>
                                        </p:tgtEl>
                                        <p:attrNameLst>
                                          <p:attrName>r</p:attrName>
                                        </p:attrNameLst>
                                      </p:cBhvr>
                                    </p:animRot>
                                    <p:animRot by="-240000">
                                      <p:cBhvr>
                                        <p:cTn id="81" dur="200" fill="hold">
                                          <p:stCondLst>
                                            <p:cond delay="600"/>
                                          </p:stCondLst>
                                        </p:cTn>
                                        <p:tgtEl>
                                          <p:spTgt spid="13"/>
                                        </p:tgtEl>
                                        <p:attrNameLst>
                                          <p:attrName>r</p:attrName>
                                        </p:attrNameLst>
                                      </p:cBhvr>
                                    </p:animRot>
                                    <p:animRot by="120000">
                                      <p:cBhvr>
                                        <p:cTn id="82" dur="200" fill="hold">
                                          <p:stCondLst>
                                            <p:cond delay="800"/>
                                          </p:stCondLst>
                                        </p:cTn>
                                        <p:tgtEl>
                                          <p:spTgt spid="13"/>
                                        </p:tgtEl>
                                        <p:attrNameLst>
                                          <p:attrName>r</p:attrName>
                                        </p:attrNameLst>
                                      </p:cBhvr>
                                    </p:animRot>
                                  </p:childTnLst>
                                </p:cTn>
                              </p:par>
                            </p:childTnLst>
                          </p:cTn>
                        </p:par>
                      </p:childTnLst>
                    </p:cTn>
                  </p:par>
                  <p:par>
                    <p:cTn id="83" fill="hold">
                      <p:stCondLst>
                        <p:cond delay="indefinite"/>
                      </p:stCondLst>
                      <p:childTnLst>
                        <p:par>
                          <p:cTn id="84" fill="hold">
                            <p:stCondLst>
                              <p:cond delay="0"/>
                            </p:stCondLst>
                            <p:childTnLst>
                              <p:par>
                                <p:cTn id="85" presetID="32" presetClass="emph" presetSubtype="0" repeatCount="indefinite" fill="hold" nodeType="clickEffect">
                                  <p:stCondLst>
                                    <p:cond delay="500"/>
                                  </p:stCondLst>
                                  <p:endCondLst>
                                    <p:cond evt="onNext" delay="0">
                                      <p:tgtEl>
                                        <p:sldTgt/>
                                      </p:tgtEl>
                                    </p:cond>
                                  </p:endCondLst>
                                  <p:childTnLst>
                                    <p:animRot by="120000">
                                      <p:cBhvr>
                                        <p:cTn id="86" dur="100" fill="hold">
                                          <p:stCondLst>
                                            <p:cond delay="0"/>
                                          </p:stCondLst>
                                        </p:cTn>
                                        <p:tgtEl>
                                          <p:spTgt spid="24"/>
                                        </p:tgtEl>
                                        <p:attrNameLst>
                                          <p:attrName>r</p:attrName>
                                        </p:attrNameLst>
                                      </p:cBhvr>
                                    </p:animRot>
                                    <p:animRot by="-240000">
                                      <p:cBhvr>
                                        <p:cTn id="87" dur="200" fill="hold">
                                          <p:stCondLst>
                                            <p:cond delay="200"/>
                                          </p:stCondLst>
                                        </p:cTn>
                                        <p:tgtEl>
                                          <p:spTgt spid="24"/>
                                        </p:tgtEl>
                                        <p:attrNameLst>
                                          <p:attrName>r</p:attrName>
                                        </p:attrNameLst>
                                      </p:cBhvr>
                                    </p:animRot>
                                    <p:animRot by="240000">
                                      <p:cBhvr>
                                        <p:cTn id="88" dur="200" fill="hold">
                                          <p:stCondLst>
                                            <p:cond delay="400"/>
                                          </p:stCondLst>
                                        </p:cTn>
                                        <p:tgtEl>
                                          <p:spTgt spid="24"/>
                                        </p:tgtEl>
                                        <p:attrNameLst>
                                          <p:attrName>r</p:attrName>
                                        </p:attrNameLst>
                                      </p:cBhvr>
                                    </p:animRot>
                                    <p:animRot by="-240000">
                                      <p:cBhvr>
                                        <p:cTn id="89" dur="200" fill="hold">
                                          <p:stCondLst>
                                            <p:cond delay="600"/>
                                          </p:stCondLst>
                                        </p:cTn>
                                        <p:tgtEl>
                                          <p:spTgt spid="24"/>
                                        </p:tgtEl>
                                        <p:attrNameLst>
                                          <p:attrName>r</p:attrName>
                                        </p:attrNameLst>
                                      </p:cBhvr>
                                    </p:animRot>
                                    <p:animRot by="120000">
                                      <p:cBhvr>
                                        <p:cTn id="90" dur="200" fill="hold">
                                          <p:stCondLst>
                                            <p:cond delay="800"/>
                                          </p:stCondLst>
                                        </p:cTn>
                                        <p:tgtEl>
                                          <p:spTgt spid="24"/>
                                        </p:tgtEl>
                                        <p:attrNameLst>
                                          <p:attrName>r</p:attrName>
                                        </p:attrNameLst>
                                      </p:cBhvr>
                                    </p:animRot>
                                  </p:childTnLst>
                                </p:cTn>
                              </p:par>
                            </p:childTnLst>
                          </p:cTn>
                        </p:par>
                      </p:childTnLst>
                    </p:cTn>
                  </p:par>
                  <p:par>
                    <p:cTn id="91" fill="hold">
                      <p:stCondLst>
                        <p:cond delay="indefinite"/>
                      </p:stCondLst>
                      <p:childTnLst>
                        <p:par>
                          <p:cTn id="92" fill="hold">
                            <p:stCondLst>
                              <p:cond delay="0"/>
                            </p:stCondLst>
                            <p:childTnLst>
                              <p:par>
                                <p:cTn id="93" presetID="32" presetClass="emph" presetSubtype="0" repeatCount="indefinite" fill="hold" nodeType="clickEffect">
                                  <p:stCondLst>
                                    <p:cond delay="500"/>
                                  </p:stCondLst>
                                  <p:endCondLst>
                                    <p:cond evt="onNext" delay="0">
                                      <p:tgtEl>
                                        <p:sldTgt/>
                                      </p:tgtEl>
                                    </p:cond>
                                  </p:endCondLst>
                                  <p:childTnLst>
                                    <p:animRot by="120000">
                                      <p:cBhvr>
                                        <p:cTn id="94" dur="100" fill="hold">
                                          <p:stCondLst>
                                            <p:cond delay="0"/>
                                          </p:stCondLst>
                                        </p:cTn>
                                        <p:tgtEl>
                                          <p:spTgt spid="13"/>
                                        </p:tgtEl>
                                        <p:attrNameLst>
                                          <p:attrName>r</p:attrName>
                                        </p:attrNameLst>
                                      </p:cBhvr>
                                    </p:animRot>
                                    <p:animRot by="-240000">
                                      <p:cBhvr>
                                        <p:cTn id="95" dur="200" fill="hold">
                                          <p:stCondLst>
                                            <p:cond delay="200"/>
                                          </p:stCondLst>
                                        </p:cTn>
                                        <p:tgtEl>
                                          <p:spTgt spid="13"/>
                                        </p:tgtEl>
                                        <p:attrNameLst>
                                          <p:attrName>r</p:attrName>
                                        </p:attrNameLst>
                                      </p:cBhvr>
                                    </p:animRot>
                                    <p:animRot by="240000">
                                      <p:cBhvr>
                                        <p:cTn id="96" dur="200" fill="hold">
                                          <p:stCondLst>
                                            <p:cond delay="400"/>
                                          </p:stCondLst>
                                        </p:cTn>
                                        <p:tgtEl>
                                          <p:spTgt spid="13"/>
                                        </p:tgtEl>
                                        <p:attrNameLst>
                                          <p:attrName>r</p:attrName>
                                        </p:attrNameLst>
                                      </p:cBhvr>
                                    </p:animRot>
                                    <p:animRot by="-240000">
                                      <p:cBhvr>
                                        <p:cTn id="97" dur="200" fill="hold">
                                          <p:stCondLst>
                                            <p:cond delay="600"/>
                                          </p:stCondLst>
                                        </p:cTn>
                                        <p:tgtEl>
                                          <p:spTgt spid="13"/>
                                        </p:tgtEl>
                                        <p:attrNameLst>
                                          <p:attrName>r</p:attrName>
                                        </p:attrNameLst>
                                      </p:cBhvr>
                                    </p:animRot>
                                    <p:animRot by="120000">
                                      <p:cBhvr>
                                        <p:cTn id="98" dur="200" fill="hold">
                                          <p:stCondLst>
                                            <p:cond delay="800"/>
                                          </p:stCondLst>
                                        </p:cTn>
                                        <p:tgtEl>
                                          <p:spTgt spid="13"/>
                                        </p:tgtEl>
                                        <p:attrNameLst>
                                          <p:attrName>r</p:attrName>
                                        </p:attrNameLst>
                                      </p:cBhvr>
                                    </p:animRot>
                                  </p:childTnLst>
                                </p:cTn>
                              </p:par>
                            </p:childTnLst>
                          </p:cTn>
                        </p:par>
                      </p:childTnLst>
                    </p:cTn>
                  </p:par>
                  <p:par>
                    <p:cTn id="99" fill="hold">
                      <p:stCondLst>
                        <p:cond delay="indefinite"/>
                      </p:stCondLst>
                      <p:childTnLst>
                        <p:par>
                          <p:cTn id="100" fill="hold">
                            <p:stCondLst>
                              <p:cond delay="0"/>
                            </p:stCondLst>
                            <p:childTnLst>
                              <p:par>
                                <p:cTn id="101" presetID="32" presetClass="emph" presetSubtype="0" repeatCount="indefinite" fill="hold" nodeType="clickEffect">
                                  <p:stCondLst>
                                    <p:cond delay="500"/>
                                  </p:stCondLst>
                                  <p:endCondLst>
                                    <p:cond evt="onNext" delay="0">
                                      <p:tgtEl>
                                        <p:sldTgt/>
                                      </p:tgtEl>
                                    </p:cond>
                                  </p:endCondLst>
                                  <p:childTnLst>
                                    <p:animRot by="120000">
                                      <p:cBhvr>
                                        <p:cTn id="102" dur="100" fill="hold">
                                          <p:stCondLst>
                                            <p:cond delay="0"/>
                                          </p:stCondLst>
                                        </p:cTn>
                                        <p:tgtEl>
                                          <p:spTgt spid="20"/>
                                        </p:tgtEl>
                                        <p:attrNameLst>
                                          <p:attrName>r</p:attrName>
                                        </p:attrNameLst>
                                      </p:cBhvr>
                                    </p:animRot>
                                    <p:animRot by="-240000">
                                      <p:cBhvr>
                                        <p:cTn id="103" dur="200" fill="hold">
                                          <p:stCondLst>
                                            <p:cond delay="200"/>
                                          </p:stCondLst>
                                        </p:cTn>
                                        <p:tgtEl>
                                          <p:spTgt spid="20"/>
                                        </p:tgtEl>
                                        <p:attrNameLst>
                                          <p:attrName>r</p:attrName>
                                        </p:attrNameLst>
                                      </p:cBhvr>
                                    </p:animRot>
                                    <p:animRot by="240000">
                                      <p:cBhvr>
                                        <p:cTn id="104" dur="200" fill="hold">
                                          <p:stCondLst>
                                            <p:cond delay="400"/>
                                          </p:stCondLst>
                                        </p:cTn>
                                        <p:tgtEl>
                                          <p:spTgt spid="20"/>
                                        </p:tgtEl>
                                        <p:attrNameLst>
                                          <p:attrName>r</p:attrName>
                                        </p:attrNameLst>
                                      </p:cBhvr>
                                    </p:animRot>
                                    <p:animRot by="-240000">
                                      <p:cBhvr>
                                        <p:cTn id="105" dur="200" fill="hold">
                                          <p:stCondLst>
                                            <p:cond delay="600"/>
                                          </p:stCondLst>
                                        </p:cTn>
                                        <p:tgtEl>
                                          <p:spTgt spid="20"/>
                                        </p:tgtEl>
                                        <p:attrNameLst>
                                          <p:attrName>r</p:attrName>
                                        </p:attrNameLst>
                                      </p:cBhvr>
                                    </p:animRot>
                                    <p:animRot by="120000">
                                      <p:cBhvr>
                                        <p:cTn id="106" dur="200" fill="hold">
                                          <p:stCondLst>
                                            <p:cond delay="800"/>
                                          </p:stCondLst>
                                        </p:cTn>
                                        <p:tgtEl>
                                          <p:spTgt spid="20"/>
                                        </p:tgtEl>
                                        <p:attrNameLst>
                                          <p:attrName>r</p:attrName>
                                        </p:attrNameLst>
                                      </p:cBhvr>
                                    </p:animRot>
                                  </p:childTnLst>
                                </p:cTn>
                              </p:par>
                            </p:childTnLst>
                          </p:cTn>
                        </p:par>
                      </p:childTnLst>
                    </p:cTn>
                  </p:par>
                  <p:par>
                    <p:cTn id="107" fill="hold">
                      <p:stCondLst>
                        <p:cond delay="indefinite"/>
                      </p:stCondLst>
                      <p:childTnLst>
                        <p:par>
                          <p:cTn id="108" fill="hold">
                            <p:stCondLst>
                              <p:cond delay="0"/>
                            </p:stCondLst>
                            <p:childTnLst>
                              <p:par>
                                <p:cTn id="109" presetID="32" presetClass="emph" presetSubtype="0" repeatCount="indefinite" fill="hold" nodeType="clickEffect">
                                  <p:stCondLst>
                                    <p:cond delay="500"/>
                                  </p:stCondLst>
                                  <p:endCondLst>
                                    <p:cond evt="onNext" delay="0">
                                      <p:tgtEl>
                                        <p:sldTgt/>
                                      </p:tgtEl>
                                    </p:cond>
                                  </p:endCondLst>
                                  <p:childTnLst>
                                    <p:animRot by="120000">
                                      <p:cBhvr>
                                        <p:cTn id="110" dur="100" fill="hold">
                                          <p:stCondLst>
                                            <p:cond delay="0"/>
                                          </p:stCondLst>
                                        </p:cTn>
                                        <p:tgtEl>
                                          <p:spTgt spid="25"/>
                                        </p:tgtEl>
                                        <p:attrNameLst>
                                          <p:attrName>r</p:attrName>
                                        </p:attrNameLst>
                                      </p:cBhvr>
                                    </p:animRot>
                                    <p:animRot by="-240000">
                                      <p:cBhvr>
                                        <p:cTn id="111" dur="200" fill="hold">
                                          <p:stCondLst>
                                            <p:cond delay="200"/>
                                          </p:stCondLst>
                                        </p:cTn>
                                        <p:tgtEl>
                                          <p:spTgt spid="25"/>
                                        </p:tgtEl>
                                        <p:attrNameLst>
                                          <p:attrName>r</p:attrName>
                                        </p:attrNameLst>
                                      </p:cBhvr>
                                    </p:animRot>
                                    <p:animRot by="240000">
                                      <p:cBhvr>
                                        <p:cTn id="112" dur="200" fill="hold">
                                          <p:stCondLst>
                                            <p:cond delay="400"/>
                                          </p:stCondLst>
                                        </p:cTn>
                                        <p:tgtEl>
                                          <p:spTgt spid="25"/>
                                        </p:tgtEl>
                                        <p:attrNameLst>
                                          <p:attrName>r</p:attrName>
                                        </p:attrNameLst>
                                      </p:cBhvr>
                                    </p:animRot>
                                    <p:animRot by="-240000">
                                      <p:cBhvr>
                                        <p:cTn id="113" dur="200" fill="hold">
                                          <p:stCondLst>
                                            <p:cond delay="600"/>
                                          </p:stCondLst>
                                        </p:cTn>
                                        <p:tgtEl>
                                          <p:spTgt spid="25"/>
                                        </p:tgtEl>
                                        <p:attrNameLst>
                                          <p:attrName>r</p:attrName>
                                        </p:attrNameLst>
                                      </p:cBhvr>
                                    </p:animRot>
                                    <p:animRot by="120000">
                                      <p:cBhvr>
                                        <p:cTn id="114" dur="200" fill="hold">
                                          <p:stCondLst>
                                            <p:cond delay="800"/>
                                          </p:stCondLst>
                                        </p:cTn>
                                        <p:tgtEl>
                                          <p:spTgt spid="25"/>
                                        </p:tgtEl>
                                        <p:attrNameLst>
                                          <p:attrName>r</p:attrName>
                                        </p:attrNameLst>
                                      </p:cBhvr>
                                    </p:animRot>
                                  </p:childTnLst>
                                </p:cTn>
                              </p:par>
                            </p:childTnLst>
                          </p:cTn>
                        </p:par>
                      </p:childTnLst>
                    </p:cTn>
                  </p:par>
                  <p:par>
                    <p:cTn id="115" fill="hold">
                      <p:stCondLst>
                        <p:cond delay="indefinite"/>
                      </p:stCondLst>
                      <p:childTnLst>
                        <p:par>
                          <p:cTn id="116" fill="hold">
                            <p:stCondLst>
                              <p:cond delay="0"/>
                            </p:stCondLst>
                            <p:childTnLst>
                              <p:par>
                                <p:cTn id="117" presetID="32" presetClass="emph" presetSubtype="0" repeatCount="indefinite" fill="hold" nodeType="clickEffect">
                                  <p:stCondLst>
                                    <p:cond delay="500"/>
                                  </p:stCondLst>
                                  <p:endCondLst>
                                    <p:cond evt="onNext" delay="0">
                                      <p:tgtEl>
                                        <p:sldTgt/>
                                      </p:tgtEl>
                                    </p:cond>
                                  </p:endCondLst>
                                  <p:childTnLst>
                                    <p:animRot by="120000">
                                      <p:cBhvr>
                                        <p:cTn id="118" dur="100" fill="hold">
                                          <p:stCondLst>
                                            <p:cond delay="0"/>
                                          </p:stCondLst>
                                        </p:cTn>
                                        <p:tgtEl>
                                          <p:spTgt spid="26"/>
                                        </p:tgtEl>
                                        <p:attrNameLst>
                                          <p:attrName>r</p:attrName>
                                        </p:attrNameLst>
                                      </p:cBhvr>
                                    </p:animRot>
                                    <p:animRot by="-240000">
                                      <p:cBhvr>
                                        <p:cTn id="119" dur="200" fill="hold">
                                          <p:stCondLst>
                                            <p:cond delay="200"/>
                                          </p:stCondLst>
                                        </p:cTn>
                                        <p:tgtEl>
                                          <p:spTgt spid="26"/>
                                        </p:tgtEl>
                                        <p:attrNameLst>
                                          <p:attrName>r</p:attrName>
                                        </p:attrNameLst>
                                      </p:cBhvr>
                                    </p:animRot>
                                    <p:animRot by="240000">
                                      <p:cBhvr>
                                        <p:cTn id="120" dur="200" fill="hold">
                                          <p:stCondLst>
                                            <p:cond delay="400"/>
                                          </p:stCondLst>
                                        </p:cTn>
                                        <p:tgtEl>
                                          <p:spTgt spid="26"/>
                                        </p:tgtEl>
                                        <p:attrNameLst>
                                          <p:attrName>r</p:attrName>
                                        </p:attrNameLst>
                                      </p:cBhvr>
                                    </p:animRot>
                                    <p:animRot by="-240000">
                                      <p:cBhvr>
                                        <p:cTn id="121" dur="200" fill="hold">
                                          <p:stCondLst>
                                            <p:cond delay="600"/>
                                          </p:stCondLst>
                                        </p:cTn>
                                        <p:tgtEl>
                                          <p:spTgt spid="26"/>
                                        </p:tgtEl>
                                        <p:attrNameLst>
                                          <p:attrName>r</p:attrName>
                                        </p:attrNameLst>
                                      </p:cBhvr>
                                    </p:animRot>
                                    <p:animRot by="120000">
                                      <p:cBhvr>
                                        <p:cTn id="122" dur="200" fill="hold">
                                          <p:stCondLst>
                                            <p:cond delay="800"/>
                                          </p:stCondLst>
                                        </p:cTn>
                                        <p:tgtEl>
                                          <p:spTgt spid="26"/>
                                        </p:tgtEl>
                                        <p:attrNameLst>
                                          <p:attrName>r</p:attrName>
                                        </p:attrNameLst>
                                      </p:cBhvr>
                                    </p:animRot>
                                  </p:childTnLst>
                                </p:cTn>
                              </p:par>
                            </p:childTnLst>
                          </p:cTn>
                        </p:par>
                      </p:childTnLst>
                    </p:cTn>
                  </p:par>
                  <p:par>
                    <p:cTn id="123" fill="hold">
                      <p:stCondLst>
                        <p:cond delay="indefinite"/>
                      </p:stCondLst>
                      <p:childTnLst>
                        <p:par>
                          <p:cTn id="124" fill="hold">
                            <p:stCondLst>
                              <p:cond delay="0"/>
                            </p:stCondLst>
                            <p:childTnLst>
                              <p:par>
                                <p:cTn id="125" presetID="32" presetClass="emph" presetSubtype="0" repeatCount="indefinite" fill="hold" nodeType="clickEffect">
                                  <p:stCondLst>
                                    <p:cond delay="500"/>
                                  </p:stCondLst>
                                  <p:endCondLst>
                                    <p:cond evt="onNext" delay="0">
                                      <p:tgtEl>
                                        <p:sldTgt/>
                                      </p:tgtEl>
                                    </p:cond>
                                  </p:endCondLst>
                                  <p:childTnLst>
                                    <p:animRot by="120000">
                                      <p:cBhvr>
                                        <p:cTn id="126" dur="100" fill="hold">
                                          <p:stCondLst>
                                            <p:cond delay="0"/>
                                          </p:stCondLst>
                                        </p:cTn>
                                        <p:tgtEl>
                                          <p:spTgt spid="24"/>
                                        </p:tgtEl>
                                        <p:attrNameLst>
                                          <p:attrName>r</p:attrName>
                                        </p:attrNameLst>
                                      </p:cBhvr>
                                    </p:animRot>
                                    <p:animRot by="-240000">
                                      <p:cBhvr>
                                        <p:cTn id="127" dur="200" fill="hold">
                                          <p:stCondLst>
                                            <p:cond delay="200"/>
                                          </p:stCondLst>
                                        </p:cTn>
                                        <p:tgtEl>
                                          <p:spTgt spid="24"/>
                                        </p:tgtEl>
                                        <p:attrNameLst>
                                          <p:attrName>r</p:attrName>
                                        </p:attrNameLst>
                                      </p:cBhvr>
                                    </p:animRot>
                                    <p:animRot by="240000">
                                      <p:cBhvr>
                                        <p:cTn id="128" dur="200" fill="hold">
                                          <p:stCondLst>
                                            <p:cond delay="400"/>
                                          </p:stCondLst>
                                        </p:cTn>
                                        <p:tgtEl>
                                          <p:spTgt spid="24"/>
                                        </p:tgtEl>
                                        <p:attrNameLst>
                                          <p:attrName>r</p:attrName>
                                        </p:attrNameLst>
                                      </p:cBhvr>
                                    </p:animRot>
                                    <p:animRot by="-240000">
                                      <p:cBhvr>
                                        <p:cTn id="129" dur="200" fill="hold">
                                          <p:stCondLst>
                                            <p:cond delay="600"/>
                                          </p:stCondLst>
                                        </p:cTn>
                                        <p:tgtEl>
                                          <p:spTgt spid="24"/>
                                        </p:tgtEl>
                                        <p:attrNameLst>
                                          <p:attrName>r</p:attrName>
                                        </p:attrNameLst>
                                      </p:cBhvr>
                                    </p:animRot>
                                    <p:animRot by="120000">
                                      <p:cBhvr>
                                        <p:cTn id="130" dur="200" fill="hold">
                                          <p:stCondLst>
                                            <p:cond delay="800"/>
                                          </p:stCondLst>
                                        </p:cTn>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3"/>
          <p:cNvSpPr txBox="1">
            <a:spLocks noGrp="1"/>
          </p:cNvSpPr>
          <p:nvPr>
            <p:ph type="title"/>
          </p:nvPr>
        </p:nvSpPr>
        <p:spPr>
          <a:xfrm>
            <a:off x="3409368" y="510875"/>
            <a:ext cx="3437720" cy="1002000"/>
          </a:xfrm>
          <a:prstGeom prst="rect">
            <a:avLst/>
          </a:prstGeom>
        </p:spPr>
        <p:txBody>
          <a:bodyPr spcFirstLastPara="1" wrap="square" lIns="91425" tIns="91425" rIns="91425" bIns="91425" anchor="t" anchorCtr="0">
            <a:noAutofit/>
          </a:bodyPr>
          <a:lstStyle/>
          <a:p>
            <a:r>
              <a:rPr lang="en" sz="4400" dirty="0"/>
              <a:t>BUSINESS LOGIC</a:t>
            </a:r>
            <a:br>
              <a:rPr lang="en" sz="4400" dirty="0"/>
            </a:br>
            <a:endParaRPr sz="4400" dirty="0"/>
          </a:p>
        </p:txBody>
      </p:sp>
      <p:sp>
        <p:nvSpPr>
          <p:cNvPr id="384" name="Google Shape;384;p43"/>
          <p:cNvSpPr txBox="1">
            <a:spLocks noGrp="1"/>
          </p:cNvSpPr>
          <p:nvPr>
            <p:ph type="title" idx="2"/>
          </p:nvPr>
        </p:nvSpPr>
        <p:spPr>
          <a:xfrm>
            <a:off x="1802458" y="566957"/>
            <a:ext cx="1460400" cy="1059300"/>
          </a:xfrm>
          <a:prstGeom prst="rect">
            <a:avLst/>
          </a:prstGeom>
        </p:spPr>
        <p:txBody>
          <a:bodyPr spcFirstLastPara="1" wrap="square" lIns="91425" tIns="91425" rIns="91425" bIns="91425" anchor="t" anchorCtr="0">
            <a:noAutofit/>
          </a:bodyPr>
          <a:lstStyle/>
          <a:p>
            <a:r>
              <a:rPr lang="en" dirty="0"/>
              <a:t>04</a:t>
            </a:r>
            <a:endParaRPr dirty="0"/>
          </a:p>
        </p:txBody>
      </p:sp>
      <p:cxnSp>
        <p:nvCxnSpPr>
          <p:cNvPr id="386" name="Google Shape;386;p43"/>
          <p:cNvCxnSpPr/>
          <p:nvPr/>
        </p:nvCxnSpPr>
        <p:spPr>
          <a:xfrm>
            <a:off x="2095558" y="1845876"/>
            <a:ext cx="874200" cy="0"/>
          </a:xfrm>
          <a:prstGeom prst="straightConnector1">
            <a:avLst/>
          </a:prstGeom>
          <a:noFill/>
          <a:ln w="19050" cap="flat" cmpd="sng">
            <a:solidFill>
              <a:schemeClr val="dk1"/>
            </a:solidFill>
            <a:prstDash val="solid"/>
            <a:round/>
            <a:headEnd type="none" w="med" len="med"/>
            <a:tailEnd type="none" w="med" len="med"/>
          </a:ln>
        </p:spPr>
      </p:cxnSp>
      <p:grpSp>
        <p:nvGrpSpPr>
          <p:cNvPr id="387" name="Google Shape;387;p43"/>
          <p:cNvGrpSpPr/>
          <p:nvPr/>
        </p:nvGrpSpPr>
        <p:grpSpPr>
          <a:xfrm>
            <a:off x="7335300" y="3310100"/>
            <a:ext cx="1093600" cy="1298400"/>
            <a:chOff x="7335300" y="3310100"/>
            <a:chExt cx="1093600" cy="1298400"/>
          </a:xfrm>
        </p:grpSpPr>
        <p:sp>
          <p:nvSpPr>
            <p:cNvPr id="388" name="Google Shape;388;p43"/>
            <p:cNvSpPr/>
            <p:nvPr/>
          </p:nvSpPr>
          <p:spPr>
            <a:xfrm rot="10800000">
              <a:off x="7335300" y="3310100"/>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defTabSz="914378"/>
              <a:endParaRPr/>
            </a:p>
          </p:txBody>
        </p:sp>
        <p:sp>
          <p:nvSpPr>
            <p:cNvPr id="389" name="Google Shape;389;p43"/>
            <p:cNvSpPr/>
            <p:nvPr/>
          </p:nvSpPr>
          <p:spPr>
            <a:xfrm rot="10800000">
              <a:off x="7594900" y="3774500"/>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endParaRPr/>
            </a:p>
          </p:txBody>
        </p:sp>
      </p:grpSp>
      <p:grpSp>
        <p:nvGrpSpPr>
          <p:cNvPr id="390" name="Google Shape;390;p43"/>
          <p:cNvGrpSpPr/>
          <p:nvPr/>
        </p:nvGrpSpPr>
        <p:grpSpPr>
          <a:xfrm>
            <a:off x="715108" y="535007"/>
            <a:ext cx="1087350" cy="1310868"/>
            <a:chOff x="715108" y="535007"/>
            <a:chExt cx="1087350" cy="1310868"/>
          </a:xfrm>
        </p:grpSpPr>
        <p:sp>
          <p:nvSpPr>
            <p:cNvPr id="391" name="Google Shape;391;p43"/>
            <p:cNvSpPr/>
            <p:nvPr/>
          </p:nvSpPr>
          <p:spPr>
            <a:xfrm rot="10800000">
              <a:off x="1240858" y="535007"/>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defTabSz="914378"/>
              <a:endParaRPr/>
            </a:p>
          </p:txBody>
        </p:sp>
        <p:sp>
          <p:nvSpPr>
            <p:cNvPr id="392" name="Google Shape;392;p43"/>
            <p:cNvSpPr/>
            <p:nvPr/>
          </p:nvSpPr>
          <p:spPr>
            <a:xfrm rot="10800000">
              <a:off x="715108" y="101187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endParaRPr/>
            </a:p>
          </p:txBody>
        </p:sp>
      </p:grpSp>
      <p:sp>
        <p:nvSpPr>
          <p:cNvPr id="11" name="Title 1">
            <a:extLst>
              <a:ext uri="{FF2B5EF4-FFF2-40B4-BE49-F238E27FC236}">
                <a16:creationId xmlns:a16="http://schemas.microsoft.com/office/drawing/2014/main" id="{B18C7BAF-294D-026A-0B65-C9A7AFD00403}"/>
              </a:ext>
            </a:extLst>
          </p:cNvPr>
          <p:cNvSpPr txBox="1">
            <a:spLocks/>
          </p:cNvSpPr>
          <p:nvPr/>
        </p:nvSpPr>
        <p:spPr>
          <a:xfrm>
            <a:off x="1549108" y="1886147"/>
            <a:ext cx="5419886" cy="32621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0"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2pPr>
            <a:lvl3pPr marR="0" lvl="2"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3pPr>
            <a:lvl4pPr marR="0" lvl="3"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4pPr>
            <a:lvl5pPr marR="0" lvl="4"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5pPr>
            <a:lvl6pPr marR="0" lvl="5"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6pPr>
            <a:lvl7pPr marR="0" lvl="6"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7pPr>
            <a:lvl8pPr marR="0" lvl="7"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8pPr>
            <a:lvl9pPr marR="0" lvl="8"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9pPr>
          </a:lstStyle>
          <a:p>
            <a:pPr marL="342892" indent="-342892" algn="l" defTabSz="914378">
              <a:buClr>
                <a:srgbClr val="FFF2BB"/>
              </a:buClr>
              <a:buFont typeface="Arial" panose="020B0604020202020204" pitchFamily="34" charset="0"/>
              <a:buChar char="•"/>
            </a:pPr>
            <a:r>
              <a:rPr lang="en-US" sz="1800" dirty="0">
                <a:solidFill>
                  <a:srgbClr val="FFF2BB"/>
                </a:solidFill>
              </a:rPr>
              <a:t>We have implemented our middle tier using the AWS infrastructure to make our system reliable, highly available and horizontally scalable. </a:t>
            </a:r>
          </a:p>
          <a:p>
            <a:pPr marL="342892" indent="-342892" algn="l" defTabSz="914378">
              <a:buClr>
                <a:srgbClr val="FFF2BB"/>
              </a:buClr>
              <a:buFont typeface="Arial" panose="020B0604020202020204" pitchFamily="34" charset="0"/>
              <a:buChar char="•"/>
            </a:pPr>
            <a:r>
              <a:rPr lang="en-US" sz="1800" dirty="0">
                <a:solidFill>
                  <a:srgbClr val="FFF2BB"/>
                </a:solidFill>
              </a:rPr>
              <a:t>HTTP REST APIs, communicate with the client-tier using the Amazon API gateway, and communicate with the back-end databases using API endpoints and AWS lambda</a:t>
            </a:r>
            <a:r>
              <a:rPr lang="en-US" dirty="0">
                <a:solidFill>
                  <a:srgbClr val="FFF2BB"/>
                </a:solidFill>
              </a:rPr>
              <a:t>.</a:t>
            </a:r>
            <a:endParaRPr lang="en-US" sz="1800" dirty="0">
              <a:solidFill>
                <a:srgbClr val="FFF2BB"/>
              </a:solidFill>
            </a:endParaRPr>
          </a:p>
        </p:txBody>
      </p:sp>
    </p:spTree>
    <p:extLst>
      <p:ext uri="{BB962C8B-B14F-4D97-AF65-F5344CB8AC3E}">
        <p14:creationId xmlns:p14="http://schemas.microsoft.com/office/powerpoint/2010/main" val="1076542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56" name="Google Shape;856;p63"/>
          <p:cNvSpPr txBox="1"/>
          <p:nvPr/>
        </p:nvSpPr>
        <p:spPr>
          <a:xfrm>
            <a:off x="952260" y="314938"/>
            <a:ext cx="2589300" cy="14058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solidFill>
                  <a:srgbClr val="FFF2BB"/>
                </a:solidFill>
                <a:latin typeface="Spartan"/>
                <a:ea typeface="Spartan"/>
                <a:cs typeface="Spartan"/>
                <a:sym typeface="Spartan"/>
              </a:rPr>
              <a:t>getuser</a:t>
            </a:r>
            <a:endParaRPr lang="en-US" sz="2000" dirty="0">
              <a:solidFill>
                <a:srgbClr val="FFF2BB"/>
              </a:solidFill>
              <a:latin typeface="Spartan"/>
              <a:ea typeface="Spartan"/>
              <a:cs typeface="Spartan"/>
              <a:sym typeface="Spartan"/>
            </a:endParaRPr>
          </a:p>
          <a:p>
            <a:pPr marL="0" lvl="0" indent="0" algn="l" rtl="0">
              <a:spcBef>
                <a:spcPts val="0"/>
              </a:spcBef>
              <a:spcAft>
                <a:spcPts val="0"/>
              </a:spcAft>
              <a:buNone/>
            </a:pPr>
            <a:r>
              <a:rPr lang="en-US" sz="2000" dirty="0">
                <a:solidFill>
                  <a:srgbClr val="FFF2BB"/>
                </a:solidFill>
                <a:latin typeface="Spartan"/>
                <a:ea typeface="Spartan"/>
                <a:cs typeface="Spartan"/>
                <a:sym typeface="Spartan"/>
              </a:rPr>
              <a:t>a</a:t>
            </a:r>
            <a:r>
              <a:rPr lang="en" sz="2000" dirty="0">
                <a:solidFill>
                  <a:srgbClr val="FFF2BB"/>
                </a:solidFill>
                <a:latin typeface="Spartan"/>
                <a:ea typeface="Spartan"/>
                <a:cs typeface="Spartan"/>
                <a:sym typeface="Spartan"/>
              </a:rPr>
              <a:t>ddnewuser</a:t>
            </a:r>
          </a:p>
          <a:p>
            <a:pPr marL="0" lvl="0" indent="0" algn="l" rtl="0">
              <a:spcBef>
                <a:spcPts val="0"/>
              </a:spcBef>
              <a:spcAft>
                <a:spcPts val="0"/>
              </a:spcAft>
              <a:buNone/>
            </a:pPr>
            <a:r>
              <a:rPr lang="en-US" sz="2000" dirty="0">
                <a:solidFill>
                  <a:srgbClr val="FFF2BB"/>
                </a:solidFill>
                <a:latin typeface="Spartan"/>
                <a:ea typeface="Spartan"/>
                <a:cs typeface="Spartan"/>
                <a:sym typeface="Spartan"/>
              </a:rPr>
              <a:t>l</a:t>
            </a:r>
            <a:r>
              <a:rPr lang="en" sz="2000" dirty="0">
                <a:solidFill>
                  <a:srgbClr val="FFF2BB"/>
                </a:solidFill>
                <a:latin typeface="Spartan"/>
                <a:ea typeface="Spartan"/>
                <a:cs typeface="Spartan"/>
                <a:sym typeface="Spartan"/>
              </a:rPr>
              <a:t>istofcities</a:t>
            </a:r>
          </a:p>
          <a:p>
            <a:pPr marL="0" lvl="0" indent="0" algn="l" rtl="0">
              <a:spcBef>
                <a:spcPts val="0"/>
              </a:spcBef>
              <a:spcAft>
                <a:spcPts val="0"/>
              </a:spcAft>
              <a:buNone/>
            </a:pPr>
            <a:r>
              <a:rPr lang="en-US" sz="2000" dirty="0">
                <a:solidFill>
                  <a:srgbClr val="FFF2BB"/>
                </a:solidFill>
                <a:latin typeface="Spartan"/>
                <a:ea typeface="Spartan"/>
                <a:cs typeface="Spartan"/>
                <a:sym typeface="Spartan"/>
              </a:rPr>
              <a:t>l</a:t>
            </a:r>
            <a:r>
              <a:rPr lang="en" sz="2000" dirty="0">
                <a:solidFill>
                  <a:srgbClr val="FFF2BB"/>
                </a:solidFill>
                <a:latin typeface="Spartan"/>
                <a:ea typeface="Spartan"/>
                <a:cs typeface="Spartan"/>
                <a:sym typeface="Spartan"/>
              </a:rPr>
              <a:t>istoftheaters</a:t>
            </a:r>
          </a:p>
          <a:p>
            <a:pPr marL="0" lvl="0" indent="0" algn="l" rtl="0">
              <a:spcBef>
                <a:spcPts val="0"/>
              </a:spcBef>
              <a:spcAft>
                <a:spcPts val="0"/>
              </a:spcAft>
              <a:buNone/>
            </a:pPr>
            <a:r>
              <a:rPr lang="en-US" sz="2000" dirty="0">
                <a:solidFill>
                  <a:srgbClr val="FFF2BB"/>
                </a:solidFill>
                <a:latin typeface="Spartan"/>
                <a:ea typeface="Spartan"/>
                <a:cs typeface="Spartan"/>
                <a:sym typeface="Spartan"/>
              </a:rPr>
              <a:t>l</a:t>
            </a:r>
            <a:r>
              <a:rPr lang="en" sz="2000" dirty="0" err="1">
                <a:solidFill>
                  <a:srgbClr val="FFF2BB"/>
                </a:solidFill>
                <a:latin typeface="Spartan"/>
                <a:ea typeface="Spartan"/>
                <a:cs typeface="Spartan"/>
                <a:sym typeface="Spartan"/>
              </a:rPr>
              <a:t>istofmovies</a:t>
            </a:r>
            <a:endParaRPr lang="en" sz="2000" dirty="0">
              <a:solidFill>
                <a:srgbClr val="FFF2BB"/>
              </a:solidFill>
              <a:latin typeface="Spartan"/>
              <a:ea typeface="Spartan"/>
              <a:cs typeface="Spartan"/>
              <a:sym typeface="Spartan"/>
            </a:endParaRPr>
          </a:p>
          <a:p>
            <a:pPr marL="0" lvl="0" indent="0" algn="l" rtl="0">
              <a:spcBef>
                <a:spcPts val="0"/>
              </a:spcBef>
              <a:spcAft>
                <a:spcPts val="0"/>
              </a:spcAft>
              <a:buNone/>
            </a:pPr>
            <a:endParaRPr lang="en" sz="2000" dirty="0">
              <a:solidFill>
                <a:srgbClr val="FFF2BB"/>
              </a:solidFill>
              <a:latin typeface="Spartan"/>
              <a:ea typeface="Spartan"/>
              <a:cs typeface="Spartan"/>
              <a:sym typeface="Spartan"/>
            </a:endParaRPr>
          </a:p>
          <a:p>
            <a:pPr marL="0" lvl="0" indent="0" algn="l" rtl="0">
              <a:spcBef>
                <a:spcPts val="0"/>
              </a:spcBef>
              <a:spcAft>
                <a:spcPts val="0"/>
              </a:spcAft>
              <a:buNone/>
            </a:pPr>
            <a:endParaRPr lang="en" sz="2000" dirty="0">
              <a:solidFill>
                <a:srgbClr val="FFF2BB"/>
              </a:solidFill>
              <a:latin typeface="Spartan"/>
              <a:ea typeface="Spartan"/>
              <a:cs typeface="Spartan"/>
              <a:sym typeface="Spartan"/>
            </a:endParaRPr>
          </a:p>
          <a:p>
            <a:pPr marL="0" lvl="0" indent="0" algn="l" rtl="0">
              <a:spcBef>
                <a:spcPts val="0"/>
              </a:spcBef>
              <a:spcAft>
                <a:spcPts val="0"/>
              </a:spcAft>
              <a:buNone/>
            </a:pPr>
            <a:endParaRPr sz="2000" dirty="0">
              <a:solidFill>
                <a:srgbClr val="FFF2BB"/>
              </a:solidFill>
              <a:latin typeface="Spartan"/>
              <a:ea typeface="Spartan"/>
              <a:cs typeface="Spartan"/>
              <a:sym typeface="Spartan"/>
            </a:endParaRPr>
          </a:p>
        </p:txBody>
      </p:sp>
      <p:sp>
        <p:nvSpPr>
          <p:cNvPr id="858" name="Google Shape;858;p63"/>
          <p:cNvSpPr txBox="1"/>
          <p:nvPr/>
        </p:nvSpPr>
        <p:spPr>
          <a:xfrm>
            <a:off x="637822" y="3308636"/>
            <a:ext cx="2589300" cy="47712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solidFill>
                  <a:srgbClr val="FFF2BB"/>
                </a:solidFill>
                <a:latin typeface="Spartan"/>
                <a:ea typeface="Spartan"/>
                <a:cs typeface="Spartan"/>
                <a:sym typeface="Spartan"/>
              </a:rPr>
              <a:t>listoffood</a:t>
            </a:r>
            <a:endParaRPr lang="en-US" sz="2000" dirty="0">
              <a:solidFill>
                <a:srgbClr val="FFF2BB"/>
              </a:solidFill>
              <a:latin typeface="Spartan"/>
              <a:ea typeface="Spartan"/>
              <a:cs typeface="Spartan"/>
              <a:sym typeface="Spartan"/>
            </a:endParaRPr>
          </a:p>
        </p:txBody>
      </p:sp>
      <p:sp>
        <p:nvSpPr>
          <p:cNvPr id="860" name="Google Shape;860;p63"/>
          <p:cNvSpPr txBox="1"/>
          <p:nvPr/>
        </p:nvSpPr>
        <p:spPr>
          <a:xfrm>
            <a:off x="6043688" y="1644337"/>
            <a:ext cx="1968212" cy="1372306"/>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2000" dirty="0">
                <a:solidFill>
                  <a:srgbClr val="FFF2BB"/>
                </a:solidFill>
                <a:latin typeface="Spartan"/>
                <a:ea typeface="Spartan"/>
                <a:cs typeface="Spartan"/>
                <a:sym typeface="Spartan"/>
              </a:rPr>
              <a:t>l</a:t>
            </a:r>
            <a:r>
              <a:rPr lang="en" sz="2000" dirty="0">
                <a:solidFill>
                  <a:srgbClr val="FFF2BB"/>
                </a:solidFill>
                <a:latin typeface="Spartan"/>
                <a:ea typeface="Spartan"/>
                <a:cs typeface="Spartan"/>
                <a:sym typeface="Spartan"/>
              </a:rPr>
              <a:t>istofshowdates</a:t>
            </a:r>
          </a:p>
          <a:p>
            <a:pPr marL="0" lvl="0" indent="0" algn="r" rtl="0">
              <a:spcBef>
                <a:spcPts val="0"/>
              </a:spcBef>
              <a:spcAft>
                <a:spcPts val="0"/>
              </a:spcAft>
              <a:buNone/>
            </a:pPr>
            <a:r>
              <a:rPr lang="en" sz="2000" dirty="0">
                <a:solidFill>
                  <a:srgbClr val="FFF2BB"/>
                </a:solidFill>
                <a:latin typeface="Spartan"/>
                <a:ea typeface="Spartan"/>
                <a:cs typeface="Spartan"/>
                <a:sym typeface="Spartan"/>
              </a:rPr>
              <a:t>listofshows</a:t>
            </a:r>
          </a:p>
          <a:p>
            <a:pPr marL="0" lvl="0" indent="0" algn="r" rtl="0">
              <a:spcBef>
                <a:spcPts val="0"/>
              </a:spcBef>
              <a:spcAft>
                <a:spcPts val="0"/>
              </a:spcAft>
              <a:buNone/>
            </a:pPr>
            <a:r>
              <a:rPr lang="en-US" sz="2000" dirty="0">
                <a:solidFill>
                  <a:srgbClr val="FFF2BB"/>
                </a:solidFill>
                <a:latin typeface="Spartan"/>
                <a:ea typeface="Spartan"/>
                <a:cs typeface="Spartan"/>
                <a:sym typeface="Spartan"/>
              </a:rPr>
              <a:t>l</a:t>
            </a:r>
            <a:r>
              <a:rPr lang="en" sz="2000" dirty="0">
                <a:solidFill>
                  <a:srgbClr val="FFF2BB"/>
                </a:solidFill>
                <a:latin typeface="Spartan"/>
                <a:ea typeface="Spartan"/>
                <a:cs typeface="Spartan"/>
                <a:sym typeface="Spartan"/>
              </a:rPr>
              <a:t>istofshowseats</a:t>
            </a:r>
          </a:p>
          <a:p>
            <a:pPr marL="0" lvl="0" indent="0" algn="r" rtl="0">
              <a:spcBef>
                <a:spcPts val="0"/>
              </a:spcBef>
              <a:spcAft>
                <a:spcPts val="0"/>
              </a:spcAft>
              <a:buNone/>
            </a:pPr>
            <a:r>
              <a:rPr lang="en" sz="2000" dirty="0">
                <a:solidFill>
                  <a:srgbClr val="FFF2BB"/>
                </a:solidFill>
                <a:latin typeface="Spartan"/>
                <a:ea typeface="Spartan"/>
                <a:cs typeface="Spartan"/>
                <a:sym typeface="Spartan"/>
              </a:rPr>
              <a:t>addshowseats</a:t>
            </a:r>
            <a:endParaRPr sz="2000" dirty="0">
              <a:solidFill>
                <a:srgbClr val="FFF2BB"/>
              </a:solidFill>
              <a:latin typeface="Spartan"/>
              <a:ea typeface="Spartan"/>
              <a:cs typeface="Spartan"/>
              <a:sym typeface="Spartan"/>
            </a:endParaRPr>
          </a:p>
        </p:txBody>
      </p:sp>
      <p:sp>
        <p:nvSpPr>
          <p:cNvPr id="862" name="Google Shape;862;p63"/>
          <p:cNvSpPr txBox="1"/>
          <p:nvPr/>
        </p:nvSpPr>
        <p:spPr>
          <a:xfrm>
            <a:off x="5422600" y="3705400"/>
            <a:ext cx="2589300" cy="834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2000" dirty="0">
                <a:solidFill>
                  <a:srgbClr val="FFF2BB"/>
                </a:solidFill>
                <a:latin typeface="Spartan"/>
                <a:ea typeface="Spartan"/>
                <a:cs typeface="Spartan"/>
                <a:sym typeface="Spartan"/>
              </a:rPr>
              <a:t>b</a:t>
            </a:r>
            <a:r>
              <a:rPr lang="en" sz="2000" dirty="0">
                <a:solidFill>
                  <a:srgbClr val="FFF2BB"/>
                </a:solidFill>
                <a:latin typeface="Spartan"/>
                <a:ea typeface="Spartan"/>
                <a:cs typeface="Spartan"/>
                <a:sym typeface="Spartan"/>
              </a:rPr>
              <a:t>ookingcost</a:t>
            </a:r>
          </a:p>
          <a:p>
            <a:pPr marL="0" lvl="0" indent="0" algn="r" rtl="0">
              <a:spcBef>
                <a:spcPts val="0"/>
              </a:spcBef>
              <a:spcAft>
                <a:spcPts val="0"/>
              </a:spcAft>
              <a:buNone/>
            </a:pPr>
            <a:r>
              <a:rPr lang="en" sz="2000" dirty="0">
                <a:solidFill>
                  <a:srgbClr val="FFF2BB"/>
                </a:solidFill>
                <a:latin typeface="Spartan"/>
                <a:ea typeface="Spartan"/>
                <a:cs typeface="Spartan"/>
                <a:sym typeface="Spartan"/>
              </a:rPr>
              <a:t>listoftickets</a:t>
            </a:r>
            <a:endParaRPr sz="2000" dirty="0">
              <a:solidFill>
                <a:srgbClr val="FFF2BB"/>
              </a:solidFill>
              <a:latin typeface="Spartan"/>
              <a:ea typeface="Spartan"/>
              <a:cs typeface="Spartan"/>
              <a:sym typeface="Spartan"/>
            </a:endParaRPr>
          </a:p>
        </p:txBody>
      </p:sp>
      <p:cxnSp>
        <p:nvCxnSpPr>
          <p:cNvPr id="864" name="Google Shape;864;p63"/>
          <p:cNvCxnSpPr>
            <a:cxnSpLocks/>
          </p:cNvCxnSpPr>
          <p:nvPr/>
        </p:nvCxnSpPr>
        <p:spPr>
          <a:xfrm>
            <a:off x="2375703" y="1285916"/>
            <a:ext cx="1562299" cy="151002"/>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865" name="Google Shape;865;p63"/>
          <p:cNvCxnSpPr>
            <a:cxnSpLocks/>
          </p:cNvCxnSpPr>
          <p:nvPr/>
        </p:nvCxnSpPr>
        <p:spPr>
          <a:xfrm flipV="1">
            <a:off x="2096486" y="2380282"/>
            <a:ext cx="1874939" cy="1253012"/>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866" name="Google Shape;866;p63"/>
          <p:cNvCxnSpPr>
            <a:cxnSpLocks/>
          </p:cNvCxnSpPr>
          <p:nvPr/>
        </p:nvCxnSpPr>
        <p:spPr>
          <a:xfrm rot="10800000">
            <a:off x="4791682" y="1920848"/>
            <a:ext cx="1356963" cy="183431"/>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867" name="Google Shape;867;p63"/>
          <p:cNvCxnSpPr>
            <a:cxnSpLocks/>
          </p:cNvCxnSpPr>
          <p:nvPr/>
        </p:nvCxnSpPr>
        <p:spPr>
          <a:xfrm rot="10800000">
            <a:off x="5070241" y="3039222"/>
            <a:ext cx="1566792" cy="1126409"/>
          </a:xfrm>
          <a:prstGeom prst="bentConnector3">
            <a:avLst>
              <a:gd name="adj1" fmla="val 50000"/>
            </a:avLst>
          </a:prstGeom>
          <a:noFill/>
          <a:ln w="19050" cap="flat" cmpd="sng">
            <a:solidFill>
              <a:schemeClr val="dk1"/>
            </a:solidFill>
            <a:prstDash val="solid"/>
            <a:round/>
            <a:headEnd type="none" w="med" len="med"/>
            <a:tailEnd type="none" w="med" len="med"/>
          </a:ln>
        </p:spPr>
      </p:cxnSp>
      <p:grpSp>
        <p:nvGrpSpPr>
          <p:cNvPr id="868" name="Google Shape;868;p63"/>
          <p:cNvGrpSpPr/>
          <p:nvPr/>
        </p:nvGrpSpPr>
        <p:grpSpPr>
          <a:xfrm>
            <a:off x="7183475" y="371650"/>
            <a:ext cx="1245425" cy="1171182"/>
            <a:chOff x="1010975" y="2508325"/>
            <a:chExt cx="1245425" cy="1171182"/>
          </a:xfrm>
        </p:grpSpPr>
        <p:sp>
          <p:nvSpPr>
            <p:cNvPr id="869" name="Google Shape;869;p63"/>
            <p:cNvSpPr/>
            <p:nvPr/>
          </p:nvSpPr>
          <p:spPr>
            <a:xfrm flipH="1">
              <a:off x="1010975" y="2508325"/>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3"/>
            <p:cNvSpPr/>
            <p:nvPr/>
          </p:nvSpPr>
          <p:spPr>
            <a:xfrm flipH="1">
              <a:off x="1422400" y="2845507"/>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 name="Picture 23" descr="Diagram&#10;&#10;Description automatically generated">
            <a:extLst>
              <a:ext uri="{FF2B5EF4-FFF2-40B4-BE49-F238E27FC236}">
                <a16:creationId xmlns:a16="http://schemas.microsoft.com/office/drawing/2014/main" id="{09CF0EE8-74D6-E656-F012-11699353ACB3}"/>
              </a:ext>
            </a:extLst>
          </p:cNvPr>
          <p:cNvPicPr>
            <a:picLocks noChangeAspect="1"/>
          </p:cNvPicPr>
          <p:nvPr/>
        </p:nvPicPr>
        <p:blipFill rotWithShape="1">
          <a:blip r:embed="rId3"/>
          <a:srcRect l="60192" t="32212" r="21704" b="10458"/>
          <a:stretch/>
        </p:blipFill>
        <p:spPr>
          <a:xfrm>
            <a:off x="3939605" y="881666"/>
            <a:ext cx="1132514" cy="2948730"/>
          </a:xfrm>
          <a:prstGeom prst="rect">
            <a:avLst/>
          </a:prstGeom>
        </p:spPr>
      </p:pic>
      <p:sp>
        <p:nvSpPr>
          <p:cNvPr id="14" name="Google Shape;856;p63">
            <a:extLst>
              <a:ext uri="{FF2B5EF4-FFF2-40B4-BE49-F238E27FC236}">
                <a16:creationId xmlns:a16="http://schemas.microsoft.com/office/drawing/2014/main" id="{7164A922-9D2E-4205-9EFF-32C05334FC1D}"/>
              </a:ext>
            </a:extLst>
          </p:cNvPr>
          <p:cNvSpPr txBox="1"/>
          <p:nvPr/>
        </p:nvSpPr>
        <p:spPr>
          <a:xfrm>
            <a:off x="3019647" y="315052"/>
            <a:ext cx="3859618" cy="561601"/>
          </a:xfrm>
          <a:prstGeom prst="rect">
            <a:avLst/>
          </a:prstGeom>
          <a:noFill/>
          <a:ln>
            <a:noFill/>
          </a:ln>
        </p:spPr>
        <p:txBody>
          <a:bodyPr spcFirstLastPara="1" wrap="square" lIns="91425" tIns="91425" rIns="91425" bIns="91425" anchor="t" anchorCtr="0">
            <a:noAutofit/>
          </a:bodyPr>
          <a:lstStyle/>
          <a:p>
            <a:pPr defTabSz="914378"/>
            <a:r>
              <a:rPr lang="en" sz="2000" dirty="0">
                <a:solidFill>
                  <a:srgbClr val="FFF2BB"/>
                </a:solidFill>
                <a:latin typeface="Spartan"/>
                <a:ea typeface="Spartan"/>
                <a:cs typeface="Spartan"/>
                <a:sym typeface="Spartan"/>
              </a:rPr>
              <a:t>Interfaces Implemented: REST APIs </a:t>
            </a:r>
          </a:p>
          <a:p>
            <a:pPr defTabSz="914378"/>
            <a:endParaRPr lang="en" sz="2000" dirty="0">
              <a:solidFill>
                <a:srgbClr val="FFF2BB"/>
              </a:solidFill>
              <a:latin typeface="Spartan"/>
              <a:ea typeface="Spartan"/>
              <a:cs typeface="Spartan"/>
              <a:sym typeface="Spartan"/>
            </a:endParaRPr>
          </a:p>
          <a:p>
            <a:pPr defTabSz="914378"/>
            <a:endParaRPr sz="2000" dirty="0">
              <a:solidFill>
                <a:srgbClr val="FFF2BB"/>
              </a:solidFill>
              <a:latin typeface="Spartan"/>
              <a:ea typeface="Spartan"/>
              <a:cs typeface="Spartan"/>
              <a:sym typeface="Spartan"/>
            </a:endParaRPr>
          </a:p>
        </p:txBody>
      </p:sp>
    </p:spTree>
    <p:extLst>
      <p:ext uri="{BB962C8B-B14F-4D97-AF65-F5344CB8AC3E}">
        <p14:creationId xmlns:p14="http://schemas.microsoft.com/office/powerpoint/2010/main" val="169232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 grpId="0"/>
      <p:bldP spid="858" grpId="0"/>
      <p:bldP spid="860" grpId="0"/>
      <p:bldP spid="862"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7" name="Google Shape;337;p41"/>
          <p:cNvSpPr txBox="1">
            <a:spLocks noGrp="1"/>
          </p:cNvSpPr>
          <p:nvPr>
            <p:ph type="title"/>
          </p:nvPr>
        </p:nvSpPr>
        <p:spPr>
          <a:xfrm>
            <a:off x="872400" y="1805525"/>
            <a:ext cx="2336400" cy="3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SCENARIO</a:t>
            </a:r>
            <a:endParaRPr dirty="0"/>
          </a:p>
        </p:txBody>
      </p:sp>
      <p:sp>
        <p:nvSpPr>
          <p:cNvPr id="338" name="Google Shape;338;p41"/>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340" name="Google Shape;340;p41"/>
          <p:cNvSpPr txBox="1">
            <a:spLocks noGrp="1"/>
          </p:cNvSpPr>
          <p:nvPr>
            <p:ph type="title" idx="3"/>
          </p:nvPr>
        </p:nvSpPr>
        <p:spPr>
          <a:xfrm>
            <a:off x="3403800" y="1805525"/>
            <a:ext cx="2336400" cy="3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ARCHITECTURE</a:t>
            </a:r>
            <a:endParaRPr dirty="0"/>
          </a:p>
        </p:txBody>
      </p:sp>
      <p:sp>
        <p:nvSpPr>
          <p:cNvPr id="336" name="Google Shape;336;p41"/>
          <p:cNvSpPr txBox="1">
            <a:spLocks noGrp="1"/>
          </p:cNvSpPr>
          <p:nvPr>
            <p:ph type="title" idx="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342" name="Google Shape;342;p41"/>
          <p:cNvSpPr txBox="1">
            <a:spLocks noGrp="1"/>
          </p:cNvSpPr>
          <p:nvPr>
            <p:ph type="title" idx="6"/>
          </p:nvPr>
        </p:nvSpPr>
        <p:spPr>
          <a:xfrm>
            <a:off x="5935200" y="1805525"/>
            <a:ext cx="2336400" cy="3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DATABASE</a:t>
            </a:r>
            <a:endParaRPr dirty="0"/>
          </a:p>
        </p:txBody>
      </p:sp>
      <p:sp>
        <p:nvSpPr>
          <p:cNvPr id="343" name="Google Shape;343;p41"/>
          <p:cNvSpPr txBox="1">
            <a:spLocks noGrp="1"/>
          </p:cNvSpPr>
          <p:nvPr>
            <p:ph type="title" idx="7"/>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345" name="Google Shape;345;p41"/>
          <p:cNvSpPr txBox="1">
            <a:spLocks noGrp="1"/>
          </p:cNvSpPr>
          <p:nvPr>
            <p:ph type="title" idx="9"/>
          </p:nvPr>
        </p:nvSpPr>
        <p:spPr>
          <a:xfrm>
            <a:off x="872400" y="3518725"/>
            <a:ext cx="2336400" cy="3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BUSINESS LOGIC</a:t>
            </a:r>
            <a:endParaRPr dirty="0"/>
          </a:p>
        </p:txBody>
      </p:sp>
      <p:sp>
        <p:nvSpPr>
          <p:cNvPr id="346" name="Google Shape;346;p41"/>
          <p:cNvSpPr txBox="1">
            <a:spLocks noGrp="1"/>
          </p:cNvSpPr>
          <p:nvPr>
            <p:ph type="title" idx="1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348" name="Google Shape;348;p41"/>
          <p:cNvSpPr txBox="1">
            <a:spLocks noGrp="1"/>
          </p:cNvSpPr>
          <p:nvPr>
            <p:ph type="title" idx="15"/>
          </p:nvPr>
        </p:nvSpPr>
        <p:spPr>
          <a:xfrm>
            <a:off x="3403800" y="3518725"/>
            <a:ext cx="2336400" cy="3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CLIENT INTERFACE</a:t>
            </a:r>
            <a:endParaRPr dirty="0"/>
          </a:p>
        </p:txBody>
      </p:sp>
      <p:sp>
        <p:nvSpPr>
          <p:cNvPr id="349" name="Google Shape;349;p41"/>
          <p:cNvSpPr txBox="1">
            <a:spLocks noGrp="1"/>
          </p:cNvSpPr>
          <p:nvPr>
            <p:ph type="title" idx="16"/>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05</a:t>
            </a:r>
            <a:endParaRPr/>
          </a:p>
        </p:txBody>
      </p:sp>
      <p:sp>
        <p:nvSpPr>
          <p:cNvPr id="351" name="Google Shape;351;p41"/>
          <p:cNvSpPr txBox="1">
            <a:spLocks noGrp="1"/>
          </p:cNvSpPr>
          <p:nvPr>
            <p:ph type="title" idx="18"/>
          </p:nvPr>
        </p:nvSpPr>
        <p:spPr>
          <a:xfrm>
            <a:off x="5935200" y="3518725"/>
            <a:ext cx="2336400" cy="3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DEMO</a:t>
            </a:r>
            <a:endParaRPr dirty="0"/>
          </a:p>
        </p:txBody>
      </p:sp>
      <p:sp>
        <p:nvSpPr>
          <p:cNvPr id="352" name="Google Shape;352;p41"/>
          <p:cNvSpPr txBox="1">
            <a:spLocks noGrp="1"/>
          </p:cNvSpPr>
          <p:nvPr>
            <p:ph type="title" idx="19"/>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06</a:t>
            </a:r>
            <a:endParaRPr/>
          </a:p>
        </p:txBody>
      </p:sp>
      <p:sp>
        <p:nvSpPr>
          <p:cNvPr id="354" name="Google Shape;354;p41"/>
          <p:cNvSpPr txBox="1">
            <a:spLocks noGrp="1"/>
          </p:cNvSpPr>
          <p:nvPr>
            <p:ph type="title" idx="2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grpSp>
        <p:nvGrpSpPr>
          <p:cNvPr id="355" name="Google Shape;355;p41"/>
          <p:cNvGrpSpPr/>
          <p:nvPr/>
        </p:nvGrpSpPr>
        <p:grpSpPr>
          <a:xfrm>
            <a:off x="314025" y="535945"/>
            <a:ext cx="1090825" cy="1227318"/>
            <a:chOff x="314025" y="383545"/>
            <a:chExt cx="1090825" cy="1227318"/>
          </a:xfrm>
        </p:grpSpPr>
        <p:sp>
          <p:nvSpPr>
            <p:cNvPr id="356" name="Google Shape;356;p41"/>
            <p:cNvSpPr/>
            <p:nvPr/>
          </p:nvSpPr>
          <p:spPr>
            <a:xfrm flipH="1">
              <a:off x="314025" y="1049263"/>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1"/>
            <p:cNvSpPr/>
            <p:nvPr/>
          </p:nvSpPr>
          <p:spPr>
            <a:xfrm flipH="1">
              <a:off x="570850" y="38354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41"/>
          <p:cNvGrpSpPr/>
          <p:nvPr/>
        </p:nvGrpSpPr>
        <p:grpSpPr>
          <a:xfrm>
            <a:off x="7749700" y="535945"/>
            <a:ext cx="1090825" cy="1227318"/>
            <a:chOff x="7749700" y="535945"/>
            <a:chExt cx="1090825" cy="1227318"/>
          </a:xfrm>
        </p:grpSpPr>
        <p:sp>
          <p:nvSpPr>
            <p:cNvPr id="359" name="Google Shape;359;p41"/>
            <p:cNvSpPr/>
            <p:nvPr/>
          </p:nvSpPr>
          <p:spPr>
            <a:xfrm>
              <a:off x="8278925" y="1201663"/>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1"/>
            <p:cNvSpPr/>
            <p:nvPr/>
          </p:nvSpPr>
          <p:spPr>
            <a:xfrm>
              <a:off x="7749700" y="53594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1" name="Google Shape;361;p41"/>
          <p:cNvCxnSpPr/>
          <p:nvPr/>
        </p:nvCxnSpPr>
        <p:spPr>
          <a:xfrm>
            <a:off x="1851300" y="1710600"/>
            <a:ext cx="378600" cy="0"/>
          </a:xfrm>
          <a:prstGeom prst="straightConnector1">
            <a:avLst/>
          </a:prstGeom>
          <a:noFill/>
          <a:ln w="19050" cap="flat" cmpd="sng">
            <a:solidFill>
              <a:schemeClr val="dk1"/>
            </a:solidFill>
            <a:prstDash val="solid"/>
            <a:round/>
            <a:headEnd type="none" w="med" len="med"/>
            <a:tailEnd type="none" w="med" len="med"/>
          </a:ln>
        </p:spPr>
      </p:cxnSp>
      <p:cxnSp>
        <p:nvCxnSpPr>
          <p:cNvPr id="362" name="Google Shape;362;p41"/>
          <p:cNvCxnSpPr/>
          <p:nvPr/>
        </p:nvCxnSpPr>
        <p:spPr>
          <a:xfrm>
            <a:off x="4382700" y="1710600"/>
            <a:ext cx="378600" cy="0"/>
          </a:xfrm>
          <a:prstGeom prst="straightConnector1">
            <a:avLst/>
          </a:prstGeom>
          <a:noFill/>
          <a:ln w="19050" cap="flat" cmpd="sng">
            <a:solidFill>
              <a:schemeClr val="dk1"/>
            </a:solidFill>
            <a:prstDash val="solid"/>
            <a:round/>
            <a:headEnd type="none" w="med" len="med"/>
            <a:tailEnd type="none" w="med" len="med"/>
          </a:ln>
        </p:spPr>
      </p:cxnSp>
      <p:cxnSp>
        <p:nvCxnSpPr>
          <p:cNvPr id="363" name="Google Shape;363;p41"/>
          <p:cNvCxnSpPr/>
          <p:nvPr/>
        </p:nvCxnSpPr>
        <p:spPr>
          <a:xfrm>
            <a:off x="6914100" y="1710600"/>
            <a:ext cx="378600" cy="0"/>
          </a:xfrm>
          <a:prstGeom prst="straightConnector1">
            <a:avLst/>
          </a:prstGeom>
          <a:noFill/>
          <a:ln w="19050" cap="flat" cmpd="sng">
            <a:solidFill>
              <a:schemeClr val="dk1"/>
            </a:solidFill>
            <a:prstDash val="solid"/>
            <a:round/>
            <a:headEnd type="none" w="med" len="med"/>
            <a:tailEnd type="none" w="med" len="med"/>
          </a:ln>
        </p:spPr>
      </p:cxnSp>
      <p:cxnSp>
        <p:nvCxnSpPr>
          <p:cNvPr id="364" name="Google Shape;364;p41"/>
          <p:cNvCxnSpPr/>
          <p:nvPr/>
        </p:nvCxnSpPr>
        <p:spPr>
          <a:xfrm>
            <a:off x="1851300" y="3423800"/>
            <a:ext cx="378600" cy="0"/>
          </a:xfrm>
          <a:prstGeom prst="straightConnector1">
            <a:avLst/>
          </a:prstGeom>
          <a:noFill/>
          <a:ln w="19050" cap="flat" cmpd="sng">
            <a:solidFill>
              <a:schemeClr val="dk1"/>
            </a:solidFill>
            <a:prstDash val="solid"/>
            <a:round/>
            <a:headEnd type="none" w="med" len="med"/>
            <a:tailEnd type="none" w="med" len="med"/>
          </a:ln>
        </p:spPr>
      </p:cxnSp>
      <p:cxnSp>
        <p:nvCxnSpPr>
          <p:cNvPr id="365" name="Google Shape;365;p41"/>
          <p:cNvCxnSpPr/>
          <p:nvPr/>
        </p:nvCxnSpPr>
        <p:spPr>
          <a:xfrm>
            <a:off x="4382700" y="3423800"/>
            <a:ext cx="378600" cy="0"/>
          </a:xfrm>
          <a:prstGeom prst="straightConnector1">
            <a:avLst/>
          </a:prstGeom>
          <a:noFill/>
          <a:ln w="19050" cap="flat" cmpd="sng">
            <a:solidFill>
              <a:schemeClr val="dk1"/>
            </a:solidFill>
            <a:prstDash val="solid"/>
            <a:round/>
            <a:headEnd type="none" w="med" len="med"/>
            <a:tailEnd type="none" w="med" len="med"/>
          </a:ln>
        </p:spPr>
      </p:cxnSp>
      <p:cxnSp>
        <p:nvCxnSpPr>
          <p:cNvPr id="366" name="Google Shape;366;p41"/>
          <p:cNvCxnSpPr/>
          <p:nvPr/>
        </p:nvCxnSpPr>
        <p:spPr>
          <a:xfrm>
            <a:off x="6914100" y="3423800"/>
            <a:ext cx="378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821C-D073-4E2B-0078-C33FB7C4EAA5}"/>
              </a:ext>
            </a:extLst>
          </p:cNvPr>
          <p:cNvSpPr>
            <a:spLocks noGrp="1"/>
          </p:cNvSpPr>
          <p:nvPr>
            <p:ph type="title"/>
          </p:nvPr>
        </p:nvSpPr>
        <p:spPr/>
        <p:txBody>
          <a:bodyPr/>
          <a:lstStyle/>
          <a:p>
            <a:r>
              <a:rPr lang="en-US" dirty="0"/>
              <a:t>Functionalities of the Lambda function</a:t>
            </a:r>
          </a:p>
        </p:txBody>
      </p:sp>
      <p:sp>
        <p:nvSpPr>
          <p:cNvPr id="3" name="Title 1">
            <a:extLst>
              <a:ext uri="{FF2B5EF4-FFF2-40B4-BE49-F238E27FC236}">
                <a16:creationId xmlns:a16="http://schemas.microsoft.com/office/drawing/2014/main" id="{32546EC7-F6D3-79E3-703B-785936AF924B}"/>
              </a:ext>
            </a:extLst>
          </p:cNvPr>
          <p:cNvSpPr txBox="1">
            <a:spLocks/>
          </p:cNvSpPr>
          <p:nvPr/>
        </p:nvSpPr>
        <p:spPr>
          <a:xfrm>
            <a:off x="595954" y="1139685"/>
            <a:ext cx="7704000" cy="32621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0"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2pPr>
            <a:lvl3pPr marR="0" lvl="2"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3pPr>
            <a:lvl4pPr marR="0" lvl="3"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4pPr>
            <a:lvl5pPr marR="0" lvl="4"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5pPr>
            <a:lvl6pPr marR="0" lvl="5"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6pPr>
            <a:lvl7pPr marR="0" lvl="6"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7pPr>
            <a:lvl8pPr marR="0" lvl="7"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8pPr>
            <a:lvl9pPr marR="0" lvl="8"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9pPr>
          </a:lstStyle>
          <a:p>
            <a:pPr marL="342900" indent="-342900" algn="l">
              <a:buFont typeface="Arial" panose="020B0604020202020204" pitchFamily="34" charset="0"/>
              <a:buChar char="•"/>
            </a:pPr>
            <a:r>
              <a:rPr lang="en-US" sz="1800" dirty="0"/>
              <a:t>Search Movies Lambda: Adds the users to the database and helps them search movies based on theaters and cities..</a:t>
            </a:r>
          </a:p>
          <a:p>
            <a:pPr marL="342900" indent="-342900" algn="l">
              <a:buFont typeface="Arial" panose="020B0604020202020204" pitchFamily="34" charset="0"/>
              <a:buChar char="•"/>
            </a:pPr>
            <a:r>
              <a:rPr lang="en-US" sz="1800" dirty="0"/>
              <a:t>Ticket Booking Lambda: Displays the available shows based on time and date and helps the user book seats in a selected theater.</a:t>
            </a:r>
          </a:p>
          <a:p>
            <a:pPr marL="342900" indent="-342900" algn="l">
              <a:buFont typeface="Arial" panose="020B0604020202020204" pitchFamily="34" charset="0"/>
              <a:buChar char="•"/>
            </a:pPr>
            <a:r>
              <a:rPr lang="en-US" sz="1800" dirty="0"/>
              <a:t>Food and Beverages Lambda: Helps the user pre-order food before the movie starts</a:t>
            </a:r>
          </a:p>
          <a:p>
            <a:pPr marL="342900" indent="-342900" algn="l">
              <a:buFont typeface="Arial" panose="020B0604020202020204" pitchFamily="34" charset="0"/>
              <a:buChar char="•"/>
            </a:pPr>
            <a:r>
              <a:rPr lang="en-US" sz="1800" dirty="0"/>
              <a:t>Payment Processing Lambda: Displays the total cost of tickets and food to the user and displays ticket information containing the seat number, show time, theater name, city and the total cost of the ticket.</a:t>
            </a:r>
          </a:p>
          <a:p>
            <a:pPr marL="342900" indent="-342900" algn="l">
              <a:buFont typeface="Arial" panose="020B0604020202020204" pitchFamily="34" charset="0"/>
              <a:buChar char="•"/>
            </a:pPr>
            <a:endParaRPr lang="en-US" sz="1800" dirty="0"/>
          </a:p>
          <a:p>
            <a:pPr marL="342900" indent="-342900" algn="l">
              <a:buFont typeface="Arial" panose="020B0604020202020204" pitchFamily="34" charset="0"/>
              <a:buChar char="•"/>
            </a:pPr>
            <a:endParaRPr lang="en-US" sz="1800" dirty="0"/>
          </a:p>
        </p:txBody>
      </p:sp>
    </p:spTree>
    <p:extLst>
      <p:ext uri="{BB962C8B-B14F-4D97-AF65-F5344CB8AC3E}">
        <p14:creationId xmlns:p14="http://schemas.microsoft.com/office/powerpoint/2010/main" val="608344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3"/>
          <p:cNvSpPr txBox="1">
            <a:spLocks noGrp="1"/>
          </p:cNvSpPr>
          <p:nvPr>
            <p:ph type="title"/>
          </p:nvPr>
        </p:nvSpPr>
        <p:spPr>
          <a:xfrm>
            <a:off x="3595654" y="573348"/>
            <a:ext cx="3437720" cy="1002000"/>
          </a:xfrm>
          <a:prstGeom prst="rect">
            <a:avLst/>
          </a:prstGeom>
        </p:spPr>
        <p:txBody>
          <a:bodyPr spcFirstLastPara="1" wrap="square" lIns="91425" tIns="91425" rIns="91425" bIns="91425" anchor="t" anchorCtr="0">
            <a:noAutofit/>
          </a:bodyPr>
          <a:lstStyle/>
          <a:p>
            <a:r>
              <a:rPr lang="en" sz="4400" dirty="0"/>
              <a:t>CLIENT INTERFACE</a:t>
            </a:r>
            <a:endParaRPr sz="4400" dirty="0"/>
          </a:p>
        </p:txBody>
      </p:sp>
      <p:sp>
        <p:nvSpPr>
          <p:cNvPr id="384" name="Google Shape;384;p43"/>
          <p:cNvSpPr txBox="1">
            <a:spLocks noGrp="1"/>
          </p:cNvSpPr>
          <p:nvPr>
            <p:ph type="title" idx="2"/>
          </p:nvPr>
        </p:nvSpPr>
        <p:spPr>
          <a:xfrm>
            <a:off x="1884711" y="535007"/>
            <a:ext cx="1460400" cy="1059300"/>
          </a:xfrm>
          <a:prstGeom prst="rect">
            <a:avLst/>
          </a:prstGeom>
        </p:spPr>
        <p:txBody>
          <a:bodyPr spcFirstLastPara="1" wrap="square" lIns="91425" tIns="91425" rIns="91425" bIns="91425" anchor="t" anchorCtr="0">
            <a:noAutofit/>
          </a:bodyPr>
          <a:lstStyle/>
          <a:p>
            <a:r>
              <a:rPr lang="en" dirty="0"/>
              <a:t>05</a:t>
            </a:r>
            <a:endParaRPr dirty="0"/>
          </a:p>
        </p:txBody>
      </p:sp>
      <p:cxnSp>
        <p:nvCxnSpPr>
          <p:cNvPr id="386" name="Google Shape;386;p43"/>
          <p:cNvCxnSpPr/>
          <p:nvPr/>
        </p:nvCxnSpPr>
        <p:spPr>
          <a:xfrm>
            <a:off x="2177811" y="1845876"/>
            <a:ext cx="874200" cy="0"/>
          </a:xfrm>
          <a:prstGeom prst="straightConnector1">
            <a:avLst/>
          </a:prstGeom>
          <a:noFill/>
          <a:ln w="19050" cap="flat" cmpd="sng">
            <a:solidFill>
              <a:schemeClr val="dk1"/>
            </a:solidFill>
            <a:prstDash val="solid"/>
            <a:round/>
            <a:headEnd type="none" w="med" len="med"/>
            <a:tailEnd type="none" w="med" len="med"/>
          </a:ln>
        </p:spPr>
      </p:cxnSp>
      <p:grpSp>
        <p:nvGrpSpPr>
          <p:cNvPr id="387" name="Google Shape;387;p43"/>
          <p:cNvGrpSpPr/>
          <p:nvPr/>
        </p:nvGrpSpPr>
        <p:grpSpPr>
          <a:xfrm>
            <a:off x="7335300" y="3310100"/>
            <a:ext cx="1093600" cy="1298400"/>
            <a:chOff x="7335300" y="3310100"/>
            <a:chExt cx="1093600" cy="1298400"/>
          </a:xfrm>
        </p:grpSpPr>
        <p:sp>
          <p:nvSpPr>
            <p:cNvPr id="388" name="Google Shape;388;p43"/>
            <p:cNvSpPr/>
            <p:nvPr/>
          </p:nvSpPr>
          <p:spPr>
            <a:xfrm rot="10800000">
              <a:off x="7335300" y="3310100"/>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defTabSz="914378"/>
              <a:endParaRPr/>
            </a:p>
          </p:txBody>
        </p:sp>
        <p:sp>
          <p:nvSpPr>
            <p:cNvPr id="389" name="Google Shape;389;p43"/>
            <p:cNvSpPr/>
            <p:nvPr/>
          </p:nvSpPr>
          <p:spPr>
            <a:xfrm rot="10800000">
              <a:off x="7594900" y="3774500"/>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endParaRPr/>
            </a:p>
          </p:txBody>
        </p:sp>
      </p:grpSp>
      <p:grpSp>
        <p:nvGrpSpPr>
          <p:cNvPr id="390" name="Google Shape;390;p43"/>
          <p:cNvGrpSpPr/>
          <p:nvPr/>
        </p:nvGrpSpPr>
        <p:grpSpPr>
          <a:xfrm>
            <a:off x="715108" y="535007"/>
            <a:ext cx="1087350" cy="1310868"/>
            <a:chOff x="715108" y="535007"/>
            <a:chExt cx="1087350" cy="1310868"/>
          </a:xfrm>
        </p:grpSpPr>
        <p:sp>
          <p:nvSpPr>
            <p:cNvPr id="391" name="Google Shape;391;p43"/>
            <p:cNvSpPr/>
            <p:nvPr/>
          </p:nvSpPr>
          <p:spPr>
            <a:xfrm rot="10800000">
              <a:off x="1240858" y="535007"/>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defTabSz="914378"/>
              <a:endParaRPr/>
            </a:p>
          </p:txBody>
        </p:sp>
        <p:sp>
          <p:nvSpPr>
            <p:cNvPr id="392" name="Google Shape;392;p43"/>
            <p:cNvSpPr/>
            <p:nvPr/>
          </p:nvSpPr>
          <p:spPr>
            <a:xfrm rot="10800000">
              <a:off x="715108" y="101187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endParaRPr/>
            </a:p>
          </p:txBody>
        </p:sp>
      </p:grpSp>
      <p:sp>
        <p:nvSpPr>
          <p:cNvPr id="11" name="Title 1">
            <a:extLst>
              <a:ext uri="{FF2B5EF4-FFF2-40B4-BE49-F238E27FC236}">
                <a16:creationId xmlns:a16="http://schemas.microsoft.com/office/drawing/2014/main" id="{A5AE7E40-88E2-CCCD-E85A-C98E40070639}"/>
              </a:ext>
            </a:extLst>
          </p:cNvPr>
          <p:cNvSpPr txBox="1">
            <a:spLocks/>
          </p:cNvSpPr>
          <p:nvPr/>
        </p:nvSpPr>
        <p:spPr>
          <a:xfrm>
            <a:off x="1785614" y="2018086"/>
            <a:ext cx="5549686" cy="2677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0"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2pPr>
            <a:lvl3pPr marR="0" lvl="2"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3pPr>
            <a:lvl4pPr marR="0" lvl="3"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4pPr>
            <a:lvl5pPr marR="0" lvl="4"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5pPr>
            <a:lvl6pPr marR="0" lvl="5"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6pPr>
            <a:lvl7pPr marR="0" lvl="6"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7pPr>
            <a:lvl8pPr marR="0" lvl="7"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8pPr>
            <a:lvl9pPr marR="0" lvl="8" algn="l" rtl="0">
              <a:lnSpc>
                <a:spcPct val="100000"/>
              </a:lnSpc>
              <a:spcBef>
                <a:spcPts val="0"/>
              </a:spcBef>
              <a:spcAft>
                <a:spcPts val="0"/>
              </a:spcAft>
              <a:buClr>
                <a:schemeClr val="dk1"/>
              </a:buClr>
              <a:buSzPts val="3600"/>
              <a:buFont typeface="Spartan"/>
              <a:buNone/>
              <a:defRPr sz="3600" b="0" i="0" u="none" strike="noStrike" cap="none">
                <a:solidFill>
                  <a:schemeClr val="dk1"/>
                </a:solidFill>
                <a:latin typeface="Spartan"/>
                <a:ea typeface="Spartan"/>
                <a:cs typeface="Spartan"/>
                <a:sym typeface="Spartan"/>
              </a:defRPr>
            </a:lvl9pPr>
          </a:lstStyle>
          <a:p>
            <a:pPr marL="342892" indent="-342892" algn="l" defTabSz="914378">
              <a:buClr>
                <a:srgbClr val="FFF2BB"/>
              </a:buClr>
              <a:buFont typeface="Arial" panose="020B0604020202020204" pitchFamily="34" charset="0"/>
              <a:buChar char="•"/>
            </a:pPr>
            <a:r>
              <a:rPr lang="en-US" sz="1800" dirty="0">
                <a:solidFill>
                  <a:srgbClr val="FFF2BB"/>
                </a:solidFill>
              </a:rPr>
              <a:t>The front end client built using HTML and CSS send HTTP requests to the API gateway.</a:t>
            </a:r>
          </a:p>
          <a:p>
            <a:pPr marL="342892" indent="-342892" algn="l" defTabSz="914378">
              <a:buClr>
                <a:srgbClr val="FFF2BB"/>
              </a:buClr>
              <a:buFont typeface="Arial" panose="020B0604020202020204" pitchFamily="34" charset="0"/>
              <a:buChar char="•"/>
            </a:pPr>
            <a:r>
              <a:rPr lang="en-US" sz="1800" dirty="0">
                <a:solidFill>
                  <a:srgbClr val="FFF2BB"/>
                </a:solidFill>
              </a:rPr>
              <a:t>The API gateway routes the appropriate requests to the Lambda functions</a:t>
            </a:r>
          </a:p>
          <a:p>
            <a:pPr marL="342892" indent="-342892" algn="l" defTabSz="914378">
              <a:buClr>
                <a:srgbClr val="FFF2BB"/>
              </a:buClr>
              <a:buFont typeface="Arial" panose="020B0604020202020204" pitchFamily="34" charset="0"/>
              <a:buChar char="•"/>
            </a:pPr>
            <a:r>
              <a:rPr lang="en-US" sz="1800" dirty="0">
                <a:solidFill>
                  <a:srgbClr val="FFF2BB"/>
                </a:solidFill>
              </a:rPr>
              <a:t>The Client interface used API key to access the APIs hosted on AWS.</a:t>
            </a:r>
          </a:p>
          <a:p>
            <a:pPr marL="342892" indent="-342892" algn="l" defTabSz="914378">
              <a:buClr>
                <a:srgbClr val="FFF2BB"/>
              </a:buClr>
              <a:buFont typeface="Arial" panose="020B0604020202020204" pitchFamily="34" charset="0"/>
              <a:buChar char="•"/>
            </a:pPr>
            <a:r>
              <a:rPr lang="en-US" sz="1800" dirty="0">
                <a:solidFill>
                  <a:srgbClr val="FFF2BB"/>
                </a:solidFill>
              </a:rPr>
              <a:t>The front is also hosted on AWS and can be accessed using the URL: https://9qhi5gewy6.execute-api.us-east-1.amazonaws.com/prod/pages/home</a:t>
            </a:r>
          </a:p>
          <a:p>
            <a:pPr defTabSz="914378">
              <a:buClr>
                <a:srgbClr val="FFF2BB"/>
              </a:buClr>
            </a:pPr>
            <a:br>
              <a:rPr lang="en-US" sz="1800" dirty="0">
                <a:solidFill>
                  <a:srgbClr val="FFF2BB"/>
                </a:solidFill>
              </a:rPr>
            </a:br>
            <a:endParaRPr lang="en-US" sz="1800" dirty="0">
              <a:solidFill>
                <a:srgbClr val="FFF2BB"/>
              </a:solidFill>
            </a:endParaRPr>
          </a:p>
        </p:txBody>
      </p:sp>
    </p:spTree>
    <p:extLst>
      <p:ext uri="{BB962C8B-B14F-4D97-AF65-F5344CB8AC3E}">
        <p14:creationId xmlns:p14="http://schemas.microsoft.com/office/powerpoint/2010/main" val="1524848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10;&#10;Description automatically generated">
            <a:extLst>
              <a:ext uri="{FF2B5EF4-FFF2-40B4-BE49-F238E27FC236}">
                <a16:creationId xmlns:a16="http://schemas.microsoft.com/office/drawing/2014/main" id="{8E2464E7-0751-48A3-3770-902305C9BF97}"/>
              </a:ext>
            </a:extLst>
          </p:cNvPr>
          <p:cNvPicPr>
            <a:picLocks noChangeAspect="1"/>
          </p:cNvPicPr>
          <p:nvPr/>
        </p:nvPicPr>
        <p:blipFill rotWithShape="1">
          <a:blip r:embed="rId2"/>
          <a:srcRect t="3915" b="5811"/>
          <a:stretch/>
        </p:blipFill>
        <p:spPr>
          <a:xfrm>
            <a:off x="969583" y="403690"/>
            <a:ext cx="7204833" cy="4336120"/>
          </a:xfrm>
          <a:prstGeom prst="rect">
            <a:avLst/>
          </a:prstGeom>
        </p:spPr>
      </p:pic>
    </p:spTree>
    <p:extLst>
      <p:ext uri="{BB962C8B-B14F-4D97-AF65-F5344CB8AC3E}">
        <p14:creationId xmlns:p14="http://schemas.microsoft.com/office/powerpoint/2010/main" val="3171457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3"/>
          <p:cNvSpPr txBox="1">
            <a:spLocks noGrp="1"/>
          </p:cNvSpPr>
          <p:nvPr>
            <p:ph type="title"/>
          </p:nvPr>
        </p:nvSpPr>
        <p:spPr>
          <a:xfrm>
            <a:off x="3680715" y="1806863"/>
            <a:ext cx="3437720" cy="10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DEMO</a:t>
            </a:r>
            <a:endParaRPr sz="4400" dirty="0"/>
          </a:p>
        </p:txBody>
      </p:sp>
      <p:sp>
        <p:nvSpPr>
          <p:cNvPr id="384" name="Google Shape;384;p43"/>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06</a:t>
            </a:r>
            <a:endParaRPr dirty="0"/>
          </a:p>
        </p:txBody>
      </p:sp>
      <p:cxnSp>
        <p:nvCxnSpPr>
          <p:cNvPr id="386" name="Google Shape;386;p43"/>
          <p:cNvCxnSpPr/>
          <p:nvPr/>
        </p:nvCxnSpPr>
        <p:spPr>
          <a:xfrm>
            <a:off x="2344265" y="3364947"/>
            <a:ext cx="874200" cy="0"/>
          </a:xfrm>
          <a:prstGeom prst="straightConnector1">
            <a:avLst/>
          </a:prstGeom>
          <a:noFill/>
          <a:ln w="19050" cap="flat" cmpd="sng">
            <a:solidFill>
              <a:schemeClr val="dk1"/>
            </a:solidFill>
            <a:prstDash val="solid"/>
            <a:round/>
            <a:headEnd type="none" w="med" len="med"/>
            <a:tailEnd type="none" w="med" len="med"/>
          </a:ln>
        </p:spPr>
      </p:cxnSp>
      <p:grpSp>
        <p:nvGrpSpPr>
          <p:cNvPr id="387" name="Google Shape;387;p43"/>
          <p:cNvGrpSpPr/>
          <p:nvPr/>
        </p:nvGrpSpPr>
        <p:grpSpPr>
          <a:xfrm>
            <a:off x="7335300" y="3310100"/>
            <a:ext cx="1093600" cy="1298400"/>
            <a:chOff x="7335300" y="3310100"/>
            <a:chExt cx="1093600" cy="1298400"/>
          </a:xfrm>
        </p:grpSpPr>
        <p:sp>
          <p:nvSpPr>
            <p:cNvPr id="388" name="Google Shape;388;p43"/>
            <p:cNvSpPr/>
            <p:nvPr/>
          </p:nvSpPr>
          <p:spPr>
            <a:xfrm rot="10800000">
              <a:off x="7335300" y="3310100"/>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3"/>
            <p:cNvSpPr/>
            <p:nvPr/>
          </p:nvSpPr>
          <p:spPr>
            <a:xfrm rot="10800000">
              <a:off x="7594900" y="3774500"/>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43"/>
          <p:cNvGrpSpPr/>
          <p:nvPr/>
        </p:nvGrpSpPr>
        <p:grpSpPr>
          <a:xfrm>
            <a:off x="715108" y="535007"/>
            <a:ext cx="1087350" cy="1310868"/>
            <a:chOff x="715108" y="535007"/>
            <a:chExt cx="1087350" cy="1310868"/>
          </a:xfrm>
        </p:grpSpPr>
        <p:sp>
          <p:nvSpPr>
            <p:cNvPr id="391" name="Google Shape;391;p43"/>
            <p:cNvSpPr/>
            <p:nvPr/>
          </p:nvSpPr>
          <p:spPr>
            <a:xfrm rot="10800000">
              <a:off x="1240858" y="535007"/>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3"/>
            <p:cNvSpPr/>
            <p:nvPr/>
          </p:nvSpPr>
          <p:spPr>
            <a:xfrm rot="10800000">
              <a:off x="715108" y="101187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3573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8"/>
          <p:cNvSpPr txBox="1">
            <a:spLocks noGrp="1"/>
          </p:cNvSpPr>
          <p:nvPr>
            <p:ph type="title"/>
          </p:nvPr>
        </p:nvSpPr>
        <p:spPr>
          <a:xfrm>
            <a:off x="566500" y="1931167"/>
            <a:ext cx="2418900" cy="434100"/>
          </a:xfrm>
          <a:prstGeom prst="rect">
            <a:avLst/>
          </a:prstGeom>
        </p:spPr>
        <p:txBody>
          <a:bodyPr spcFirstLastPara="1" wrap="square" lIns="91425" tIns="91425" rIns="91425" bIns="91425" anchor="t" anchorCtr="0">
            <a:noAutofit/>
          </a:bodyPr>
          <a:lstStyle/>
          <a:p>
            <a:r>
              <a:rPr lang="en" sz="1800" dirty="0"/>
              <a:t>Challenges</a:t>
            </a:r>
            <a:endParaRPr sz="1800" dirty="0"/>
          </a:p>
        </p:txBody>
      </p:sp>
      <p:sp>
        <p:nvSpPr>
          <p:cNvPr id="491" name="Google Shape;491;p48"/>
          <p:cNvSpPr txBox="1">
            <a:spLocks noGrp="1"/>
          </p:cNvSpPr>
          <p:nvPr>
            <p:ph type="title" idx="2"/>
          </p:nvPr>
        </p:nvSpPr>
        <p:spPr>
          <a:xfrm>
            <a:off x="2796365" y="1973267"/>
            <a:ext cx="3160319" cy="553125"/>
          </a:xfrm>
          <a:prstGeom prst="rect">
            <a:avLst/>
          </a:prstGeom>
        </p:spPr>
        <p:txBody>
          <a:bodyPr spcFirstLastPara="1" wrap="square" lIns="91425" tIns="91425" rIns="91425" bIns="91425" anchor="t" anchorCtr="0">
            <a:noAutofit/>
          </a:bodyPr>
          <a:lstStyle/>
          <a:p>
            <a:r>
              <a:rPr lang="en-US" sz="1800" dirty="0"/>
              <a:t>Successes / Enjoyable Aspects</a:t>
            </a:r>
            <a:endParaRPr sz="1800" dirty="0"/>
          </a:p>
        </p:txBody>
      </p:sp>
      <p:sp>
        <p:nvSpPr>
          <p:cNvPr id="493" name="Google Shape;493;p48"/>
          <p:cNvSpPr txBox="1">
            <a:spLocks noGrp="1"/>
          </p:cNvSpPr>
          <p:nvPr>
            <p:ph type="title" idx="4"/>
          </p:nvPr>
        </p:nvSpPr>
        <p:spPr>
          <a:xfrm>
            <a:off x="5875750" y="1973266"/>
            <a:ext cx="2499833" cy="434100"/>
          </a:xfrm>
          <a:prstGeom prst="rect">
            <a:avLst/>
          </a:prstGeom>
        </p:spPr>
        <p:txBody>
          <a:bodyPr spcFirstLastPara="1" wrap="square" lIns="0" tIns="91425" rIns="0" bIns="91425" anchor="t" anchorCtr="0">
            <a:noAutofit/>
          </a:bodyPr>
          <a:lstStyle/>
          <a:p>
            <a:r>
              <a:rPr lang="en" sz="1800" dirty="0"/>
              <a:t>Add/Cuts and Future Directions</a:t>
            </a:r>
            <a:endParaRPr sz="1800" dirty="0"/>
          </a:p>
        </p:txBody>
      </p:sp>
      <p:sp>
        <p:nvSpPr>
          <p:cNvPr id="495" name="Google Shape;495;p48"/>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REFLECTIONS</a:t>
            </a:r>
            <a:endParaRPr dirty="0"/>
          </a:p>
        </p:txBody>
      </p:sp>
      <p:grpSp>
        <p:nvGrpSpPr>
          <p:cNvPr id="496" name="Google Shape;496;p48"/>
          <p:cNvGrpSpPr/>
          <p:nvPr/>
        </p:nvGrpSpPr>
        <p:grpSpPr>
          <a:xfrm>
            <a:off x="466426" y="459745"/>
            <a:ext cx="1090825" cy="1227318"/>
            <a:chOff x="314025" y="383545"/>
            <a:chExt cx="1090825" cy="1227318"/>
          </a:xfrm>
        </p:grpSpPr>
        <p:sp>
          <p:nvSpPr>
            <p:cNvPr id="497" name="Google Shape;497;p48"/>
            <p:cNvSpPr/>
            <p:nvPr/>
          </p:nvSpPr>
          <p:spPr>
            <a:xfrm flipH="1">
              <a:off x="314025" y="1049263"/>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defTabSz="914378">
                <a:defRPr/>
              </a:pPr>
              <a:endParaRPr/>
            </a:p>
          </p:txBody>
        </p:sp>
        <p:sp>
          <p:nvSpPr>
            <p:cNvPr id="498" name="Google Shape;498;p48"/>
            <p:cNvSpPr/>
            <p:nvPr/>
          </p:nvSpPr>
          <p:spPr>
            <a:xfrm flipH="1">
              <a:off x="570850" y="38354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defRPr/>
              </a:pPr>
              <a:endParaRPr/>
            </a:p>
          </p:txBody>
        </p:sp>
      </p:grpSp>
      <p:grpSp>
        <p:nvGrpSpPr>
          <p:cNvPr id="499" name="Google Shape;499;p48"/>
          <p:cNvGrpSpPr/>
          <p:nvPr/>
        </p:nvGrpSpPr>
        <p:grpSpPr>
          <a:xfrm>
            <a:off x="7883656" y="796377"/>
            <a:ext cx="800456" cy="819112"/>
            <a:chOff x="211225" y="424463"/>
            <a:chExt cx="1338800" cy="894057"/>
          </a:xfrm>
        </p:grpSpPr>
        <p:sp>
          <p:nvSpPr>
            <p:cNvPr id="500" name="Google Shape;500;p48"/>
            <p:cNvSpPr/>
            <p:nvPr/>
          </p:nvSpPr>
          <p:spPr>
            <a:xfrm flipH="1">
              <a:off x="211225" y="424463"/>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defTabSz="914378">
                <a:defRPr/>
              </a:pPr>
              <a:endParaRPr/>
            </a:p>
          </p:txBody>
        </p:sp>
        <p:sp>
          <p:nvSpPr>
            <p:cNvPr id="501" name="Google Shape;501;p48"/>
            <p:cNvSpPr/>
            <p:nvPr/>
          </p:nvSpPr>
          <p:spPr>
            <a:xfrm flipH="1">
              <a:off x="716025" y="484520"/>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defRPr/>
              </a:pPr>
              <a:endParaRPr/>
            </a:p>
          </p:txBody>
        </p:sp>
      </p:grpSp>
      <p:grpSp>
        <p:nvGrpSpPr>
          <p:cNvPr id="502" name="Google Shape;502;p48"/>
          <p:cNvGrpSpPr/>
          <p:nvPr/>
        </p:nvGrpSpPr>
        <p:grpSpPr>
          <a:xfrm>
            <a:off x="4237822" y="1365114"/>
            <a:ext cx="371156" cy="367817"/>
            <a:chOff x="3532345" y="3362635"/>
            <a:chExt cx="339328" cy="336274"/>
          </a:xfrm>
        </p:grpSpPr>
        <p:sp>
          <p:nvSpPr>
            <p:cNvPr id="503" name="Google Shape;503;p48"/>
            <p:cNvSpPr/>
            <p:nvPr/>
          </p:nvSpPr>
          <p:spPr>
            <a:xfrm>
              <a:off x="3819385" y="3493258"/>
              <a:ext cx="32" cy="32"/>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defTabSz="914378">
                <a:defRPr/>
              </a:pPr>
              <a:endParaRPr/>
            </a:p>
          </p:txBody>
        </p:sp>
        <p:sp>
          <p:nvSpPr>
            <p:cNvPr id="504" name="Google Shape;504;p48"/>
            <p:cNvSpPr/>
            <p:nvPr/>
          </p:nvSpPr>
          <p:spPr>
            <a:xfrm>
              <a:off x="3819385" y="3493258"/>
              <a:ext cx="32" cy="32"/>
            </a:xfrm>
            <a:custGeom>
              <a:avLst/>
              <a:gdLst/>
              <a:ahLst/>
              <a:cxnLst/>
              <a:rect l="l" t="t" r="r" b="b"/>
              <a:pathLst>
                <a:path w="1" h="1" extrusionOk="0">
                  <a:moveTo>
                    <a:pt x="0" y="1"/>
                  </a:moveTo>
                  <a:close/>
                </a:path>
              </a:pathLst>
            </a:custGeom>
            <a:solidFill>
              <a:schemeClr val="dk1"/>
            </a:solidFill>
            <a:ln>
              <a:noFill/>
            </a:ln>
          </p:spPr>
          <p:txBody>
            <a:bodyPr spcFirstLastPara="1" wrap="square" lIns="91425" tIns="91425" rIns="91425" bIns="91425" anchor="ctr" anchorCtr="0">
              <a:noAutofit/>
            </a:bodyPr>
            <a:lstStyle/>
            <a:p>
              <a:pPr defTabSz="914378">
                <a:defRPr/>
              </a:pPr>
              <a:endParaRPr/>
            </a:p>
          </p:txBody>
        </p:sp>
        <p:sp>
          <p:nvSpPr>
            <p:cNvPr id="505" name="Google Shape;505;p48"/>
            <p:cNvSpPr/>
            <p:nvPr/>
          </p:nvSpPr>
          <p:spPr>
            <a:xfrm>
              <a:off x="3532345" y="3362635"/>
              <a:ext cx="339328" cy="282142"/>
            </a:xfrm>
            <a:custGeom>
              <a:avLst/>
              <a:gdLst/>
              <a:ahLst/>
              <a:cxnLst/>
              <a:rect l="l" t="t" r="r" b="b"/>
              <a:pathLst>
                <a:path w="10669" h="8871" extrusionOk="0">
                  <a:moveTo>
                    <a:pt x="6299" y="262"/>
                  </a:moveTo>
                  <a:cubicBezTo>
                    <a:pt x="6465" y="262"/>
                    <a:pt x="6596" y="393"/>
                    <a:pt x="6596" y="560"/>
                  </a:cubicBezTo>
                  <a:lnTo>
                    <a:pt x="6596" y="2084"/>
                  </a:lnTo>
                  <a:cubicBezTo>
                    <a:pt x="6382" y="2119"/>
                    <a:pt x="6322" y="2155"/>
                    <a:pt x="6322" y="2155"/>
                  </a:cubicBezTo>
                  <a:cubicBezTo>
                    <a:pt x="6203" y="2179"/>
                    <a:pt x="6108" y="2227"/>
                    <a:pt x="6049" y="2238"/>
                  </a:cubicBezTo>
                  <a:cubicBezTo>
                    <a:pt x="5941" y="2119"/>
                    <a:pt x="6001" y="1988"/>
                    <a:pt x="5989" y="1846"/>
                  </a:cubicBezTo>
                  <a:lnTo>
                    <a:pt x="5989" y="560"/>
                  </a:lnTo>
                  <a:cubicBezTo>
                    <a:pt x="5989" y="393"/>
                    <a:pt x="6120" y="262"/>
                    <a:pt x="6287" y="262"/>
                  </a:cubicBezTo>
                  <a:close/>
                  <a:moveTo>
                    <a:pt x="3489" y="262"/>
                  </a:moveTo>
                  <a:cubicBezTo>
                    <a:pt x="3655" y="262"/>
                    <a:pt x="3786" y="393"/>
                    <a:pt x="3786" y="560"/>
                  </a:cubicBezTo>
                  <a:lnTo>
                    <a:pt x="3786" y="1846"/>
                  </a:lnTo>
                  <a:cubicBezTo>
                    <a:pt x="3786" y="2084"/>
                    <a:pt x="3786" y="2096"/>
                    <a:pt x="3775" y="2155"/>
                  </a:cubicBezTo>
                  <a:cubicBezTo>
                    <a:pt x="3727" y="2274"/>
                    <a:pt x="3620" y="2357"/>
                    <a:pt x="3477" y="2357"/>
                  </a:cubicBezTo>
                  <a:cubicBezTo>
                    <a:pt x="3477" y="2357"/>
                    <a:pt x="3470" y="2358"/>
                    <a:pt x="3457" y="2358"/>
                  </a:cubicBezTo>
                  <a:cubicBezTo>
                    <a:pt x="3399" y="2358"/>
                    <a:pt x="3228" y="2342"/>
                    <a:pt x="3179" y="2155"/>
                  </a:cubicBezTo>
                  <a:cubicBezTo>
                    <a:pt x="3167" y="2084"/>
                    <a:pt x="3191" y="2024"/>
                    <a:pt x="3179" y="1846"/>
                  </a:cubicBezTo>
                  <a:lnTo>
                    <a:pt x="3179" y="560"/>
                  </a:lnTo>
                  <a:cubicBezTo>
                    <a:pt x="3179" y="393"/>
                    <a:pt x="3310" y="262"/>
                    <a:pt x="3477" y="262"/>
                  </a:cubicBezTo>
                  <a:close/>
                  <a:moveTo>
                    <a:pt x="5370" y="262"/>
                  </a:moveTo>
                  <a:cubicBezTo>
                    <a:pt x="5525" y="262"/>
                    <a:pt x="5668" y="393"/>
                    <a:pt x="5668" y="560"/>
                  </a:cubicBezTo>
                  <a:lnTo>
                    <a:pt x="5668" y="1846"/>
                  </a:lnTo>
                  <a:cubicBezTo>
                    <a:pt x="5668" y="2060"/>
                    <a:pt x="5668" y="2096"/>
                    <a:pt x="5644" y="2155"/>
                  </a:cubicBezTo>
                  <a:cubicBezTo>
                    <a:pt x="5608" y="2274"/>
                    <a:pt x="5501" y="2357"/>
                    <a:pt x="5346" y="2357"/>
                  </a:cubicBezTo>
                  <a:cubicBezTo>
                    <a:pt x="5346" y="2357"/>
                    <a:pt x="5339" y="2358"/>
                    <a:pt x="5327" y="2358"/>
                  </a:cubicBezTo>
                  <a:cubicBezTo>
                    <a:pt x="5269" y="2358"/>
                    <a:pt x="5098" y="2342"/>
                    <a:pt x="5049" y="2155"/>
                  </a:cubicBezTo>
                  <a:lnTo>
                    <a:pt x="5049" y="1846"/>
                  </a:lnTo>
                  <a:lnTo>
                    <a:pt x="5049" y="560"/>
                  </a:lnTo>
                  <a:cubicBezTo>
                    <a:pt x="5049" y="393"/>
                    <a:pt x="5191" y="262"/>
                    <a:pt x="5346" y="262"/>
                  </a:cubicBezTo>
                  <a:close/>
                  <a:moveTo>
                    <a:pt x="4429" y="262"/>
                  </a:moveTo>
                  <a:cubicBezTo>
                    <a:pt x="4596" y="262"/>
                    <a:pt x="4727" y="393"/>
                    <a:pt x="4727" y="560"/>
                  </a:cubicBezTo>
                  <a:lnTo>
                    <a:pt x="4727" y="2060"/>
                  </a:lnTo>
                  <a:cubicBezTo>
                    <a:pt x="4727" y="2264"/>
                    <a:pt x="4567" y="2368"/>
                    <a:pt x="4408" y="2368"/>
                  </a:cubicBezTo>
                  <a:cubicBezTo>
                    <a:pt x="4251" y="2368"/>
                    <a:pt x="4096" y="2267"/>
                    <a:pt x="4096" y="2060"/>
                  </a:cubicBezTo>
                  <a:cubicBezTo>
                    <a:pt x="4120" y="1726"/>
                    <a:pt x="4120" y="869"/>
                    <a:pt x="4120" y="560"/>
                  </a:cubicBezTo>
                  <a:cubicBezTo>
                    <a:pt x="4120" y="393"/>
                    <a:pt x="4251" y="262"/>
                    <a:pt x="4417" y="262"/>
                  </a:cubicBezTo>
                  <a:close/>
                  <a:moveTo>
                    <a:pt x="2882" y="2155"/>
                  </a:moveTo>
                  <a:cubicBezTo>
                    <a:pt x="2927" y="2488"/>
                    <a:pt x="3212" y="2686"/>
                    <a:pt x="3503" y="2686"/>
                  </a:cubicBezTo>
                  <a:cubicBezTo>
                    <a:pt x="3670" y="2686"/>
                    <a:pt x="3839" y="2620"/>
                    <a:pt x="3965" y="2477"/>
                  </a:cubicBezTo>
                  <a:cubicBezTo>
                    <a:pt x="4090" y="2619"/>
                    <a:pt x="4260" y="2691"/>
                    <a:pt x="4431" y="2691"/>
                  </a:cubicBezTo>
                  <a:cubicBezTo>
                    <a:pt x="4602" y="2691"/>
                    <a:pt x="4775" y="2619"/>
                    <a:pt x="4906" y="2477"/>
                  </a:cubicBezTo>
                  <a:cubicBezTo>
                    <a:pt x="5001" y="2596"/>
                    <a:pt x="5168" y="2691"/>
                    <a:pt x="5346" y="2691"/>
                  </a:cubicBezTo>
                  <a:cubicBezTo>
                    <a:pt x="5275" y="2750"/>
                    <a:pt x="5203" y="2822"/>
                    <a:pt x="5120" y="2893"/>
                  </a:cubicBezTo>
                  <a:lnTo>
                    <a:pt x="2227" y="2893"/>
                  </a:lnTo>
                  <a:lnTo>
                    <a:pt x="2227" y="2155"/>
                  </a:lnTo>
                  <a:close/>
                  <a:moveTo>
                    <a:pt x="8370" y="2155"/>
                  </a:moveTo>
                  <a:lnTo>
                    <a:pt x="8370" y="2893"/>
                  </a:lnTo>
                  <a:lnTo>
                    <a:pt x="7870" y="2893"/>
                  </a:lnTo>
                  <a:lnTo>
                    <a:pt x="7870" y="2155"/>
                  </a:lnTo>
                  <a:close/>
                  <a:moveTo>
                    <a:pt x="9906" y="2798"/>
                  </a:moveTo>
                  <a:lnTo>
                    <a:pt x="10228" y="2977"/>
                  </a:lnTo>
                  <a:cubicBezTo>
                    <a:pt x="10287" y="2989"/>
                    <a:pt x="10287" y="3072"/>
                    <a:pt x="10228" y="3108"/>
                  </a:cubicBezTo>
                  <a:lnTo>
                    <a:pt x="9906" y="3286"/>
                  </a:lnTo>
                  <a:cubicBezTo>
                    <a:pt x="9835" y="3131"/>
                    <a:pt x="9835" y="2941"/>
                    <a:pt x="9906" y="2798"/>
                  </a:cubicBezTo>
                  <a:close/>
                  <a:moveTo>
                    <a:pt x="1917" y="2167"/>
                  </a:moveTo>
                  <a:lnTo>
                    <a:pt x="1917" y="3905"/>
                  </a:lnTo>
                  <a:lnTo>
                    <a:pt x="1298" y="3905"/>
                  </a:lnTo>
                  <a:lnTo>
                    <a:pt x="1298" y="2167"/>
                  </a:lnTo>
                  <a:close/>
                  <a:moveTo>
                    <a:pt x="4870" y="3227"/>
                  </a:moveTo>
                  <a:cubicBezTo>
                    <a:pt x="4834" y="3274"/>
                    <a:pt x="4751" y="3393"/>
                    <a:pt x="4715" y="3512"/>
                  </a:cubicBezTo>
                  <a:cubicBezTo>
                    <a:pt x="4656" y="3631"/>
                    <a:pt x="4596" y="3774"/>
                    <a:pt x="4596" y="3774"/>
                  </a:cubicBezTo>
                  <a:lnTo>
                    <a:pt x="4548" y="3905"/>
                  </a:lnTo>
                  <a:lnTo>
                    <a:pt x="2227" y="3905"/>
                  </a:lnTo>
                  <a:lnTo>
                    <a:pt x="2227" y="3227"/>
                  </a:lnTo>
                  <a:close/>
                  <a:moveTo>
                    <a:pt x="8370" y="3227"/>
                  </a:moveTo>
                  <a:lnTo>
                    <a:pt x="8370" y="3905"/>
                  </a:lnTo>
                  <a:lnTo>
                    <a:pt x="7775" y="3905"/>
                  </a:lnTo>
                  <a:cubicBezTo>
                    <a:pt x="7882" y="3548"/>
                    <a:pt x="7870" y="3286"/>
                    <a:pt x="7870" y="3227"/>
                  </a:cubicBezTo>
                  <a:close/>
                  <a:moveTo>
                    <a:pt x="7109" y="843"/>
                  </a:moveTo>
                  <a:cubicBezTo>
                    <a:pt x="7144" y="843"/>
                    <a:pt x="7181" y="849"/>
                    <a:pt x="7215" y="857"/>
                  </a:cubicBezTo>
                  <a:cubicBezTo>
                    <a:pt x="7358" y="905"/>
                    <a:pt x="7477" y="1024"/>
                    <a:pt x="7525" y="1167"/>
                  </a:cubicBezTo>
                  <a:cubicBezTo>
                    <a:pt x="7549" y="1286"/>
                    <a:pt x="7537" y="1393"/>
                    <a:pt x="7537" y="1524"/>
                  </a:cubicBezTo>
                  <a:cubicBezTo>
                    <a:pt x="7537" y="3370"/>
                    <a:pt x="7585" y="3489"/>
                    <a:pt x="7454" y="3870"/>
                  </a:cubicBezTo>
                  <a:cubicBezTo>
                    <a:pt x="7394" y="4024"/>
                    <a:pt x="7311" y="4179"/>
                    <a:pt x="7215" y="4322"/>
                  </a:cubicBezTo>
                  <a:lnTo>
                    <a:pt x="4751" y="4322"/>
                  </a:lnTo>
                  <a:cubicBezTo>
                    <a:pt x="4846" y="3786"/>
                    <a:pt x="5156" y="3250"/>
                    <a:pt x="5537" y="2941"/>
                  </a:cubicBezTo>
                  <a:cubicBezTo>
                    <a:pt x="5763" y="2750"/>
                    <a:pt x="6108" y="2560"/>
                    <a:pt x="6465" y="2453"/>
                  </a:cubicBezTo>
                  <a:cubicBezTo>
                    <a:pt x="6763" y="2381"/>
                    <a:pt x="6799" y="2405"/>
                    <a:pt x="6870" y="2346"/>
                  </a:cubicBezTo>
                  <a:cubicBezTo>
                    <a:pt x="6894" y="2322"/>
                    <a:pt x="6894" y="2298"/>
                    <a:pt x="6918" y="2286"/>
                  </a:cubicBezTo>
                  <a:cubicBezTo>
                    <a:pt x="6930" y="2238"/>
                    <a:pt x="6930" y="2203"/>
                    <a:pt x="6930" y="2167"/>
                  </a:cubicBezTo>
                  <a:lnTo>
                    <a:pt x="6930" y="988"/>
                  </a:lnTo>
                  <a:cubicBezTo>
                    <a:pt x="6930" y="964"/>
                    <a:pt x="6942" y="929"/>
                    <a:pt x="6954" y="905"/>
                  </a:cubicBezTo>
                  <a:cubicBezTo>
                    <a:pt x="6991" y="860"/>
                    <a:pt x="7048" y="843"/>
                    <a:pt x="7109" y="843"/>
                  </a:cubicBezTo>
                  <a:close/>
                  <a:moveTo>
                    <a:pt x="4453" y="4227"/>
                  </a:moveTo>
                  <a:cubicBezTo>
                    <a:pt x="4453" y="4251"/>
                    <a:pt x="4441" y="4286"/>
                    <a:pt x="4441" y="4322"/>
                  </a:cubicBezTo>
                  <a:lnTo>
                    <a:pt x="3548" y="4322"/>
                  </a:lnTo>
                  <a:cubicBezTo>
                    <a:pt x="3489" y="4322"/>
                    <a:pt x="3441" y="4322"/>
                    <a:pt x="3405" y="4346"/>
                  </a:cubicBezTo>
                  <a:cubicBezTo>
                    <a:pt x="3370" y="4298"/>
                    <a:pt x="3358" y="4262"/>
                    <a:pt x="3322" y="4227"/>
                  </a:cubicBezTo>
                  <a:close/>
                  <a:moveTo>
                    <a:pt x="3489" y="0"/>
                  </a:moveTo>
                  <a:cubicBezTo>
                    <a:pt x="3144" y="0"/>
                    <a:pt x="2858" y="274"/>
                    <a:pt x="2858" y="619"/>
                  </a:cubicBezTo>
                  <a:lnTo>
                    <a:pt x="2858" y="1905"/>
                  </a:lnTo>
                  <a:lnTo>
                    <a:pt x="1167" y="1905"/>
                  </a:lnTo>
                  <a:cubicBezTo>
                    <a:pt x="750" y="1905"/>
                    <a:pt x="357" y="2107"/>
                    <a:pt x="155" y="2465"/>
                  </a:cubicBezTo>
                  <a:cubicBezTo>
                    <a:pt x="107" y="2536"/>
                    <a:pt x="143" y="2643"/>
                    <a:pt x="215" y="2691"/>
                  </a:cubicBezTo>
                  <a:cubicBezTo>
                    <a:pt x="237" y="2706"/>
                    <a:pt x="263" y="2713"/>
                    <a:pt x="289" y="2713"/>
                  </a:cubicBezTo>
                  <a:cubicBezTo>
                    <a:pt x="347" y="2713"/>
                    <a:pt x="408" y="2680"/>
                    <a:pt x="441" y="2631"/>
                  </a:cubicBezTo>
                  <a:cubicBezTo>
                    <a:pt x="572" y="2417"/>
                    <a:pt x="762" y="2274"/>
                    <a:pt x="1000" y="2227"/>
                  </a:cubicBezTo>
                  <a:lnTo>
                    <a:pt x="1000" y="3941"/>
                  </a:lnTo>
                  <a:cubicBezTo>
                    <a:pt x="631" y="3846"/>
                    <a:pt x="334" y="3536"/>
                    <a:pt x="322" y="3155"/>
                  </a:cubicBezTo>
                  <a:cubicBezTo>
                    <a:pt x="322" y="3060"/>
                    <a:pt x="238" y="3000"/>
                    <a:pt x="155" y="3000"/>
                  </a:cubicBezTo>
                  <a:cubicBezTo>
                    <a:pt x="60" y="3000"/>
                    <a:pt x="0" y="3072"/>
                    <a:pt x="0" y="3167"/>
                  </a:cubicBezTo>
                  <a:cubicBezTo>
                    <a:pt x="48" y="3762"/>
                    <a:pt x="536" y="4239"/>
                    <a:pt x="1131" y="4286"/>
                  </a:cubicBezTo>
                  <a:lnTo>
                    <a:pt x="3001" y="4286"/>
                  </a:lnTo>
                  <a:cubicBezTo>
                    <a:pt x="3024" y="4370"/>
                    <a:pt x="3072" y="4465"/>
                    <a:pt x="3120" y="4536"/>
                  </a:cubicBezTo>
                  <a:cubicBezTo>
                    <a:pt x="2941" y="4667"/>
                    <a:pt x="2834" y="4882"/>
                    <a:pt x="2834" y="5120"/>
                  </a:cubicBezTo>
                  <a:lnTo>
                    <a:pt x="2834" y="5632"/>
                  </a:lnTo>
                  <a:cubicBezTo>
                    <a:pt x="2834" y="6025"/>
                    <a:pt x="3144" y="6346"/>
                    <a:pt x="3536" y="6370"/>
                  </a:cubicBezTo>
                  <a:lnTo>
                    <a:pt x="3536" y="8704"/>
                  </a:lnTo>
                  <a:cubicBezTo>
                    <a:pt x="3536" y="8787"/>
                    <a:pt x="3608" y="8870"/>
                    <a:pt x="3691" y="8870"/>
                  </a:cubicBezTo>
                  <a:cubicBezTo>
                    <a:pt x="3786" y="8870"/>
                    <a:pt x="3858" y="8787"/>
                    <a:pt x="3858" y="8704"/>
                  </a:cubicBezTo>
                  <a:lnTo>
                    <a:pt x="3858" y="6310"/>
                  </a:lnTo>
                  <a:lnTo>
                    <a:pt x="5001" y="6310"/>
                  </a:lnTo>
                  <a:cubicBezTo>
                    <a:pt x="5096" y="6310"/>
                    <a:pt x="5168" y="6227"/>
                    <a:pt x="5168" y="6144"/>
                  </a:cubicBezTo>
                  <a:cubicBezTo>
                    <a:pt x="5168" y="6048"/>
                    <a:pt x="5096" y="5977"/>
                    <a:pt x="5001" y="5977"/>
                  </a:cubicBezTo>
                  <a:lnTo>
                    <a:pt x="3548" y="5977"/>
                  </a:lnTo>
                  <a:cubicBezTo>
                    <a:pt x="3334" y="5965"/>
                    <a:pt x="3155" y="5786"/>
                    <a:pt x="3155" y="5572"/>
                  </a:cubicBezTo>
                  <a:lnTo>
                    <a:pt x="3155" y="5048"/>
                  </a:lnTo>
                  <a:cubicBezTo>
                    <a:pt x="3155" y="4917"/>
                    <a:pt x="3215" y="4798"/>
                    <a:pt x="3322" y="4727"/>
                  </a:cubicBezTo>
                  <a:cubicBezTo>
                    <a:pt x="3394" y="4667"/>
                    <a:pt x="3489" y="4632"/>
                    <a:pt x="3572" y="4632"/>
                  </a:cubicBezTo>
                  <a:lnTo>
                    <a:pt x="7215" y="4632"/>
                  </a:lnTo>
                  <a:cubicBezTo>
                    <a:pt x="7275" y="4632"/>
                    <a:pt x="7311" y="4655"/>
                    <a:pt x="7358" y="4667"/>
                  </a:cubicBezTo>
                  <a:lnTo>
                    <a:pt x="7370" y="4667"/>
                  </a:lnTo>
                  <a:cubicBezTo>
                    <a:pt x="7525" y="4727"/>
                    <a:pt x="7608" y="4870"/>
                    <a:pt x="7608" y="5036"/>
                  </a:cubicBezTo>
                  <a:lnTo>
                    <a:pt x="7608" y="5560"/>
                  </a:lnTo>
                  <a:cubicBezTo>
                    <a:pt x="7608" y="5786"/>
                    <a:pt x="7430" y="5977"/>
                    <a:pt x="7192" y="5977"/>
                  </a:cubicBezTo>
                  <a:lnTo>
                    <a:pt x="5620" y="5977"/>
                  </a:lnTo>
                  <a:cubicBezTo>
                    <a:pt x="5525" y="5977"/>
                    <a:pt x="5453" y="6048"/>
                    <a:pt x="5453" y="6144"/>
                  </a:cubicBezTo>
                  <a:cubicBezTo>
                    <a:pt x="5453" y="6227"/>
                    <a:pt x="5525" y="6298"/>
                    <a:pt x="5620" y="6298"/>
                  </a:cubicBezTo>
                  <a:lnTo>
                    <a:pt x="6751" y="6298"/>
                  </a:lnTo>
                  <a:lnTo>
                    <a:pt x="6751" y="6751"/>
                  </a:lnTo>
                  <a:cubicBezTo>
                    <a:pt x="6751" y="6834"/>
                    <a:pt x="6823" y="6918"/>
                    <a:pt x="6918" y="6918"/>
                  </a:cubicBezTo>
                  <a:cubicBezTo>
                    <a:pt x="7001" y="6918"/>
                    <a:pt x="7073" y="6834"/>
                    <a:pt x="7073" y="6751"/>
                  </a:cubicBezTo>
                  <a:lnTo>
                    <a:pt x="7073" y="6298"/>
                  </a:lnTo>
                  <a:lnTo>
                    <a:pt x="7215" y="6298"/>
                  </a:lnTo>
                  <a:cubicBezTo>
                    <a:pt x="7608" y="6298"/>
                    <a:pt x="7942" y="5977"/>
                    <a:pt x="7942" y="5572"/>
                  </a:cubicBezTo>
                  <a:lnTo>
                    <a:pt x="7942" y="5048"/>
                  </a:lnTo>
                  <a:cubicBezTo>
                    <a:pt x="7942" y="4786"/>
                    <a:pt x="7787" y="4560"/>
                    <a:pt x="7585" y="4429"/>
                  </a:cubicBezTo>
                  <a:lnTo>
                    <a:pt x="7585" y="4393"/>
                  </a:lnTo>
                  <a:cubicBezTo>
                    <a:pt x="7608" y="4334"/>
                    <a:pt x="7644" y="4298"/>
                    <a:pt x="7668" y="4239"/>
                  </a:cubicBezTo>
                  <a:lnTo>
                    <a:pt x="8561" y="4239"/>
                  </a:lnTo>
                  <a:cubicBezTo>
                    <a:pt x="8728" y="4239"/>
                    <a:pt x="8894" y="4191"/>
                    <a:pt x="9037" y="4120"/>
                  </a:cubicBezTo>
                  <a:cubicBezTo>
                    <a:pt x="9073" y="4096"/>
                    <a:pt x="9263" y="4001"/>
                    <a:pt x="10394" y="3405"/>
                  </a:cubicBezTo>
                  <a:cubicBezTo>
                    <a:pt x="10621" y="3250"/>
                    <a:pt x="10668" y="2929"/>
                    <a:pt x="10466" y="2750"/>
                  </a:cubicBezTo>
                  <a:cubicBezTo>
                    <a:pt x="10394" y="2691"/>
                    <a:pt x="10383" y="2691"/>
                    <a:pt x="9918" y="2453"/>
                  </a:cubicBezTo>
                  <a:lnTo>
                    <a:pt x="9632" y="2298"/>
                  </a:lnTo>
                  <a:cubicBezTo>
                    <a:pt x="9610" y="2287"/>
                    <a:pt x="9585" y="2282"/>
                    <a:pt x="9559" y="2282"/>
                  </a:cubicBezTo>
                  <a:cubicBezTo>
                    <a:pt x="9503" y="2282"/>
                    <a:pt x="9446" y="2308"/>
                    <a:pt x="9430" y="2357"/>
                  </a:cubicBezTo>
                  <a:cubicBezTo>
                    <a:pt x="9382" y="2441"/>
                    <a:pt x="9418" y="2536"/>
                    <a:pt x="9490" y="2572"/>
                  </a:cubicBezTo>
                  <a:lnTo>
                    <a:pt x="9621" y="2643"/>
                  </a:lnTo>
                  <a:cubicBezTo>
                    <a:pt x="9490" y="2881"/>
                    <a:pt x="9490" y="3179"/>
                    <a:pt x="9621" y="3429"/>
                  </a:cubicBezTo>
                  <a:lnTo>
                    <a:pt x="8882" y="3834"/>
                  </a:lnTo>
                  <a:cubicBezTo>
                    <a:pt x="8823" y="3870"/>
                    <a:pt x="8763" y="3893"/>
                    <a:pt x="8680" y="3905"/>
                  </a:cubicBezTo>
                  <a:lnTo>
                    <a:pt x="8680" y="2203"/>
                  </a:lnTo>
                  <a:cubicBezTo>
                    <a:pt x="8823" y="2227"/>
                    <a:pt x="8894" y="2274"/>
                    <a:pt x="8942" y="2298"/>
                  </a:cubicBezTo>
                  <a:cubicBezTo>
                    <a:pt x="8966" y="2314"/>
                    <a:pt x="8995" y="2322"/>
                    <a:pt x="9023" y="2322"/>
                  </a:cubicBezTo>
                  <a:cubicBezTo>
                    <a:pt x="9077" y="2322"/>
                    <a:pt x="9129" y="2293"/>
                    <a:pt x="9144" y="2238"/>
                  </a:cubicBezTo>
                  <a:cubicBezTo>
                    <a:pt x="9192" y="2167"/>
                    <a:pt x="9156" y="2060"/>
                    <a:pt x="9085" y="2036"/>
                  </a:cubicBezTo>
                  <a:lnTo>
                    <a:pt x="9025" y="2000"/>
                  </a:lnTo>
                  <a:cubicBezTo>
                    <a:pt x="8882" y="1929"/>
                    <a:pt x="8716" y="1881"/>
                    <a:pt x="8549" y="1881"/>
                  </a:cubicBezTo>
                  <a:lnTo>
                    <a:pt x="7882" y="1881"/>
                  </a:lnTo>
                  <a:lnTo>
                    <a:pt x="7882" y="1345"/>
                  </a:lnTo>
                  <a:cubicBezTo>
                    <a:pt x="7882" y="1048"/>
                    <a:pt x="7704" y="750"/>
                    <a:pt x="7370" y="619"/>
                  </a:cubicBezTo>
                  <a:cubicBezTo>
                    <a:pt x="7297" y="590"/>
                    <a:pt x="7200" y="569"/>
                    <a:pt x="7107" y="569"/>
                  </a:cubicBezTo>
                  <a:cubicBezTo>
                    <a:pt x="7049" y="569"/>
                    <a:pt x="6992" y="577"/>
                    <a:pt x="6942" y="595"/>
                  </a:cubicBezTo>
                  <a:cubicBezTo>
                    <a:pt x="6930" y="262"/>
                    <a:pt x="6656" y="0"/>
                    <a:pt x="6322" y="0"/>
                  </a:cubicBezTo>
                  <a:lnTo>
                    <a:pt x="6299" y="0"/>
                  </a:lnTo>
                  <a:cubicBezTo>
                    <a:pt x="6120" y="0"/>
                    <a:pt x="5965" y="71"/>
                    <a:pt x="5846" y="202"/>
                  </a:cubicBezTo>
                  <a:cubicBezTo>
                    <a:pt x="5727" y="71"/>
                    <a:pt x="5560" y="0"/>
                    <a:pt x="5382" y="0"/>
                  </a:cubicBezTo>
                  <a:lnTo>
                    <a:pt x="5370" y="0"/>
                  </a:lnTo>
                  <a:cubicBezTo>
                    <a:pt x="5191" y="0"/>
                    <a:pt x="5025" y="71"/>
                    <a:pt x="4906" y="202"/>
                  </a:cubicBezTo>
                  <a:cubicBezTo>
                    <a:pt x="4787" y="71"/>
                    <a:pt x="4620" y="0"/>
                    <a:pt x="4441" y="0"/>
                  </a:cubicBezTo>
                  <a:lnTo>
                    <a:pt x="4429" y="0"/>
                  </a:lnTo>
                  <a:cubicBezTo>
                    <a:pt x="4251" y="0"/>
                    <a:pt x="4084" y="71"/>
                    <a:pt x="3965" y="202"/>
                  </a:cubicBezTo>
                  <a:cubicBezTo>
                    <a:pt x="3846" y="71"/>
                    <a:pt x="3679" y="0"/>
                    <a:pt x="3501" y="0"/>
                  </a:cubicBezTo>
                  <a:close/>
                </a:path>
              </a:pathLst>
            </a:custGeom>
            <a:solidFill>
              <a:schemeClr val="dk1"/>
            </a:solidFill>
            <a:ln>
              <a:noFill/>
            </a:ln>
          </p:spPr>
          <p:txBody>
            <a:bodyPr spcFirstLastPara="1" wrap="square" lIns="91425" tIns="91425" rIns="91425" bIns="91425" anchor="ctr" anchorCtr="0">
              <a:noAutofit/>
            </a:bodyPr>
            <a:lstStyle/>
            <a:p>
              <a:pPr defTabSz="914378">
                <a:defRPr/>
              </a:pPr>
              <a:endParaRPr/>
            </a:p>
          </p:txBody>
        </p:sp>
        <p:sp>
          <p:nvSpPr>
            <p:cNvPr id="506" name="Google Shape;506;p48"/>
            <p:cNvSpPr/>
            <p:nvPr/>
          </p:nvSpPr>
          <p:spPr>
            <a:xfrm>
              <a:off x="3819385" y="3493258"/>
              <a:ext cx="32" cy="32"/>
            </a:xfrm>
            <a:custGeom>
              <a:avLst/>
              <a:gdLst/>
              <a:ahLst/>
              <a:cxnLst/>
              <a:rect l="l" t="t" r="r" b="b"/>
              <a:pathLst>
                <a:path w="1" h="1" extrusionOk="0">
                  <a:moveTo>
                    <a:pt x="0" y="1"/>
                  </a:moveTo>
                  <a:lnTo>
                    <a:pt x="0" y="1"/>
                  </a:lnTo>
                  <a:close/>
                </a:path>
              </a:pathLst>
            </a:custGeom>
            <a:solidFill>
              <a:schemeClr val="dk1"/>
            </a:solidFill>
            <a:ln>
              <a:noFill/>
            </a:ln>
          </p:spPr>
          <p:txBody>
            <a:bodyPr spcFirstLastPara="1" wrap="square" lIns="91425" tIns="91425" rIns="91425" bIns="91425" anchor="ctr" anchorCtr="0">
              <a:noAutofit/>
            </a:bodyPr>
            <a:lstStyle/>
            <a:p>
              <a:pPr defTabSz="914378">
                <a:defRPr/>
              </a:pPr>
              <a:endParaRPr/>
            </a:p>
          </p:txBody>
        </p:sp>
        <p:sp>
          <p:nvSpPr>
            <p:cNvPr id="507" name="Google Shape;507;p48"/>
            <p:cNvSpPr/>
            <p:nvPr/>
          </p:nvSpPr>
          <p:spPr>
            <a:xfrm>
              <a:off x="3644044" y="3592490"/>
              <a:ext cx="112494" cy="106420"/>
            </a:xfrm>
            <a:custGeom>
              <a:avLst/>
              <a:gdLst/>
              <a:ahLst/>
              <a:cxnLst/>
              <a:rect l="l" t="t" r="r" b="b"/>
              <a:pathLst>
                <a:path w="3537" h="3346" extrusionOk="0">
                  <a:moveTo>
                    <a:pt x="3382" y="0"/>
                  </a:moveTo>
                  <a:cubicBezTo>
                    <a:pt x="3299" y="0"/>
                    <a:pt x="3227" y="72"/>
                    <a:pt x="3227" y="167"/>
                  </a:cubicBezTo>
                  <a:lnTo>
                    <a:pt x="3227" y="2798"/>
                  </a:lnTo>
                  <a:cubicBezTo>
                    <a:pt x="3227" y="2929"/>
                    <a:pt x="3120" y="3036"/>
                    <a:pt x="2989" y="3036"/>
                  </a:cubicBezTo>
                  <a:lnTo>
                    <a:pt x="572" y="3036"/>
                  </a:lnTo>
                  <a:cubicBezTo>
                    <a:pt x="441" y="3036"/>
                    <a:pt x="334" y="2929"/>
                    <a:pt x="334" y="2798"/>
                  </a:cubicBezTo>
                  <a:lnTo>
                    <a:pt x="334" y="2060"/>
                  </a:lnTo>
                  <a:cubicBezTo>
                    <a:pt x="334" y="1965"/>
                    <a:pt x="263" y="1893"/>
                    <a:pt x="167" y="1893"/>
                  </a:cubicBezTo>
                  <a:cubicBezTo>
                    <a:pt x="84" y="1893"/>
                    <a:pt x="1" y="1965"/>
                    <a:pt x="1" y="2060"/>
                  </a:cubicBezTo>
                  <a:lnTo>
                    <a:pt x="1" y="2798"/>
                  </a:lnTo>
                  <a:cubicBezTo>
                    <a:pt x="1" y="3108"/>
                    <a:pt x="263" y="3346"/>
                    <a:pt x="560" y="3346"/>
                  </a:cubicBezTo>
                  <a:lnTo>
                    <a:pt x="2989" y="3346"/>
                  </a:lnTo>
                  <a:cubicBezTo>
                    <a:pt x="3299" y="3346"/>
                    <a:pt x="3537" y="3096"/>
                    <a:pt x="3537" y="2798"/>
                  </a:cubicBezTo>
                  <a:lnTo>
                    <a:pt x="3537" y="167"/>
                  </a:lnTo>
                  <a:cubicBezTo>
                    <a:pt x="3537" y="60"/>
                    <a:pt x="3465" y="0"/>
                    <a:pt x="3382" y="0"/>
                  </a:cubicBezTo>
                  <a:close/>
                </a:path>
              </a:pathLst>
            </a:custGeom>
            <a:solidFill>
              <a:schemeClr val="dk1"/>
            </a:solidFill>
            <a:ln>
              <a:noFill/>
            </a:ln>
          </p:spPr>
          <p:txBody>
            <a:bodyPr spcFirstLastPara="1" wrap="square" lIns="91425" tIns="91425" rIns="91425" bIns="91425" anchor="ctr" anchorCtr="0">
              <a:noAutofit/>
            </a:bodyPr>
            <a:lstStyle/>
            <a:p>
              <a:pPr defTabSz="914378">
                <a:defRPr/>
              </a:pPr>
              <a:endParaRPr/>
            </a:p>
          </p:txBody>
        </p:sp>
      </p:grpSp>
      <p:grpSp>
        <p:nvGrpSpPr>
          <p:cNvPr id="513" name="Google Shape;513;p48"/>
          <p:cNvGrpSpPr/>
          <p:nvPr/>
        </p:nvGrpSpPr>
        <p:grpSpPr>
          <a:xfrm>
            <a:off x="6885374" y="1293746"/>
            <a:ext cx="373209" cy="393004"/>
            <a:chOff x="862283" y="4274771"/>
            <a:chExt cx="341204" cy="359301"/>
          </a:xfrm>
        </p:grpSpPr>
        <p:sp>
          <p:nvSpPr>
            <p:cNvPr id="514" name="Google Shape;514;p48"/>
            <p:cNvSpPr/>
            <p:nvPr/>
          </p:nvSpPr>
          <p:spPr>
            <a:xfrm>
              <a:off x="1100089" y="4490790"/>
              <a:ext cx="24267" cy="17366"/>
            </a:xfrm>
            <a:custGeom>
              <a:avLst/>
              <a:gdLst/>
              <a:ahLst/>
              <a:cxnLst/>
              <a:rect l="l" t="t" r="r" b="b"/>
              <a:pathLst>
                <a:path w="763" h="546" extrusionOk="0">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dk1"/>
            </a:solidFill>
            <a:ln>
              <a:noFill/>
            </a:ln>
          </p:spPr>
          <p:txBody>
            <a:bodyPr spcFirstLastPara="1" wrap="square" lIns="91425" tIns="91425" rIns="91425" bIns="91425" anchor="ctr" anchorCtr="0">
              <a:noAutofit/>
            </a:bodyPr>
            <a:lstStyle/>
            <a:p>
              <a:pPr defTabSz="914378">
                <a:defRPr/>
              </a:pPr>
              <a:endParaRPr/>
            </a:p>
          </p:txBody>
        </p:sp>
        <p:sp>
          <p:nvSpPr>
            <p:cNvPr id="515" name="Google Shape;515;p48"/>
            <p:cNvSpPr/>
            <p:nvPr/>
          </p:nvSpPr>
          <p:spPr>
            <a:xfrm>
              <a:off x="1100089" y="4476001"/>
              <a:ext cx="24267" cy="17397"/>
            </a:xfrm>
            <a:custGeom>
              <a:avLst/>
              <a:gdLst/>
              <a:ahLst/>
              <a:cxnLst/>
              <a:rect l="l" t="t" r="r" b="b"/>
              <a:pathLst>
                <a:path w="763" h="547" extrusionOk="0">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dk1"/>
            </a:solidFill>
            <a:ln>
              <a:noFill/>
            </a:ln>
          </p:spPr>
          <p:txBody>
            <a:bodyPr spcFirstLastPara="1" wrap="square" lIns="91425" tIns="91425" rIns="91425" bIns="91425" anchor="ctr" anchorCtr="0">
              <a:noAutofit/>
            </a:bodyPr>
            <a:lstStyle/>
            <a:p>
              <a:pPr defTabSz="914378">
                <a:defRPr/>
              </a:pPr>
              <a:endParaRPr/>
            </a:p>
          </p:txBody>
        </p:sp>
        <p:sp>
          <p:nvSpPr>
            <p:cNvPr id="516" name="Google Shape;516;p48"/>
            <p:cNvSpPr/>
            <p:nvPr/>
          </p:nvSpPr>
          <p:spPr>
            <a:xfrm>
              <a:off x="862283" y="4274771"/>
              <a:ext cx="341204" cy="359301"/>
            </a:xfrm>
            <a:custGeom>
              <a:avLst/>
              <a:gdLst/>
              <a:ahLst/>
              <a:cxnLst/>
              <a:rect l="l" t="t" r="r" b="b"/>
              <a:pathLst>
                <a:path w="10728" h="11297" extrusionOk="0">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dk1"/>
            </a:solidFill>
            <a:ln>
              <a:noFill/>
            </a:ln>
          </p:spPr>
          <p:txBody>
            <a:bodyPr spcFirstLastPara="1" wrap="square" lIns="91425" tIns="91425" rIns="91425" bIns="91425" anchor="ctr" anchorCtr="0">
              <a:noAutofit/>
            </a:bodyPr>
            <a:lstStyle/>
            <a:p>
              <a:pPr defTabSz="914378">
                <a:defRPr/>
              </a:pPr>
              <a:endParaRPr/>
            </a:p>
          </p:txBody>
        </p:sp>
      </p:grpSp>
      <p:cxnSp>
        <p:nvCxnSpPr>
          <p:cNvPr id="517" name="Google Shape;517;p48"/>
          <p:cNvCxnSpPr/>
          <p:nvPr/>
        </p:nvCxnSpPr>
        <p:spPr>
          <a:xfrm>
            <a:off x="6835125" y="1812142"/>
            <a:ext cx="473700" cy="0"/>
          </a:xfrm>
          <a:prstGeom prst="straightConnector1">
            <a:avLst/>
          </a:prstGeom>
          <a:noFill/>
          <a:ln w="19050" cap="flat" cmpd="sng">
            <a:solidFill>
              <a:schemeClr val="dk1"/>
            </a:solidFill>
            <a:prstDash val="solid"/>
            <a:round/>
            <a:headEnd type="none" w="med" len="med"/>
            <a:tailEnd type="none" w="med" len="med"/>
          </a:ln>
        </p:spPr>
      </p:cxnSp>
      <p:cxnSp>
        <p:nvCxnSpPr>
          <p:cNvPr id="518" name="Google Shape;518;p48"/>
          <p:cNvCxnSpPr/>
          <p:nvPr/>
        </p:nvCxnSpPr>
        <p:spPr>
          <a:xfrm>
            <a:off x="4186550" y="1812142"/>
            <a:ext cx="473700" cy="0"/>
          </a:xfrm>
          <a:prstGeom prst="straightConnector1">
            <a:avLst/>
          </a:prstGeom>
          <a:noFill/>
          <a:ln w="19050" cap="flat" cmpd="sng">
            <a:solidFill>
              <a:schemeClr val="dk1"/>
            </a:solidFill>
            <a:prstDash val="solid"/>
            <a:round/>
            <a:headEnd type="none" w="med" len="med"/>
            <a:tailEnd type="none" w="med" len="med"/>
          </a:ln>
        </p:spPr>
      </p:cxnSp>
      <p:cxnSp>
        <p:nvCxnSpPr>
          <p:cNvPr id="519" name="Google Shape;519;p48"/>
          <p:cNvCxnSpPr/>
          <p:nvPr/>
        </p:nvCxnSpPr>
        <p:spPr>
          <a:xfrm>
            <a:off x="1537975" y="1812142"/>
            <a:ext cx="473700" cy="0"/>
          </a:xfrm>
          <a:prstGeom prst="straightConnector1">
            <a:avLst/>
          </a:prstGeom>
          <a:noFill/>
          <a:ln w="19050" cap="flat" cmpd="sng">
            <a:solidFill>
              <a:schemeClr val="dk1"/>
            </a:solidFill>
            <a:prstDash val="solid"/>
            <a:round/>
            <a:headEnd type="none" w="med" len="med"/>
            <a:tailEnd type="none" w="med" len="med"/>
          </a:ln>
        </p:spPr>
      </p:cxnSp>
      <p:sp>
        <p:nvSpPr>
          <p:cNvPr id="51" name="Google Shape;1162;p75">
            <a:extLst>
              <a:ext uri="{FF2B5EF4-FFF2-40B4-BE49-F238E27FC236}">
                <a16:creationId xmlns:a16="http://schemas.microsoft.com/office/drawing/2014/main" id="{0114BA89-D9E8-70CA-FFD1-A8847881D6C5}"/>
              </a:ext>
            </a:extLst>
          </p:cNvPr>
          <p:cNvSpPr/>
          <p:nvPr/>
        </p:nvSpPr>
        <p:spPr>
          <a:xfrm>
            <a:off x="1537975" y="1294942"/>
            <a:ext cx="435326" cy="390611"/>
          </a:xfrm>
          <a:prstGeom prst="star16">
            <a:avLst>
              <a:gd name="adj" fmla="val 21881"/>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defTabSz="914378"/>
            <a:endParaRPr/>
          </a:p>
        </p:txBody>
      </p:sp>
      <p:sp>
        <p:nvSpPr>
          <p:cNvPr id="52" name="Google Shape;489;p48">
            <a:extLst>
              <a:ext uri="{FF2B5EF4-FFF2-40B4-BE49-F238E27FC236}">
                <a16:creationId xmlns:a16="http://schemas.microsoft.com/office/drawing/2014/main" id="{3FAEEAD4-B5E6-0084-6B90-B35D2B116260}"/>
              </a:ext>
            </a:extLst>
          </p:cNvPr>
          <p:cNvSpPr txBox="1">
            <a:spLocks/>
          </p:cNvSpPr>
          <p:nvPr/>
        </p:nvSpPr>
        <p:spPr>
          <a:xfrm>
            <a:off x="598625" y="2381032"/>
            <a:ext cx="2418900" cy="19199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Spartan"/>
              <a:buNone/>
              <a:defRPr sz="2000" b="0" i="0" u="none" strike="noStrike" cap="none">
                <a:solidFill>
                  <a:schemeClr val="dk1"/>
                </a:solidFill>
                <a:latin typeface="Spartan"/>
                <a:ea typeface="Spartan"/>
                <a:cs typeface="Spartan"/>
                <a:sym typeface="Spartan"/>
              </a:defRPr>
            </a:lvl1pPr>
            <a:lvl2pPr marR="0" lvl="1"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2pPr>
            <a:lvl3pPr marR="0" lvl="2"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3pPr>
            <a:lvl4pPr marR="0" lvl="3"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4pPr>
            <a:lvl5pPr marR="0" lvl="4"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5pPr>
            <a:lvl6pPr marR="0" lvl="5"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6pPr>
            <a:lvl7pPr marR="0" lvl="6"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7pPr>
            <a:lvl8pPr marR="0" lvl="7"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8pPr>
            <a:lvl9pPr marR="0" lvl="8"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9pPr>
          </a:lstStyle>
          <a:p>
            <a:pPr marL="171446" indent="-171446" algn="l" defTabSz="914378">
              <a:buClr>
                <a:srgbClr val="FFF2BB"/>
              </a:buClr>
              <a:buFontTx/>
              <a:buChar char="-"/>
            </a:pPr>
            <a:r>
              <a:rPr lang="en-US" sz="1200" dirty="0">
                <a:solidFill>
                  <a:srgbClr val="FFF2BB"/>
                </a:solidFill>
              </a:rPr>
              <a:t>Familiarize ourselves with technologies</a:t>
            </a:r>
          </a:p>
          <a:p>
            <a:pPr marL="171446" indent="-171446" algn="l" defTabSz="914378">
              <a:buClr>
                <a:srgbClr val="FFF2BB"/>
              </a:buClr>
              <a:buFontTx/>
              <a:buChar char="-"/>
            </a:pPr>
            <a:r>
              <a:rPr lang="en-US" sz="1200" dirty="0">
                <a:solidFill>
                  <a:srgbClr val="FFF2BB"/>
                </a:solidFill>
              </a:rPr>
              <a:t>Difficulty in coming up with the correct design and implementation details</a:t>
            </a:r>
          </a:p>
          <a:p>
            <a:pPr marL="171446" indent="-171446" algn="l" defTabSz="914378">
              <a:buClr>
                <a:srgbClr val="FFF2BB"/>
              </a:buClr>
              <a:buFontTx/>
              <a:buChar char="-"/>
            </a:pPr>
            <a:r>
              <a:rPr lang="en-US" sz="1200" dirty="0">
                <a:solidFill>
                  <a:srgbClr val="FFF2BB"/>
                </a:solidFill>
              </a:rPr>
              <a:t>Needed to perform a lot of trial and error</a:t>
            </a:r>
          </a:p>
          <a:p>
            <a:pPr marL="171446" indent="-171446" algn="l" defTabSz="914378">
              <a:buClr>
                <a:srgbClr val="FFF2BB"/>
              </a:buClr>
              <a:buFontTx/>
              <a:buChar char="-"/>
            </a:pPr>
            <a:r>
              <a:rPr lang="en-US" sz="1200" dirty="0">
                <a:solidFill>
                  <a:srgbClr val="FFF2BB"/>
                </a:solidFill>
              </a:rPr>
              <a:t>Underestimated the scope of project and efforts needed to complete it</a:t>
            </a:r>
          </a:p>
          <a:p>
            <a:pPr marL="171446" indent="-171446" algn="l" defTabSz="914378">
              <a:buClr>
                <a:srgbClr val="FFF2BB"/>
              </a:buClr>
              <a:buFontTx/>
              <a:buChar char="-"/>
            </a:pPr>
            <a:endParaRPr lang="en-US" sz="1200" dirty="0">
              <a:solidFill>
                <a:srgbClr val="FFF2BB"/>
              </a:solidFill>
            </a:endParaRPr>
          </a:p>
          <a:p>
            <a:pPr marL="171446" indent="-171446" algn="l" defTabSz="914378">
              <a:buClr>
                <a:srgbClr val="FFF2BB"/>
              </a:buClr>
              <a:buFontTx/>
              <a:buChar char="-"/>
            </a:pPr>
            <a:endParaRPr lang="en-US" sz="1200" dirty="0">
              <a:solidFill>
                <a:srgbClr val="FFF2BB"/>
              </a:solidFill>
            </a:endParaRPr>
          </a:p>
        </p:txBody>
      </p:sp>
      <p:sp>
        <p:nvSpPr>
          <p:cNvPr id="53" name="Google Shape;489;p48">
            <a:extLst>
              <a:ext uri="{FF2B5EF4-FFF2-40B4-BE49-F238E27FC236}">
                <a16:creationId xmlns:a16="http://schemas.microsoft.com/office/drawing/2014/main" id="{CDDFBB5C-577C-F80A-39C1-DD2DA9E6F4BC}"/>
              </a:ext>
            </a:extLst>
          </p:cNvPr>
          <p:cNvSpPr txBox="1">
            <a:spLocks/>
          </p:cNvSpPr>
          <p:nvPr/>
        </p:nvSpPr>
        <p:spPr>
          <a:xfrm>
            <a:off x="3273594" y="2362703"/>
            <a:ext cx="2418900" cy="19199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Spartan"/>
              <a:buNone/>
              <a:defRPr sz="2000" b="0" i="0" u="none" strike="noStrike" cap="none">
                <a:solidFill>
                  <a:schemeClr val="dk1"/>
                </a:solidFill>
                <a:latin typeface="Spartan"/>
                <a:ea typeface="Spartan"/>
                <a:cs typeface="Spartan"/>
                <a:sym typeface="Spartan"/>
              </a:defRPr>
            </a:lvl1pPr>
            <a:lvl2pPr marR="0" lvl="1"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2pPr>
            <a:lvl3pPr marR="0" lvl="2"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3pPr>
            <a:lvl4pPr marR="0" lvl="3"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4pPr>
            <a:lvl5pPr marR="0" lvl="4"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5pPr>
            <a:lvl6pPr marR="0" lvl="5"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6pPr>
            <a:lvl7pPr marR="0" lvl="6"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7pPr>
            <a:lvl8pPr marR="0" lvl="7"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8pPr>
            <a:lvl9pPr marR="0" lvl="8"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9pPr>
          </a:lstStyle>
          <a:p>
            <a:pPr marL="171446" indent="-171446" algn="l" defTabSz="914378">
              <a:buClr>
                <a:srgbClr val="FFF2BB"/>
              </a:buClr>
              <a:buFontTx/>
              <a:buChar char="-"/>
            </a:pPr>
            <a:r>
              <a:rPr lang="en-US" sz="1200" dirty="0">
                <a:solidFill>
                  <a:srgbClr val="FFF2BB"/>
                </a:solidFill>
              </a:rPr>
              <a:t>Delivered a working ticket booking system with planned functionalities </a:t>
            </a:r>
          </a:p>
          <a:p>
            <a:pPr marL="171446" indent="-171446" algn="l" defTabSz="914378">
              <a:buClr>
                <a:srgbClr val="FFF2BB"/>
              </a:buClr>
              <a:buFontTx/>
              <a:buChar char="-"/>
            </a:pPr>
            <a:r>
              <a:rPr lang="en-US" sz="1200" dirty="0">
                <a:solidFill>
                  <a:srgbClr val="FFF2BB"/>
                </a:solidFill>
              </a:rPr>
              <a:t>Went above and beyond planned CLI and built a Front-End</a:t>
            </a:r>
          </a:p>
          <a:p>
            <a:pPr marL="171446" indent="-171446" algn="l" defTabSz="914378">
              <a:buClr>
                <a:srgbClr val="FFF2BB"/>
              </a:buClr>
              <a:buFontTx/>
              <a:buChar char="-"/>
            </a:pPr>
            <a:r>
              <a:rPr lang="en-US" sz="1200" dirty="0">
                <a:solidFill>
                  <a:srgbClr val="FFF2BB"/>
                </a:solidFill>
              </a:rPr>
              <a:t>Learnt new technologies and gained confidence in Distributed Computing.</a:t>
            </a:r>
          </a:p>
          <a:p>
            <a:pPr algn="l" defTabSz="914378">
              <a:buClr>
                <a:srgbClr val="FFF2BB"/>
              </a:buClr>
            </a:pPr>
            <a:endParaRPr lang="en-US" sz="1200" dirty="0">
              <a:solidFill>
                <a:srgbClr val="FFF2BB"/>
              </a:solidFill>
            </a:endParaRPr>
          </a:p>
          <a:p>
            <a:pPr marL="171446" indent="-171446" algn="l" defTabSz="914378">
              <a:buClr>
                <a:srgbClr val="FFF2BB"/>
              </a:buClr>
              <a:buFontTx/>
              <a:buChar char="-"/>
            </a:pPr>
            <a:endParaRPr lang="en-US" sz="1200" dirty="0">
              <a:solidFill>
                <a:srgbClr val="FFF2BB"/>
              </a:solidFill>
            </a:endParaRPr>
          </a:p>
        </p:txBody>
      </p:sp>
      <p:sp>
        <p:nvSpPr>
          <p:cNvPr id="54" name="Google Shape;489;p48">
            <a:extLst>
              <a:ext uri="{FF2B5EF4-FFF2-40B4-BE49-F238E27FC236}">
                <a16:creationId xmlns:a16="http://schemas.microsoft.com/office/drawing/2014/main" id="{AF1691EF-22EB-CFC2-6A43-9791001778B1}"/>
              </a:ext>
            </a:extLst>
          </p:cNvPr>
          <p:cNvSpPr txBox="1">
            <a:spLocks/>
          </p:cNvSpPr>
          <p:nvPr/>
        </p:nvSpPr>
        <p:spPr>
          <a:xfrm>
            <a:off x="6099375" y="2618776"/>
            <a:ext cx="2418900" cy="2024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Spartan"/>
              <a:buNone/>
              <a:defRPr sz="2000" b="0" i="0" u="none" strike="noStrike" cap="none">
                <a:solidFill>
                  <a:schemeClr val="dk1"/>
                </a:solidFill>
                <a:latin typeface="Spartan"/>
                <a:ea typeface="Spartan"/>
                <a:cs typeface="Spartan"/>
                <a:sym typeface="Spartan"/>
              </a:defRPr>
            </a:lvl1pPr>
            <a:lvl2pPr marR="0" lvl="1"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2pPr>
            <a:lvl3pPr marR="0" lvl="2"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3pPr>
            <a:lvl4pPr marR="0" lvl="3"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4pPr>
            <a:lvl5pPr marR="0" lvl="4"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5pPr>
            <a:lvl6pPr marR="0" lvl="5"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6pPr>
            <a:lvl7pPr marR="0" lvl="6"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7pPr>
            <a:lvl8pPr marR="0" lvl="7"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8pPr>
            <a:lvl9pPr marR="0" lvl="8" algn="ctr" rtl="0">
              <a:lnSpc>
                <a:spcPct val="100000"/>
              </a:lnSpc>
              <a:spcBef>
                <a:spcPts val="0"/>
              </a:spcBef>
              <a:spcAft>
                <a:spcPts val="0"/>
              </a:spcAft>
              <a:buClr>
                <a:schemeClr val="dk1"/>
              </a:buClr>
              <a:buSzPts val="2500"/>
              <a:buFont typeface="Spartan"/>
              <a:buNone/>
              <a:defRPr sz="2500" b="0" i="0" u="none" strike="noStrike" cap="none">
                <a:solidFill>
                  <a:schemeClr val="dk1"/>
                </a:solidFill>
                <a:latin typeface="Spartan"/>
                <a:ea typeface="Spartan"/>
                <a:cs typeface="Spartan"/>
                <a:sym typeface="Spartan"/>
              </a:defRPr>
            </a:lvl9pPr>
          </a:lstStyle>
          <a:p>
            <a:pPr marL="171446" indent="-171446" algn="l" defTabSz="914378">
              <a:buClr>
                <a:srgbClr val="FFF2BB"/>
              </a:buClr>
              <a:buFontTx/>
              <a:buChar char="-"/>
            </a:pPr>
            <a:r>
              <a:rPr lang="en-US" sz="1200" dirty="0">
                <a:solidFill>
                  <a:srgbClr val="FFF2BB"/>
                </a:solidFill>
              </a:rPr>
              <a:t>Yes we were able to implement everything in our initial proposal except implementing the Cache and a replication database</a:t>
            </a:r>
          </a:p>
          <a:p>
            <a:pPr marL="171446" indent="-171446" algn="l" defTabSz="914378">
              <a:buClr>
                <a:srgbClr val="FFF2BB"/>
              </a:buClr>
              <a:buFontTx/>
              <a:buChar char="-"/>
            </a:pPr>
            <a:r>
              <a:rPr lang="en-US" sz="1200" dirty="0">
                <a:solidFill>
                  <a:srgbClr val="FFF2BB"/>
                </a:solidFill>
              </a:rPr>
              <a:t>We added a  UI that we had not planned.</a:t>
            </a:r>
          </a:p>
          <a:p>
            <a:pPr marL="171446" indent="-171446" algn="l" defTabSz="914378">
              <a:buClr>
                <a:srgbClr val="FFF2BB"/>
              </a:buClr>
              <a:buFontTx/>
              <a:buChar char="-"/>
            </a:pPr>
            <a:r>
              <a:rPr lang="en-US" sz="1200" dirty="0">
                <a:solidFill>
                  <a:srgbClr val="FFF2BB"/>
                </a:solidFill>
              </a:rPr>
              <a:t>Future direction is to create an administrative user with features to modify the database and make the product more scalable with more users and theaters </a:t>
            </a:r>
          </a:p>
          <a:p>
            <a:pPr marL="171446" indent="-171446" algn="l" defTabSz="914378">
              <a:buClr>
                <a:srgbClr val="FFF2BB"/>
              </a:buClr>
              <a:buFontTx/>
              <a:buChar char="-"/>
            </a:pPr>
            <a:endParaRPr lang="en-US" sz="1200" dirty="0">
              <a:solidFill>
                <a:srgbClr val="FFF2BB"/>
              </a:solidFill>
            </a:endParaRPr>
          </a:p>
          <a:p>
            <a:pPr marL="171446" indent="-171446" algn="l" defTabSz="914378">
              <a:buClr>
                <a:srgbClr val="FFF2BB"/>
              </a:buClr>
              <a:buFontTx/>
              <a:buChar char="-"/>
            </a:pPr>
            <a:endParaRPr lang="en-US" sz="1200" dirty="0">
              <a:solidFill>
                <a:srgbClr val="FFF2BB"/>
              </a:solidFill>
            </a:endParaRPr>
          </a:p>
          <a:p>
            <a:pPr marL="171446" indent="-171446" algn="l" defTabSz="914378">
              <a:buClr>
                <a:srgbClr val="FFF2BB"/>
              </a:buClr>
              <a:buFontTx/>
              <a:buChar char="-"/>
            </a:pPr>
            <a:endParaRPr lang="en-US" sz="1200" dirty="0">
              <a:solidFill>
                <a:srgbClr val="FFF2BB"/>
              </a:solidFill>
            </a:endParaRPr>
          </a:p>
          <a:p>
            <a:pPr marL="171446" indent="-171446" algn="l" defTabSz="914378">
              <a:buClr>
                <a:srgbClr val="FFF2BB"/>
              </a:buClr>
              <a:buFontTx/>
              <a:buChar char="-"/>
            </a:pPr>
            <a:endParaRPr lang="en-US" sz="1200" dirty="0">
              <a:solidFill>
                <a:srgbClr val="FFF2BB"/>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p:txBody>
      </p:sp>
      <p:grpSp>
        <p:nvGrpSpPr>
          <p:cNvPr id="373" name="Google Shape;373;p42"/>
          <p:cNvGrpSpPr/>
          <p:nvPr/>
        </p:nvGrpSpPr>
        <p:grpSpPr>
          <a:xfrm>
            <a:off x="7032900" y="1016832"/>
            <a:ext cx="1093600" cy="1298400"/>
            <a:chOff x="6675800" y="1016832"/>
            <a:chExt cx="1093600" cy="1298400"/>
          </a:xfrm>
        </p:grpSpPr>
        <p:sp>
          <p:nvSpPr>
            <p:cNvPr id="374" name="Google Shape;374;p42"/>
            <p:cNvSpPr/>
            <p:nvPr/>
          </p:nvSpPr>
          <p:spPr>
            <a:xfrm flipH="1">
              <a:off x="6675800" y="1753632"/>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2"/>
            <p:cNvSpPr/>
            <p:nvPr/>
          </p:nvSpPr>
          <p:spPr>
            <a:xfrm flipH="1">
              <a:off x="6935400" y="1016832"/>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42"/>
          <p:cNvGrpSpPr/>
          <p:nvPr/>
        </p:nvGrpSpPr>
        <p:grpSpPr>
          <a:xfrm>
            <a:off x="1017500" y="2693107"/>
            <a:ext cx="1087350" cy="1310868"/>
            <a:chOff x="1498600" y="2693107"/>
            <a:chExt cx="1087350" cy="1310868"/>
          </a:xfrm>
        </p:grpSpPr>
        <p:sp>
          <p:nvSpPr>
            <p:cNvPr id="377" name="Google Shape;377;p42"/>
            <p:cNvSpPr/>
            <p:nvPr/>
          </p:nvSpPr>
          <p:spPr>
            <a:xfrm flipH="1">
              <a:off x="2024350" y="3442375"/>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2"/>
            <p:cNvSpPr/>
            <p:nvPr/>
          </p:nvSpPr>
          <p:spPr>
            <a:xfrm flipH="1">
              <a:off x="1498600" y="2693107"/>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49069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3"/>
          <p:cNvSpPr txBox="1">
            <a:spLocks noGrp="1"/>
          </p:cNvSpPr>
          <p:nvPr>
            <p:ph type="title"/>
          </p:nvPr>
        </p:nvSpPr>
        <p:spPr>
          <a:xfrm>
            <a:off x="3680715" y="1806863"/>
            <a:ext cx="3437720" cy="10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SCENARIO</a:t>
            </a:r>
            <a:endParaRPr sz="4400" dirty="0"/>
          </a:p>
        </p:txBody>
      </p:sp>
      <p:sp>
        <p:nvSpPr>
          <p:cNvPr id="384" name="Google Shape;384;p43"/>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cxnSp>
        <p:nvCxnSpPr>
          <p:cNvPr id="386" name="Google Shape;386;p43"/>
          <p:cNvCxnSpPr/>
          <p:nvPr/>
        </p:nvCxnSpPr>
        <p:spPr>
          <a:xfrm>
            <a:off x="2344265" y="3364947"/>
            <a:ext cx="874200" cy="0"/>
          </a:xfrm>
          <a:prstGeom prst="straightConnector1">
            <a:avLst/>
          </a:prstGeom>
          <a:noFill/>
          <a:ln w="19050" cap="flat" cmpd="sng">
            <a:solidFill>
              <a:schemeClr val="dk1"/>
            </a:solidFill>
            <a:prstDash val="solid"/>
            <a:round/>
            <a:headEnd type="none" w="med" len="med"/>
            <a:tailEnd type="none" w="med" len="med"/>
          </a:ln>
        </p:spPr>
      </p:cxnSp>
      <p:grpSp>
        <p:nvGrpSpPr>
          <p:cNvPr id="387" name="Google Shape;387;p43"/>
          <p:cNvGrpSpPr/>
          <p:nvPr/>
        </p:nvGrpSpPr>
        <p:grpSpPr>
          <a:xfrm>
            <a:off x="7335300" y="3310100"/>
            <a:ext cx="1093600" cy="1298400"/>
            <a:chOff x="7335300" y="3310100"/>
            <a:chExt cx="1093600" cy="1298400"/>
          </a:xfrm>
        </p:grpSpPr>
        <p:sp>
          <p:nvSpPr>
            <p:cNvPr id="388" name="Google Shape;388;p43"/>
            <p:cNvSpPr/>
            <p:nvPr/>
          </p:nvSpPr>
          <p:spPr>
            <a:xfrm rot="10800000">
              <a:off x="7335300" y="3310100"/>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3"/>
            <p:cNvSpPr/>
            <p:nvPr/>
          </p:nvSpPr>
          <p:spPr>
            <a:xfrm rot="10800000">
              <a:off x="7594900" y="3774500"/>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43"/>
          <p:cNvGrpSpPr/>
          <p:nvPr/>
        </p:nvGrpSpPr>
        <p:grpSpPr>
          <a:xfrm>
            <a:off x="715108" y="535007"/>
            <a:ext cx="1087350" cy="1310868"/>
            <a:chOff x="715108" y="535007"/>
            <a:chExt cx="1087350" cy="1310868"/>
          </a:xfrm>
        </p:grpSpPr>
        <p:sp>
          <p:nvSpPr>
            <p:cNvPr id="391" name="Google Shape;391;p43"/>
            <p:cNvSpPr/>
            <p:nvPr/>
          </p:nvSpPr>
          <p:spPr>
            <a:xfrm rot="10800000">
              <a:off x="1240858" y="535007"/>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3"/>
            <p:cNvSpPr/>
            <p:nvPr/>
          </p:nvSpPr>
          <p:spPr>
            <a:xfrm rot="10800000">
              <a:off x="715108" y="101187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53"/>
          <p:cNvSpPr/>
          <p:nvPr/>
        </p:nvSpPr>
        <p:spPr>
          <a:xfrm>
            <a:off x="852689" y="927750"/>
            <a:ext cx="3237300" cy="3288000"/>
          </a:xfrm>
          <a:prstGeom prst="plaque">
            <a:avLst>
              <a:gd name="adj" fmla="val 1030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5" name="Google Shape;615;p53"/>
          <p:cNvPicPr preferRelativeResize="0"/>
          <p:nvPr/>
        </p:nvPicPr>
        <p:blipFill rotWithShape="1">
          <a:blip r:embed="rId3">
            <a:alphaModFix/>
          </a:blip>
          <a:srcRect b="12831"/>
          <a:stretch/>
        </p:blipFill>
        <p:spPr>
          <a:xfrm>
            <a:off x="952500" y="1008875"/>
            <a:ext cx="3047700" cy="3126000"/>
          </a:xfrm>
          <a:prstGeom prst="plaque">
            <a:avLst>
              <a:gd name="adj" fmla="val 10151"/>
            </a:avLst>
          </a:prstGeom>
          <a:noFill/>
          <a:ln>
            <a:noFill/>
          </a:ln>
        </p:spPr>
      </p:pic>
      <p:sp>
        <p:nvSpPr>
          <p:cNvPr id="617" name="Google Shape;617;p53"/>
          <p:cNvSpPr txBox="1">
            <a:spLocks noGrp="1"/>
          </p:cNvSpPr>
          <p:nvPr>
            <p:ph type="title"/>
          </p:nvPr>
        </p:nvSpPr>
        <p:spPr>
          <a:xfrm>
            <a:off x="4579600" y="1611150"/>
            <a:ext cx="3767576" cy="1921200"/>
          </a:xfrm>
          <a:prstGeom prst="rect">
            <a:avLst/>
          </a:prstGeom>
        </p:spPr>
        <p:txBody>
          <a:bodyPr spcFirstLastPara="1" wrap="square" lIns="91425" tIns="91425" rIns="91425" bIns="91425" anchor="t" anchorCtr="0">
            <a:noAutofit/>
          </a:bodyPr>
          <a:lstStyle/>
          <a:p>
            <a:r>
              <a:rPr lang="en-US" sz="3200" dirty="0">
                <a:ln w="0"/>
                <a:solidFill>
                  <a:schemeClr val="tx1"/>
                </a:solidFill>
                <a:effectLst>
                  <a:outerShdw blurRad="38100" dist="19050" dir="2700000" algn="tl" rotWithShape="0">
                    <a:schemeClr val="dk1">
                      <a:alpha val="40000"/>
                    </a:schemeClr>
                  </a:outerShdw>
                </a:effectLst>
              </a:rPr>
              <a:t>Imagine you want to watch a movie …</a:t>
            </a:r>
          </a:p>
        </p:txBody>
      </p:sp>
      <p:grpSp>
        <p:nvGrpSpPr>
          <p:cNvPr id="618" name="Google Shape;618;p53"/>
          <p:cNvGrpSpPr/>
          <p:nvPr/>
        </p:nvGrpSpPr>
        <p:grpSpPr>
          <a:xfrm>
            <a:off x="7717800" y="534995"/>
            <a:ext cx="1090825" cy="1227318"/>
            <a:chOff x="7717800" y="534995"/>
            <a:chExt cx="1090825" cy="1227318"/>
          </a:xfrm>
        </p:grpSpPr>
        <p:sp>
          <p:nvSpPr>
            <p:cNvPr id="619" name="Google Shape;619;p53"/>
            <p:cNvSpPr/>
            <p:nvPr/>
          </p:nvSpPr>
          <p:spPr>
            <a:xfrm flipH="1">
              <a:off x="7717800" y="1200713"/>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3"/>
            <p:cNvSpPr/>
            <p:nvPr/>
          </p:nvSpPr>
          <p:spPr>
            <a:xfrm flipH="1">
              <a:off x="7974625" y="53499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53"/>
          <p:cNvGrpSpPr/>
          <p:nvPr/>
        </p:nvGrpSpPr>
        <p:grpSpPr>
          <a:xfrm>
            <a:off x="3449225" y="3716427"/>
            <a:ext cx="1130375" cy="907995"/>
            <a:chOff x="3449225" y="3716427"/>
            <a:chExt cx="1130375" cy="907995"/>
          </a:xfrm>
        </p:grpSpPr>
        <p:sp>
          <p:nvSpPr>
            <p:cNvPr id="622" name="Google Shape;622;p53"/>
            <p:cNvSpPr/>
            <p:nvPr/>
          </p:nvSpPr>
          <p:spPr>
            <a:xfrm rot="10800000">
              <a:off x="3449225" y="3716427"/>
              <a:ext cx="789000" cy="7890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3"/>
            <p:cNvSpPr/>
            <p:nvPr/>
          </p:nvSpPr>
          <p:spPr>
            <a:xfrm rot="10800000">
              <a:off x="4090000" y="4134822"/>
              <a:ext cx="489600" cy="4896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9771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53"/>
          <p:cNvSpPr/>
          <p:nvPr/>
        </p:nvSpPr>
        <p:spPr>
          <a:xfrm>
            <a:off x="852689" y="927750"/>
            <a:ext cx="3237300" cy="3288000"/>
          </a:xfrm>
          <a:prstGeom prst="plaque">
            <a:avLst>
              <a:gd name="adj" fmla="val 1030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5" name="Google Shape;615;p53"/>
          <p:cNvPicPr preferRelativeResize="0"/>
          <p:nvPr/>
        </p:nvPicPr>
        <p:blipFill>
          <a:blip r:embed="rId3"/>
          <a:srcRect l="1252" r="1252"/>
          <a:stretch/>
        </p:blipFill>
        <p:spPr>
          <a:xfrm>
            <a:off x="952500" y="1008875"/>
            <a:ext cx="3047700" cy="3126000"/>
          </a:xfrm>
          <a:prstGeom prst="plaque">
            <a:avLst>
              <a:gd name="adj" fmla="val 10151"/>
            </a:avLst>
          </a:prstGeom>
          <a:noFill/>
          <a:ln>
            <a:noFill/>
          </a:ln>
        </p:spPr>
      </p:pic>
      <p:sp>
        <p:nvSpPr>
          <p:cNvPr id="617" name="Google Shape;617;p53"/>
          <p:cNvSpPr txBox="1">
            <a:spLocks noGrp="1"/>
          </p:cNvSpPr>
          <p:nvPr>
            <p:ph type="title"/>
          </p:nvPr>
        </p:nvSpPr>
        <p:spPr>
          <a:xfrm>
            <a:off x="4579600" y="1611150"/>
            <a:ext cx="3767576" cy="1921200"/>
          </a:xfrm>
          <a:prstGeom prst="rect">
            <a:avLst/>
          </a:prstGeom>
        </p:spPr>
        <p:txBody>
          <a:bodyPr spcFirstLastPara="1" wrap="square" lIns="91425" tIns="91425" rIns="91425" bIns="91425" anchor="t" anchorCtr="0">
            <a:noAutofit/>
          </a:bodyPr>
          <a:lstStyle/>
          <a:p>
            <a:r>
              <a:rPr lang="en-US" sz="3200" dirty="0">
                <a:ln w="0"/>
                <a:solidFill>
                  <a:schemeClr val="tx1"/>
                </a:solidFill>
                <a:effectLst>
                  <a:outerShdw blurRad="38100" dist="19050" dir="2700000" algn="tl" rotWithShape="0">
                    <a:schemeClr val="dk1">
                      <a:alpha val="40000"/>
                    </a:schemeClr>
                  </a:outerShdw>
                </a:effectLst>
              </a:rPr>
              <a:t>But there is a long line for the tickets …</a:t>
            </a:r>
          </a:p>
        </p:txBody>
      </p:sp>
      <p:grpSp>
        <p:nvGrpSpPr>
          <p:cNvPr id="618" name="Google Shape;618;p53"/>
          <p:cNvGrpSpPr/>
          <p:nvPr/>
        </p:nvGrpSpPr>
        <p:grpSpPr>
          <a:xfrm>
            <a:off x="7717800" y="534995"/>
            <a:ext cx="1090825" cy="1227318"/>
            <a:chOff x="7717800" y="534995"/>
            <a:chExt cx="1090825" cy="1227318"/>
          </a:xfrm>
        </p:grpSpPr>
        <p:sp>
          <p:nvSpPr>
            <p:cNvPr id="619" name="Google Shape;619;p53"/>
            <p:cNvSpPr/>
            <p:nvPr/>
          </p:nvSpPr>
          <p:spPr>
            <a:xfrm flipH="1">
              <a:off x="7717800" y="1200713"/>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3"/>
            <p:cNvSpPr/>
            <p:nvPr/>
          </p:nvSpPr>
          <p:spPr>
            <a:xfrm flipH="1">
              <a:off x="7974625" y="53499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53"/>
          <p:cNvGrpSpPr/>
          <p:nvPr/>
        </p:nvGrpSpPr>
        <p:grpSpPr>
          <a:xfrm>
            <a:off x="3449225" y="3716427"/>
            <a:ext cx="1130375" cy="907995"/>
            <a:chOff x="3449225" y="3716427"/>
            <a:chExt cx="1130375" cy="907995"/>
          </a:xfrm>
        </p:grpSpPr>
        <p:sp>
          <p:nvSpPr>
            <p:cNvPr id="622" name="Google Shape;622;p53"/>
            <p:cNvSpPr/>
            <p:nvPr/>
          </p:nvSpPr>
          <p:spPr>
            <a:xfrm rot="10800000">
              <a:off x="3449225" y="3716427"/>
              <a:ext cx="789000" cy="7890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3"/>
            <p:cNvSpPr/>
            <p:nvPr/>
          </p:nvSpPr>
          <p:spPr>
            <a:xfrm rot="10800000">
              <a:off x="4090000" y="4134822"/>
              <a:ext cx="489600" cy="4896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7571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53"/>
          <p:cNvSpPr/>
          <p:nvPr/>
        </p:nvSpPr>
        <p:spPr>
          <a:xfrm>
            <a:off x="852689" y="927750"/>
            <a:ext cx="3237300" cy="3288000"/>
          </a:xfrm>
          <a:prstGeom prst="plaque">
            <a:avLst>
              <a:gd name="adj" fmla="val 1030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5" name="Google Shape;615;p53"/>
          <p:cNvPicPr preferRelativeResize="0"/>
          <p:nvPr/>
        </p:nvPicPr>
        <p:blipFill>
          <a:blip r:embed="rId3"/>
          <a:srcRect t="9274" b="9274"/>
          <a:stretch/>
        </p:blipFill>
        <p:spPr>
          <a:xfrm>
            <a:off x="952500" y="1008875"/>
            <a:ext cx="3047700" cy="3126000"/>
          </a:xfrm>
          <a:prstGeom prst="plaque">
            <a:avLst>
              <a:gd name="adj" fmla="val 10151"/>
            </a:avLst>
          </a:prstGeom>
          <a:noFill/>
          <a:ln>
            <a:noFill/>
          </a:ln>
        </p:spPr>
      </p:pic>
      <p:sp>
        <p:nvSpPr>
          <p:cNvPr id="617" name="Google Shape;617;p53"/>
          <p:cNvSpPr txBox="1">
            <a:spLocks noGrp="1"/>
          </p:cNvSpPr>
          <p:nvPr>
            <p:ph type="title"/>
          </p:nvPr>
        </p:nvSpPr>
        <p:spPr>
          <a:xfrm>
            <a:off x="4579600" y="1611150"/>
            <a:ext cx="3767576" cy="1921200"/>
          </a:xfrm>
          <a:prstGeom prst="rect">
            <a:avLst/>
          </a:prstGeom>
        </p:spPr>
        <p:txBody>
          <a:bodyPr spcFirstLastPara="1" wrap="square" lIns="91425" tIns="91425" rIns="91425" bIns="91425" anchor="t" anchorCtr="0">
            <a:noAutofit/>
          </a:bodyPr>
          <a:lstStyle/>
          <a:p>
            <a:r>
              <a:rPr lang="en-US" sz="3200" dirty="0">
                <a:ln w="0"/>
                <a:solidFill>
                  <a:schemeClr val="tx1"/>
                </a:solidFill>
                <a:effectLst>
                  <a:outerShdw blurRad="38100" dist="19050" dir="2700000" algn="tl" rotWithShape="0">
                    <a:schemeClr val="dk1">
                      <a:alpha val="40000"/>
                    </a:schemeClr>
                  </a:outerShdw>
                </a:effectLst>
              </a:rPr>
              <a:t>You get to the end of line …</a:t>
            </a:r>
          </a:p>
        </p:txBody>
      </p:sp>
      <p:grpSp>
        <p:nvGrpSpPr>
          <p:cNvPr id="618" name="Google Shape;618;p53"/>
          <p:cNvGrpSpPr/>
          <p:nvPr/>
        </p:nvGrpSpPr>
        <p:grpSpPr>
          <a:xfrm>
            <a:off x="7717800" y="534995"/>
            <a:ext cx="1090825" cy="1227318"/>
            <a:chOff x="7717800" y="534995"/>
            <a:chExt cx="1090825" cy="1227318"/>
          </a:xfrm>
        </p:grpSpPr>
        <p:sp>
          <p:nvSpPr>
            <p:cNvPr id="619" name="Google Shape;619;p53"/>
            <p:cNvSpPr/>
            <p:nvPr/>
          </p:nvSpPr>
          <p:spPr>
            <a:xfrm flipH="1">
              <a:off x="7717800" y="1200713"/>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3"/>
            <p:cNvSpPr/>
            <p:nvPr/>
          </p:nvSpPr>
          <p:spPr>
            <a:xfrm flipH="1">
              <a:off x="7974625" y="53499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53"/>
          <p:cNvGrpSpPr/>
          <p:nvPr/>
        </p:nvGrpSpPr>
        <p:grpSpPr>
          <a:xfrm>
            <a:off x="3449225" y="3716427"/>
            <a:ext cx="1130375" cy="907995"/>
            <a:chOff x="3449225" y="3716427"/>
            <a:chExt cx="1130375" cy="907995"/>
          </a:xfrm>
        </p:grpSpPr>
        <p:sp>
          <p:nvSpPr>
            <p:cNvPr id="622" name="Google Shape;622;p53"/>
            <p:cNvSpPr/>
            <p:nvPr/>
          </p:nvSpPr>
          <p:spPr>
            <a:xfrm rot="10800000">
              <a:off x="3449225" y="3716427"/>
              <a:ext cx="789000" cy="7890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3"/>
            <p:cNvSpPr/>
            <p:nvPr/>
          </p:nvSpPr>
          <p:spPr>
            <a:xfrm rot="10800000">
              <a:off x="4090000" y="4134822"/>
              <a:ext cx="489600" cy="4896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9175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53"/>
          <p:cNvSpPr/>
          <p:nvPr/>
        </p:nvSpPr>
        <p:spPr>
          <a:xfrm>
            <a:off x="852689" y="927750"/>
            <a:ext cx="3237300" cy="3288000"/>
          </a:xfrm>
          <a:prstGeom prst="plaque">
            <a:avLst>
              <a:gd name="adj" fmla="val 1030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5" name="Google Shape;615;p53"/>
          <p:cNvPicPr preferRelativeResize="0"/>
          <p:nvPr/>
        </p:nvPicPr>
        <p:blipFill>
          <a:blip r:embed="rId3"/>
          <a:srcRect l="20020" r="20020"/>
          <a:stretch/>
        </p:blipFill>
        <p:spPr>
          <a:xfrm>
            <a:off x="952500" y="1008875"/>
            <a:ext cx="3047700" cy="3126000"/>
          </a:xfrm>
          <a:prstGeom prst="plaque">
            <a:avLst>
              <a:gd name="adj" fmla="val 10151"/>
            </a:avLst>
          </a:prstGeom>
          <a:noFill/>
          <a:ln>
            <a:noFill/>
          </a:ln>
        </p:spPr>
      </p:pic>
      <p:sp>
        <p:nvSpPr>
          <p:cNvPr id="617" name="Google Shape;617;p53"/>
          <p:cNvSpPr txBox="1">
            <a:spLocks noGrp="1"/>
          </p:cNvSpPr>
          <p:nvPr>
            <p:ph type="title"/>
          </p:nvPr>
        </p:nvSpPr>
        <p:spPr>
          <a:xfrm>
            <a:off x="4579600" y="1611150"/>
            <a:ext cx="3767576" cy="1921200"/>
          </a:xfrm>
          <a:prstGeom prst="rect">
            <a:avLst/>
          </a:prstGeom>
        </p:spPr>
        <p:txBody>
          <a:bodyPr spcFirstLastPara="1" wrap="square" lIns="91425" tIns="91425" rIns="91425" bIns="91425" anchor="t" anchorCtr="0">
            <a:noAutofit/>
          </a:bodyPr>
          <a:lstStyle/>
          <a:p>
            <a:r>
              <a:rPr lang="en-US" sz="3200" dirty="0">
                <a:ln w="0"/>
                <a:solidFill>
                  <a:schemeClr val="tx1"/>
                </a:solidFill>
                <a:effectLst>
                  <a:outerShdw blurRad="38100" dist="19050" dir="2700000" algn="tl" rotWithShape="0">
                    <a:schemeClr val="dk1">
                      <a:alpha val="40000"/>
                    </a:schemeClr>
                  </a:outerShdw>
                </a:effectLst>
              </a:rPr>
              <a:t>And the show is sold out for the day …</a:t>
            </a:r>
          </a:p>
        </p:txBody>
      </p:sp>
      <p:grpSp>
        <p:nvGrpSpPr>
          <p:cNvPr id="618" name="Google Shape;618;p53"/>
          <p:cNvGrpSpPr/>
          <p:nvPr/>
        </p:nvGrpSpPr>
        <p:grpSpPr>
          <a:xfrm>
            <a:off x="7717800" y="534995"/>
            <a:ext cx="1090825" cy="1227318"/>
            <a:chOff x="7717800" y="534995"/>
            <a:chExt cx="1090825" cy="1227318"/>
          </a:xfrm>
        </p:grpSpPr>
        <p:sp>
          <p:nvSpPr>
            <p:cNvPr id="619" name="Google Shape;619;p53"/>
            <p:cNvSpPr/>
            <p:nvPr/>
          </p:nvSpPr>
          <p:spPr>
            <a:xfrm flipH="1">
              <a:off x="7717800" y="1200713"/>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3"/>
            <p:cNvSpPr/>
            <p:nvPr/>
          </p:nvSpPr>
          <p:spPr>
            <a:xfrm flipH="1">
              <a:off x="7974625" y="53499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53"/>
          <p:cNvGrpSpPr/>
          <p:nvPr/>
        </p:nvGrpSpPr>
        <p:grpSpPr>
          <a:xfrm>
            <a:off x="3449225" y="3716427"/>
            <a:ext cx="1130375" cy="907995"/>
            <a:chOff x="3449225" y="3716427"/>
            <a:chExt cx="1130375" cy="907995"/>
          </a:xfrm>
        </p:grpSpPr>
        <p:sp>
          <p:nvSpPr>
            <p:cNvPr id="622" name="Google Shape;622;p53"/>
            <p:cNvSpPr/>
            <p:nvPr/>
          </p:nvSpPr>
          <p:spPr>
            <a:xfrm rot="10800000">
              <a:off x="3449225" y="3716427"/>
              <a:ext cx="789000" cy="7890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3"/>
            <p:cNvSpPr/>
            <p:nvPr/>
          </p:nvSpPr>
          <p:spPr>
            <a:xfrm rot="10800000">
              <a:off x="4090000" y="4134822"/>
              <a:ext cx="489600" cy="4896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7585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53"/>
          <p:cNvSpPr/>
          <p:nvPr/>
        </p:nvSpPr>
        <p:spPr>
          <a:xfrm>
            <a:off x="852689" y="927750"/>
            <a:ext cx="3237300" cy="3288000"/>
          </a:xfrm>
          <a:prstGeom prst="plaque">
            <a:avLst>
              <a:gd name="adj" fmla="val 1030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5" name="Google Shape;615;p53"/>
          <p:cNvPicPr preferRelativeResize="0">
            <a:picLocks/>
          </p:cNvPicPr>
          <p:nvPr/>
        </p:nvPicPr>
        <p:blipFill>
          <a:blip r:embed="rId3"/>
          <a:srcRect l="24833" r="24833"/>
          <a:stretch/>
        </p:blipFill>
        <p:spPr>
          <a:xfrm>
            <a:off x="952500" y="1008875"/>
            <a:ext cx="3047700" cy="3126000"/>
          </a:xfrm>
          <a:prstGeom prst="plaque">
            <a:avLst>
              <a:gd name="adj" fmla="val 10151"/>
            </a:avLst>
          </a:prstGeom>
          <a:noFill/>
          <a:ln>
            <a:noFill/>
          </a:ln>
        </p:spPr>
      </p:pic>
      <p:sp>
        <p:nvSpPr>
          <p:cNvPr id="617" name="Google Shape;617;p53"/>
          <p:cNvSpPr txBox="1">
            <a:spLocks noGrp="1"/>
          </p:cNvSpPr>
          <p:nvPr>
            <p:ph type="title"/>
          </p:nvPr>
        </p:nvSpPr>
        <p:spPr>
          <a:xfrm>
            <a:off x="4579600" y="1611150"/>
            <a:ext cx="3767576" cy="1921200"/>
          </a:xfrm>
          <a:prstGeom prst="rect">
            <a:avLst/>
          </a:prstGeom>
        </p:spPr>
        <p:txBody>
          <a:bodyPr spcFirstLastPara="1" wrap="square" lIns="91425" tIns="91425" rIns="91425" bIns="91425" anchor="t" anchorCtr="0">
            <a:noAutofit/>
          </a:bodyPr>
          <a:lstStyle/>
          <a:p>
            <a:r>
              <a:rPr lang="en-US" sz="3200" dirty="0">
                <a:ln w="0"/>
                <a:solidFill>
                  <a:schemeClr val="tx1"/>
                </a:solidFill>
                <a:effectLst>
                  <a:outerShdw blurRad="38100" dist="19050" dir="2700000" algn="tl" rotWithShape="0">
                    <a:schemeClr val="dk1">
                      <a:alpha val="40000"/>
                    </a:schemeClr>
                  </a:outerShdw>
                </a:effectLst>
              </a:rPr>
              <a:t>maybe you decide to see another movie …</a:t>
            </a:r>
          </a:p>
        </p:txBody>
      </p:sp>
      <p:grpSp>
        <p:nvGrpSpPr>
          <p:cNvPr id="618" name="Google Shape;618;p53"/>
          <p:cNvGrpSpPr/>
          <p:nvPr/>
        </p:nvGrpSpPr>
        <p:grpSpPr>
          <a:xfrm>
            <a:off x="7717800" y="534995"/>
            <a:ext cx="1090825" cy="1227318"/>
            <a:chOff x="7717800" y="534995"/>
            <a:chExt cx="1090825" cy="1227318"/>
          </a:xfrm>
        </p:grpSpPr>
        <p:sp>
          <p:nvSpPr>
            <p:cNvPr id="619" name="Google Shape;619;p53"/>
            <p:cNvSpPr/>
            <p:nvPr/>
          </p:nvSpPr>
          <p:spPr>
            <a:xfrm flipH="1">
              <a:off x="7717800" y="1200713"/>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3"/>
            <p:cNvSpPr/>
            <p:nvPr/>
          </p:nvSpPr>
          <p:spPr>
            <a:xfrm flipH="1">
              <a:off x="7974625" y="53499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53"/>
          <p:cNvGrpSpPr/>
          <p:nvPr/>
        </p:nvGrpSpPr>
        <p:grpSpPr>
          <a:xfrm>
            <a:off x="3449225" y="3716427"/>
            <a:ext cx="1130375" cy="907995"/>
            <a:chOff x="3449225" y="3716427"/>
            <a:chExt cx="1130375" cy="907995"/>
          </a:xfrm>
        </p:grpSpPr>
        <p:sp>
          <p:nvSpPr>
            <p:cNvPr id="622" name="Google Shape;622;p53"/>
            <p:cNvSpPr/>
            <p:nvPr/>
          </p:nvSpPr>
          <p:spPr>
            <a:xfrm rot="10800000">
              <a:off x="3449225" y="3716427"/>
              <a:ext cx="789000" cy="7890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3"/>
            <p:cNvSpPr/>
            <p:nvPr/>
          </p:nvSpPr>
          <p:spPr>
            <a:xfrm rot="10800000">
              <a:off x="4090000" y="4134822"/>
              <a:ext cx="489600" cy="4896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36309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53"/>
          <p:cNvSpPr/>
          <p:nvPr/>
        </p:nvSpPr>
        <p:spPr>
          <a:xfrm>
            <a:off x="852689" y="927750"/>
            <a:ext cx="3237300" cy="3288000"/>
          </a:xfrm>
          <a:prstGeom prst="plaque">
            <a:avLst>
              <a:gd name="adj" fmla="val 1030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5" name="Google Shape;615;p53"/>
          <p:cNvPicPr preferRelativeResize="0"/>
          <p:nvPr/>
        </p:nvPicPr>
        <p:blipFill>
          <a:blip r:embed="rId3"/>
          <a:srcRect l="1252" r="1252"/>
          <a:stretch/>
        </p:blipFill>
        <p:spPr>
          <a:xfrm>
            <a:off x="952500" y="1008875"/>
            <a:ext cx="3047700" cy="3126000"/>
          </a:xfrm>
          <a:prstGeom prst="plaque">
            <a:avLst>
              <a:gd name="adj" fmla="val 10151"/>
            </a:avLst>
          </a:prstGeom>
          <a:noFill/>
          <a:ln>
            <a:noFill/>
          </a:ln>
        </p:spPr>
      </p:pic>
      <p:sp>
        <p:nvSpPr>
          <p:cNvPr id="617" name="Google Shape;617;p53"/>
          <p:cNvSpPr txBox="1">
            <a:spLocks noGrp="1"/>
          </p:cNvSpPr>
          <p:nvPr>
            <p:ph type="title"/>
          </p:nvPr>
        </p:nvSpPr>
        <p:spPr>
          <a:xfrm>
            <a:off x="4579600" y="1611150"/>
            <a:ext cx="3767576" cy="1921200"/>
          </a:xfrm>
          <a:prstGeom prst="rect">
            <a:avLst/>
          </a:prstGeom>
        </p:spPr>
        <p:txBody>
          <a:bodyPr spcFirstLastPara="1" wrap="square" lIns="91425" tIns="91425" rIns="91425" bIns="91425" anchor="t" anchorCtr="0">
            <a:noAutofit/>
          </a:bodyPr>
          <a:lstStyle/>
          <a:p>
            <a:r>
              <a:rPr lang="en-US" sz="3200" dirty="0">
                <a:ln w="0"/>
                <a:solidFill>
                  <a:schemeClr val="tx1"/>
                </a:solidFill>
                <a:effectLst>
                  <a:outerShdw blurRad="38100" dist="19050" dir="2700000" algn="tl" rotWithShape="0">
                    <a:schemeClr val="dk1">
                      <a:alpha val="40000"/>
                    </a:schemeClr>
                  </a:outerShdw>
                </a:effectLst>
              </a:rPr>
              <a:t>But there is a long line for the food …</a:t>
            </a:r>
          </a:p>
        </p:txBody>
      </p:sp>
      <p:grpSp>
        <p:nvGrpSpPr>
          <p:cNvPr id="618" name="Google Shape;618;p53"/>
          <p:cNvGrpSpPr/>
          <p:nvPr/>
        </p:nvGrpSpPr>
        <p:grpSpPr>
          <a:xfrm>
            <a:off x="7717800" y="534995"/>
            <a:ext cx="1090825" cy="1227318"/>
            <a:chOff x="7717800" y="534995"/>
            <a:chExt cx="1090825" cy="1227318"/>
          </a:xfrm>
        </p:grpSpPr>
        <p:sp>
          <p:nvSpPr>
            <p:cNvPr id="619" name="Google Shape;619;p53"/>
            <p:cNvSpPr/>
            <p:nvPr/>
          </p:nvSpPr>
          <p:spPr>
            <a:xfrm flipH="1">
              <a:off x="7717800" y="1200713"/>
              <a:ext cx="561600" cy="5616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3"/>
            <p:cNvSpPr/>
            <p:nvPr/>
          </p:nvSpPr>
          <p:spPr>
            <a:xfrm flipH="1">
              <a:off x="7974625" y="534995"/>
              <a:ext cx="834000" cy="8340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53"/>
          <p:cNvGrpSpPr/>
          <p:nvPr/>
        </p:nvGrpSpPr>
        <p:grpSpPr>
          <a:xfrm>
            <a:off x="3449225" y="3716427"/>
            <a:ext cx="1130375" cy="907995"/>
            <a:chOff x="3449225" y="3716427"/>
            <a:chExt cx="1130375" cy="907995"/>
          </a:xfrm>
        </p:grpSpPr>
        <p:sp>
          <p:nvSpPr>
            <p:cNvPr id="622" name="Google Shape;622;p53"/>
            <p:cNvSpPr/>
            <p:nvPr/>
          </p:nvSpPr>
          <p:spPr>
            <a:xfrm rot="10800000">
              <a:off x="3449225" y="3716427"/>
              <a:ext cx="789000" cy="7890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3"/>
            <p:cNvSpPr/>
            <p:nvPr/>
          </p:nvSpPr>
          <p:spPr>
            <a:xfrm rot="10800000">
              <a:off x="4090000" y="4134822"/>
              <a:ext cx="489600" cy="489600"/>
            </a:xfrm>
            <a:prstGeom prst="star4">
              <a:avLst>
                <a:gd name="adj" fmla="val 125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41553927"/>
      </p:ext>
    </p:extLst>
  </p:cSld>
  <p:clrMapOvr>
    <a:masterClrMapping/>
  </p:clrMapOvr>
</p:sld>
</file>

<file path=ppt/theme/theme1.xml><?xml version="1.0" encoding="utf-8"?>
<a:theme xmlns:a="http://schemas.openxmlformats.org/drawingml/2006/main" name="2022's Golden Figurine Awards by Slidesgo">
  <a:themeElements>
    <a:clrScheme name="Simple Light">
      <a:dk1>
        <a:srgbClr val="FFF2BB"/>
      </a:dk1>
      <a:lt1>
        <a:srgbClr val="000000"/>
      </a:lt1>
      <a:dk2>
        <a:srgbClr val="E9354B"/>
      </a:dk2>
      <a:lt2>
        <a:srgbClr val="9E3F34"/>
      </a:lt2>
      <a:accent1>
        <a:srgbClr val="FFFFFF"/>
      </a:accent1>
      <a:accent2>
        <a:srgbClr val="FFFFFF"/>
      </a:accent2>
      <a:accent3>
        <a:srgbClr val="FFFFFF"/>
      </a:accent3>
      <a:accent4>
        <a:srgbClr val="FFFFFF"/>
      </a:accent4>
      <a:accent5>
        <a:srgbClr val="FFFFFF"/>
      </a:accent5>
      <a:accent6>
        <a:srgbClr val="FFFFFF"/>
      </a:accent6>
      <a:hlink>
        <a:srgbClr val="694000"/>
      </a:hlink>
      <a:folHlink>
        <a:srgbClr val="0097A7"/>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TotalTime>
  <Words>786</Words>
  <Application>Microsoft Macintosh PowerPoint</Application>
  <PresentationFormat>On-screen Show (16:9)</PresentationFormat>
  <Paragraphs>133</Paragraphs>
  <Slides>25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Times New Roman</vt:lpstr>
      <vt:lpstr>Spartan</vt:lpstr>
      <vt:lpstr>Amethysta</vt:lpstr>
      <vt:lpstr>Arial</vt:lpstr>
      <vt:lpstr>2022's Golden Figurine Awards by Slidesgo</vt:lpstr>
      <vt:lpstr>Ticketstar: A MOVIE TICKET BOOKING WEBSITE</vt:lpstr>
      <vt:lpstr>SCENARIO</vt:lpstr>
      <vt:lpstr>SCENARIO</vt:lpstr>
      <vt:lpstr>Imagine you want to watch a movie …</vt:lpstr>
      <vt:lpstr>But there is a long line for the tickets …</vt:lpstr>
      <vt:lpstr>You get to the end of line …</vt:lpstr>
      <vt:lpstr>And the show is sold out for the day …</vt:lpstr>
      <vt:lpstr>maybe you decide to see another movie …</vt:lpstr>
      <vt:lpstr>But there is a long line for the food …</vt:lpstr>
      <vt:lpstr>And the theater is out of popcorn …</vt:lpstr>
      <vt:lpstr>CUSTOMER VALUE</vt:lpstr>
      <vt:lpstr>ARCHITECTURE</vt:lpstr>
      <vt:lpstr>System Design Considerations</vt:lpstr>
      <vt:lpstr>TECHNOLOGY STACK</vt:lpstr>
      <vt:lpstr>PowerPoint Presentation</vt:lpstr>
      <vt:lpstr>DATABASE</vt:lpstr>
      <vt:lpstr>PowerPoint Presentation</vt:lpstr>
      <vt:lpstr>BUSINESS LOGIC </vt:lpstr>
      <vt:lpstr>PowerPoint Presentation</vt:lpstr>
      <vt:lpstr>Functionalities of the Lambda function</vt:lpstr>
      <vt:lpstr>CLIENT INTERFACE</vt:lpstr>
      <vt:lpstr>PowerPoint Presentation</vt:lpstr>
      <vt:lpstr>DEMO</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 BOOKING WEBSITE</dc:title>
  <cp:lastModifiedBy>saha2094</cp:lastModifiedBy>
  <cp:revision>15</cp:revision>
  <dcterms:modified xsi:type="dcterms:W3CDTF">2022-05-26T05:23:06Z</dcterms:modified>
</cp:coreProperties>
</file>