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Roca One" charset="1" panose="00000500000000000000"/>
      <p:regular r:id="rId20"/>
    </p:embeddedFont>
    <p:embeddedFont>
      <p:font typeface="Roca One Bold" charset="1" panose="00000800000000000000"/>
      <p:regular r:id="rId21"/>
    </p:embeddedFont>
    <p:embeddedFont>
      <p:font typeface="Canva Sans Bold" charset="1" panose="020B0803030501040103"/>
      <p:regular r:id="rId22"/>
    </p:embeddedFont>
    <p:embeddedFont>
      <p:font typeface="Roca One Italics" charset="1" panose="00000500000000000000"/>
      <p:regular r:id="rId23"/>
    </p:embeddedFont>
    <p:embeddedFont>
      <p:font typeface="Roca One Bold Italics" charset="1" panose="00000800000000000000"/>
      <p:regular r:id="rId24"/>
    </p:embeddedFont>
    <p:embeddedFont>
      <p:font typeface="Canva Sans" charset="1" panose="020B05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jpe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2279" y="1109867"/>
            <a:ext cx="12859555" cy="5280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58"/>
              </a:lnSpc>
            </a:pPr>
            <a:r>
              <a:rPr lang="en-US" sz="22680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CLIMATE CHANGE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393714">
            <a:off x="11106734" y="5631812"/>
            <a:ext cx="6858651" cy="6755771"/>
          </a:xfrm>
          <a:custGeom>
            <a:avLst/>
            <a:gdLst/>
            <a:ahLst/>
            <a:cxnLst/>
            <a:rect r="r" b="b" t="t" l="l"/>
            <a:pathLst>
              <a:path h="6755771" w="6858651">
                <a:moveTo>
                  <a:pt x="0" y="0"/>
                </a:moveTo>
                <a:lnTo>
                  <a:pt x="6858651" y="0"/>
                </a:lnTo>
                <a:lnTo>
                  <a:pt x="6858651" y="6755771"/>
                </a:lnTo>
                <a:lnTo>
                  <a:pt x="0" y="6755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0073" y="8943023"/>
            <a:ext cx="83639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By: Megan, Jenyne, Qiao Yi, Evangeline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0073" y="5757917"/>
            <a:ext cx="8655291" cy="901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0"/>
              </a:lnSpc>
            </a:pPr>
            <a:r>
              <a:rPr lang="en-US" sz="5343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IT204F Project Proposal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36059" y="4961802"/>
            <a:ext cx="2588593" cy="2588593"/>
          </a:xfrm>
          <a:custGeom>
            <a:avLst/>
            <a:gdLst/>
            <a:ahLst/>
            <a:cxnLst/>
            <a:rect r="r" b="b" t="t" l="l"/>
            <a:pathLst>
              <a:path h="2588593" w="2588593">
                <a:moveTo>
                  <a:pt x="0" y="0"/>
                </a:moveTo>
                <a:lnTo>
                  <a:pt x="2588593" y="0"/>
                </a:lnTo>
                <a:lnTo>
                  <a:pt x="2588593" y="2588593"/>
                </a:lnTo>
                <a:lnTo>
                  <a:pt x="0" y="2588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5382" y="1663331"/>
            <a:ext cx="15564124" cy="8214942"/>
          </a:xfrm>
          <a:custGeom>
            <a:avLst/>
            <a:gdLst/>
            <a:ahLst/>
            <a:cxnLst/>
            <a:rect r="r" b="b" t="t" l="l"/>
            <a:pathLst>
              <a:path h="8214942" w="15564124">
                <a:moveTo>
                  <a:pt x="0" y="0"/>
                </a:moveTo>
                <a:lnTo>
                  <a:pt x="15564124" y="0"/>
                </a:lnTo>
                <a:lnTo>
                  <a:pt x="15564124" y="8214941"/>
                </a:lnTo>
                <a:lnTo>
                  <a:pt x="0" y="82149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51" t="-8665" r="-9007" b="-1640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34943" y="56316"/>
            <a:ext cx="11418113" cy="13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7"/>
              </a:lnSpc>
            </a:pPr>
            <a:r>
              <a:rPr lang="en-US" sz="7719" b="true">
                <a:solidFill>
                  <a:srgbClr val="00AF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Background of the map: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3818" y="1725908"/>
            <a:ext cx="14860364" cy="8561092"/>
          </a:xfrm>
          <a:custGeom>
            <a:avLst/>
            <a:gdLst/>
            <a:ahLst/>
            <a:cxnLst/>
            <a:rect r="r" b="b" t="t" l="l"/>
            <a:pathLst>
              <a:path h="8561092" w="14860364">
                <a:moveTo>
                  <a:pt x="0" y="0"/>
                </a:moveTo>
                <a:lnTo>
                  <a:pt x="14860364" y="0"/>
                </a:lnTo>
                <a:lnTo>
                  <a:pt x="14860364" y="8561092"/>
                </a:lnTo>
                <a:lnTo>
                  <a:pt x="0" y="8561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84560" y="8951959"/>
            <a:ext cx="1308410" cy="870050"/>
          </a:xfrm>
          <a:custGeom>
            <a:avLst/>
            <a:gdLst/>
            <a:ahLst/>
            <a:cxnLst/>
            <a:rect r="r" b="b" t="t" l="l"/>
            <a:pathLst>
              <a:path h="870050" w="1308410">
                <a:moveTo>
                  <a:pt x="0" y="0"/>
                </a:moveTo>
                <a:lnTo>
                  <a:pt x="1308410" y="0"/>
                </a:lnTo>
                <a:lnTo>
                  <a:pt x="1308410" y="870049"/>
                </a:lnTo>
                <a:lnTo>
                  <a:pt x="0" y="870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17" t="-32804" r="0" b="-2587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13363" y="4503787"/>
            <a:ext cx="1259220" cy="967972"/>
          </a:xfrm>
          <a:custGeom>
            <a:avLst/>
            <a:gdLst/>
            <a:ahLst/>
            <a:cxnLst/>
            <a:rect r="r" b="b" t="t" l="l"/>
            <a:pathLst>
              <a:path h="967972" w="1259220">
                <a:moveTo>
                  <a:pt x="0" y="0"/>
                </a:moveTo>
                <a:lnTo>
                  <a:pt x="1259221" y="0"/>
                </a:lnTo>
                <a:lnTo>
                  <a:pt x="1259221" y="967972"/>
                </a:lnTo>
                <a:lnTo>
                  <a:pt x="0" y="967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942" t="-42635" r="-20737" b="-3907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2589" y="56316"/>
            <a:ext cx="16062821" cy="13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7"/>
              </a:lnSpc>
            </a:pPr>
            <a:r>
              <a:rPr lang="en-US" sz="7719" b="true">
                <a:solidFill>
                  <a:srgbClr val="00AF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Overall how the game would look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859158" y="8951959"/>
            <a:ext cx="1308410" cy="870050"/>
          </a:xfrm>
          <a:custGeom>
            <a:avLst/>
            <a:gdLst/>
            <a:ahLst/>
            <a:cxnLst/>
            <a:rect r="r" b="b" t="t" l="l"/>
            <a:pathLst>
              <a:path h="870050" w="1308410">
                <a:moveTo>
                  <a:pt x="0" y="0"/>
                </a:moveTo>
                <a:lnTo>
                  <a:pt x="1308410" y="0"/>
                </a:lnTo>
                <a:lnTo>
                  <a:pt x="1308410" y="870049"/>
                </a:lnTo>
                <a:lnTo>
                  <a:pt x="0" y="870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17" t="-32804" r="0" b="-2587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89795" y="5143500"/>
            <a:ext cx="1308410" cy="870050"/>
          </a:xfrm>
          <a:custGeom>
            <a:avLst/>
            <a:gdLst/>
            <a:ahLst/>
            <a:cxnLst/>
            <a:rect r="r" b="b" t="t" l="l"/>
            <a:pathLst>
              <a:path h="870050" w="1308410">
                <a:moveTo>
                  <a:pt x="0" y="0"/>
                </a:moveTo>
                <a:lnTo>
                  <a:pt x="1308410" y="0"/>
                </a:lnTo>
                <a:lnTo>
                  <a:pt x="1308410" y="870050"/>
                </a:lnTo>
                <a:lnTo>
                  <a:pt x="0" y="870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17" t="-32804" r="0" b="-258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21162" y="4659514"/>
            <a:ext cx="1259220" cy="967972"/>
          </a:xfrm>
          <a:custGeom>
            <a:avLst/>
            <a:gdLst/>
            <a:ahLst/>
            <a:cxnLst/>
            <a:rect r="r" b="b" t="t" l="l"/>
            <a:pathLst>
              <a:path h="967972" w="1259220">
                <a:moveTo>
                  <a:pt x="0" y="0"/>
                </a:moveTo>
                <a:lnTo>
                  <a:pt x="1259221" y="0"/>
                </a:lnTo>
                <a:lnTo>
                  <a:pt x="1259221" y="967972"/>
                </a:lnTo>
                <a:lnTo>
                  <a:pt x="0" y="967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942" t="-42635" r="-20737" b="-3907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34891" y="4019801"/>
            <a:ext cx="1259220" cy="967972"/>
          </a:xfrm>
          <a:custGeom>
            <a:avLst/>
            <a:gdLst/>
            <a:ahLst/>
            <a:cxnLst/>
            <a:rect r="r" b="b" t="t" l="l"/>
            <a:pathLst>
              <a:path h="967972" w="1259220">
                <a:moveTo>
                  <a:pt x="0" y="0"/>
                </a:moveTo>
                <a:lnTo>
                  <a:pt x="1259221" y="0"/>
                </a:lnTo>
                <a:lnTo>
                  <a:pt x="1259221" y="967972"/>
                </a:lnTo>
                <a:lnTo>
                  <a:pt x="0" y="967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942" t="-42635" r="-20737" b="-3907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30575" y="8854036"/>
            <a:ext cx="1259220" cy="967972"/>
          </a:xfrm>
          <a:custGeom>
            <a:avLst/>
            <a:gdLst/>
            <a:ahLst/>
            <a:cxnLst/>
            <a:rect r="r" b="b" t="t" l="l"/>
            <a:pathLst>
              <a:path h="967972" w="1259220">
                <a:moveTo>
                  <a:pt x="0" y="0"/>
                </a:moveTo>
                <a:lnTo>
                  <a:pt x="1259220" y="0"/>
                </a:lnTo>
                <a:lnTo>
                  <a:pt x="1259220" y="967972"/>
                </a:lnTo>
                <a:lnTo>
                  <a:pt x="0" y="967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942" t="-42635" r="-20737" b="-3907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81687" y="6498646"/>
            <a:ext cx="1259220" cy="967972"/>
          </a:xfrm>
          <a:custGeom>
            <a:avLst/>
            <a:gdLst/>
            <a:ahLst/>
            <a:cxnLst/>
            <a:rect r="r" b="b" t="t" l="l"/>
            <a:pathLst>
              <a:path h="967972" w="1259220">
                <a:moveTo>
                  <a:pt x="0" y="0"/>
                </a:moveTo>
                <a:lnTo>
                  <a:pt x="1259220" y="0"/>
                </a:lnTo>
                <a:lnTo>
                  <a:pt x="1259220" y="967972"/>
                </a:lnTo>
                <a:lnTo>
                  <a:pt x="0" y="967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942" t="-42635" r="-20737" b="-39071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425565" y="5951220"/>
            <a:ext cx="809625" cy="830580"/>
            <a:chOff x="0" y="0"/>
            <a:chExt cx="1079500" cy="11074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5560" y="43180"/>
              <a:ext cx="1010920" cy="1019810"/>
            </a:xfrm>
            <a:custGeom>
              <a:avLst/>
              <a:gdLst/>
              <a:ahLst/>
              <a:cxnLst/>
              <a:rect r="r" b="b" t="t" l="l"/>
              <a:pathLst>
                <a:path h="1019810" w="1010920">
                  <a:moveTo>
                    <a:pt x="148590" y="224790"/>
                  </a:moveTo>
                  <a:cubicBezTo>
                    <a:pt x="152400" y="746760"/>
                    <a:pt x="151130" y="774700"/>
                    <a:pt x="168910" y="805180"/>
                  </a:cubicBezTo>
                  <a:cubicBezTo>
                    <a:pt x="187960" y="838200"/>
                    <a:pt x="224790" y="861060"/>
                    <a:pt x="262890" y="885190"/>
                  </a:cubicBezTo>
                  <a:cubicBezTo>
                    <a:pt x="311150" y="913130"/>
                    <a:pt x="379730" y="941070"/>
                    <a:pt x="440690" y="955040"/>
                  </a:cubicBezTo>
                  <a:cubicBezTo>
                    <a:pt x="500380" y="967740"/>
                    <a:pt x="563880" y="970280"/>
                    <a:pt x="626110" y="962660"/>
                  </a:cubicBezTo>
                  <a:cubicBezTo>
                    <a:pt x="690880" y="953770"/>
                    <a:pt x="773430" y="948690"/>
                    <a:pt x="820420" y="900430"/>
                  </a:cubicBezTo>
                  <a:cubicBezTo>
                    <a:pt x="881380" y="839470"/>
                    <a:pt x="902970" y="679450"/>
                    <a:pt x="922020" y="586740"/>
                  </a:cubicBezTo>
                  <a:cubicBezTo>
                    <a:pt x="937260" y="514350"/>
                    <a:pt x="960120" y="453390"/>
                    <a:pt x="943610" y="388620"/>
                  </a:cubicBezTo>
                  <a:cubicBezTo>
                    <a:pt x="923290" y="313690"/>
                    <a:pt x="830580" y="205740"/>
                    <a:pt x="783590" y="170180"/>
                  </a:cubicBezTo>
                  <a:cubicBezTo>
                    <a:pt x="758190" y="151130"/>
                    <a:pt x="731520" y="157480"/>
                    <a:pt x="713740" y="144780"/>
                  </a:cubicBezTo>
                  <a:cubicBezTo>
                    <a:pt x="697230" y="134620"/>
                    <a:pt x="694690" y="115570"/>
                    <a:pt x="674370" y="104140"/>
                  </a:cubicBezTo>
                  <a:cubicBezTo>
                    <a:pt x="632460" y="81280"/>
                    <a:pt x="535940" y="69850"/>
                    <a:pt x="452120" y="60960"/>
                  </a:cubicBezTo>
                  <a:cubicBezTo>
                    <a:pt x="342900" y="49530"/>
                    <a:pt x="129540" y="0"/>
                    <a:pt x="72390" y="55880"/>
                  </a:cubicBezTo>
                  <a:cubicBezTo>
                    <a:pt x="25400" y="101600"/>
                    <a:pt x="76200" y="269240"/>
                    <a:pt x="66040" y="306070"/>
                  </a:cubicBezTo>
                  <a:cubicBezTo>
                    <a:pt x="63500" y="317500"/>
                    <a:pt x="60960" y="322580"/>
                    <a:pt x="54610" y="327660"/>
                  </a:cubicBezTo>
                  <a:cubicBezTo>
                    <a:pt x="49530" y="331470"/>
                    <a:pt x="38100" y="332740"/>
                    <a:pt x="31750" y="330200"/>
                  </a:cubicBezTo>
                  <a:cubicBezTo>
                    <a:pt x="25400" y="327660"/>
                    <a:pt x="17780" y="318770"/>
                    <a:pt x="16510" y="311150"/>
                  </a:cubicBezTo>
                  <a:cubicBezTo>
                    <a:pt x="13970" y="304800"/>
                    <a:pt x="17780" y="293370"/>
                    <a:pt x="22860" y="288290"/>
                  </a:cubicBezTo>
                  <a:cubicBezTo>
                    <a:pt x="26670" y="283210"/>
                    <a:pt x="38100" y="279400"/>
                    <a:pt x="44450" y="280670"/>
                  </a:cubicBezTo>
                  <a:cubicBezTo>
                    <a:pt x="53340" y="283210"/>
                    <a:pt x="66040" y="295910"/>
                    <a:pt x="66040" y="303530"/>
                  </a:cubicBezTo>
                  <a:cubicBezTo>
                    <a:pt x="66040" y="312420"/>
                    <a:pt x="50800" y="331470"/>
                    <a:pt x="41910" y="331470"/>
                  </a:cubicBezTo>
                  <a:cubicBezTo>
                    <a:pt x="34290" y="331470"/>
                    <a:pt x="21590" y="321310"/>
                    <a:pt x="15240" y="306070"/>
                  </a:cubicBezTo>
                  <a:cubicBezTo>
                    <a:pt x="0" y="270510"/>
                    <a:pt x="11430" y="143510"/>
                    <a:pt x="17780" y="93980"/>
                  </a:cubicBezTo>
                  <a:cubicBezTo>
                    <a:pt x="20320" y="67310"/>
                    <a:pt x="22860" y="46990"/>
                    <a:pt x="31750" y="33020"/>
                  </a:cubicBezTo>
                  <a:cubicBezTo>
                    <a:pt x="39370" y="21590"/>
                    <a:pt x="49530" y="13970"/>
                    <a:pt x="59690" y="10160"/>
                  </a:cubicBezTo>
                  <a:cubicBezTo>
                    <a:pt x="72390" y="6350"/>
                    <a:pt x="80010" y="8890"/>
                    <a:pt x="100330" y="7620"/>
                  </a:cubicBezTo>
                  <a:cubicBezTo>
                    <a:pt x="160020" y="6350"/>
                    <a:pt x="372110" y="5080"/>
                    <a:pt x="455930" y="11430"/>
                  </a:cubicBezTo>
                  <a:cubicBezTo>
                    <a:pt x="502920" y="13970"/>
                    <a:pt x="527050" y="16510"/>
                    <a:pt x="566420" y="25400"/>
                  </a:cubicBezTo>
                  <a:cubicBezTo>
                    <a:pt x="610870" y="34290"/>
                    <a:pt x="681990" y="50800"/>
                    <a:pt x="708660" y="68580"/>
                  </a:cubicBezTo>
                  <a:cubicBezTo>
                    <a:pt x="721360" y="77470"/>
                    <a:pt x="718820" y="90170"/>
                    <a:pt x="730250" y="99060"/>
                  </a:cubicBezTo>
                  <a:cubicBezTo>
                    <a:pt x="750570" y="114300"/>
                    <a:pt x="791210" y="113030"/>
                    <a:pt x="822960" y="139700"/>
                  </a:cubicBezTo>
                  <a:cubicBezTo>
                    <a:pt x="877570" y="185420"/>
                    <a:pt x="971550" y="303530"/>
                    <a:pt x="993140" y="387350"/>
                  </a:cubicBezTo>
                  <a:cubicBezTo>
                    <a:pt x="1010920" y="458470"/>
                    <a:pt x="986790" y="524510"/>
                    <a:pt x="970280" y="601980"/>
                  </a:cubicBezTo>
                  <a:cubicBezTo>
                    <a:pt x="949960" y="695960"/>
                    <a:pt x="895350" y="859790"/>
                    <a:pt x="871220" y="909320"/>
                  </a:cubicBezTo>
                  <a:cubicBezTo>
                    <a:pt x="862330" y="927100"/>
                    <a:pt x="858520" y="933450"/>
                    <a:pt x="848360" y="942340"/>
                  </a:cubicBezTo>
                  <a:cubicBezTo>
                    <a:pt x="838200" y="952500"/>
                    <a:pt x="826770" y="957580"/>
                    <a:pt x="807720" y="965200"/>
                  </a:cubicBezTo>
                  <a:cubicBezTo>
                    <a:pt x="768350" y="981710"/>
                    <a:pt x="688340" y="1007110"/>
                    <a:pt x="626110" y="1013460"/>
                  </a:cubicBezTo>
                  <a:cubicBezTo>
                    <a:pt x="562610" y="1019810"/>
                    <a:pt x="476250" y="1010920"/>
                    <a:pt x="429260" y="1004570"/>
                  </a:cubicBezTo>
                  <a:cubicBezTo>
                    <a:pt x="402590" y="1000760"/>
                    <a:pt x="391160" y="998220"/>
                    <a:pt x="367030" y="989330"/>
                  </a:cubicBezTo>
                  <a:cubicBezTo>
                    <a:pt x="330200" y="976630"/>
                    <a:pt x="273050" y="953770"/>
                    <a:pt x="232410" y="925830"/>
                  </a:cubicBezTo>
                  <a:cubicBezTo>
                    <a:pt x="190500" y="896620"/>
                    <a:pt x="143510" y="857250"/>
                    <a:pt x="120650" y="816610"/>
                  </a:cubicBezTo>
                  <a:cubicBezTo>
                    <a:pt x="101600" y="781050"/>
                    <a:pt x="102870" y="751840"/>
                    <a:pt x="97790" y="698500"/>
                  </a:cubicBezTo>
                  <a:cubicBezTo>
                    <a:pt x="86360" y="594360"/>
                    <a:pt x="71120" y="281940"/>
                    <a:pt x="97790" y="224790"/>
                  </a:cubicBezTo>
                  <a:cubicBezTo>
                    <a:pt x="104140" y="208280"/>
                    <a:pt x="116840" y="198120"/>
                    <a:pt x="125730" y="199390"/>
                  </a:cubicBezTo>
                  <a:cubicBezTo>
                    <a:pt x="133350" y="199390"/>
                    <a:pt x="148590" y="224790"/>
                    <a:pt x="148590" y="22479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6651307" y="6667500"/>
            <a:ext cx="258128" cy="1258252"/>
            <a:chOff x="0" y="0"/>
            <a:chExt cx="344170" cy="16776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9530" y="49530"/>
              <a:ext cx="255270" cy="1581150"/>
            </a:xfrm>
            <a:custGeom>
              <a:avLst/>
              <a:gdLst/>
              <a:ahLst/>
              <a:cxnLst/>
              <a:rect r="r" b="b" t="t" l="l"/>
              <a:pathLst>
                <a:path h="1581150" w="255270">
                  <a:moveTo>
                    <a:pt x="133350" y="26670"/>
                  </a:moveTo>
                  <a:cubicBezTo>
                    <a:pt x="170180" y="398780"/>
                    <a:pt x="187960" y="416560"/>
                    <a:pt x="196850" y="444500"/>
                  </a:cubicBezTo>
                  <a:cubicBezTo>
                    <a:pt x="203200" y="469900"/>
                    <a:pt x="204470" y="488950"/>
                    <a:pt x="208280" y="519430"/>
                  </a:cubicBezTo>
                  <a:cubicBezTo>
                    <a:pt x="212090" y="565150"/>
                    <a:pt x="209550" y="638810"/>
                    <a:pt x="214630" y="692150"/>
                  </a:cubicBezTo>
                  <a:cubicBezTo>
                    <a:pt x="219710" y="739140"/>
                    <a:pt x="232410" y="772160"/>
                    <a:pt x="237490" y="824230"/>
                  </a:cubicBezTo>
                  <a:cubicBezTo>
                    <a:pt x="245110" y="902970"/>
                    <a:pt x="255270" y="1047750"/>
                    <a:pt x="242570" y="1120140"/>
                  </a:cubicBezTo>
                  <a:cubicBezTo>
                    <a:pt x="234950" y="1165860"/>
                    <a:pt x="212090" y="1189990"/>
                    <a:pt x="201930" y="1228090"/>
                  </a:cubicBezTo>
                  <a:cubicBezTo>
                    <a:pt x="193040" y="1266190"/>
                    <a:pt x="199390" y="1322070"/>
                    <a:pt x="185420" y="1350010"/>
                  </a:cubicBezTo>
                  <a:cubicBezTo>
                    <a:pt x="176530" y="1369060"/>
                    <a:pt x="162560" y="1370330"/>
                    <a:pt x="148590" y="1389380"/>
                  </a:cubicBezTo>
                  <a:cubicBezTo>
                    <a:pt x="120650" y="1427480"/>
                    <a:pt x="77470" y="1549400"/>
                    <a:pt x="46990" y="1569720"/>
                  </a:cubicBezTo>
                  <a:cubicBezTo>
                    <a:pt x="34290" y="1578610"/>
                    <a:pt x="16510" y="1581150"/>
                    <a:pt x="10160" y="1576070"/>
                  </a:cubicBezTo>
                  <a:cubicBezTo>
                    <a:pt x="3810" y="1570990"/>
                    <a:pt x="1270" y="1545590"/>
                    <a:pt x="6350" y="1539240"/>
                  </a:cubicBezTo>
                  <a:cubicBezTo>
                    <a:pt x="12700" y="1532890"/>
                    <a:pt x="38100" y="1531620"/>
                    <a:pt x="43180" y="1537970"/>
                  </a:cubicBezTo>
                  <a:cubicBezTo>
                    <a:pt x="49530" y="1543050"/>
                    <a:pt x="49530" y="1568450"/>
                    <a:pt x="43180" y="1574800"/>
                  </a:cubicBezTo>
                  <a:cubicBezTo>
                    <a:pt x="38100" y="1579880"/>
                    <a:pt x="20320" y="1581150"/>
                    <a:pt x="12700" y="1577340"/>
                  </a:cubicBezTo>
                  <a:cubicBezTo>
                    <a:pt x="6350" y="1573530"/>
                    <a:pt x="1270" y="1567180"/>
                    <a:pt x="1270" y="1557020"/>
                  </a:cubicBezTo>
                  <a:cubicBezTo>
                    <a:pt x="0" y="1520190"/>
                    <a:pt x="115570" y="1380490"/>
                    <a:pt x="138430" y="1314450"/>
                  </a:cubicBezTo>
                  <a:cubicBezTo>
                    <a:pt x="152400" y="1272540"/>
                    <a:pt x="146050" y="1240790"/>
                    <a:pt x="156210" y="1207770"/>
                  </a:cubicBezTo>
                  <a:cubicBezTo>
                    <a:pt x="165100" y="1176020"/>
                    <a:pt x="184150" y="1158240"/>
                    <a:pt x="191770" y="1120140"/>
                  </a:cubicBezTo>
                  <a:cubicBezTo>
                    <a:pt x="204470" y="1051560"/>
                    <a:pt x="194310" y="908050"/>
                    <a:pt x="186690" y="830580"/>
                  </a:cubicBezTo>
                  <a:cubicBezTo>
                    <a:pt x="181610" y="775970"/>
                    <a:pt x="168910" y="741680"/>
                    <a:pt x="163830" y="693420"/>
                  </a:cubicBezTo>
                  <a:cubicBezTo>
                    <a:pt x="158750" y="640080"/>
                    <a:pt x="161290" y="567690"/>
                    <a:pt x="157480" y="525780"/>
                  </a:cubicBezTo>
                  <a:cubicBezTo>
                    <a:pt x="156210" y="500380"/>
                    <a:pt x="156210" y="487680"/>
                    <a:pt x="149860" y="464820"/>
                  </a:cubicBezTo>
                  <a:cubicBezTo>
                    <a:pt x="142240" y="434340"/>
                    <a:pt x="116840" y="398780"/>
                    <a:pt x="109220" y="360680"/>
                  </a:cubicBezTo>
                  <a:cubicBezTo>
                    <a:pt x="101600" y="318770"/>
                    <a:pt x="110490" y="264160"/>
                    <a:pt x="105410" y="222250"/>
                  </a:cubicBezTo>
                  <a:cubicBezTo>
                    <a:pt x="100330" y="189230"/>
                    <a:pt x="86360" y="165100"/>
                    <a:pt x="82550" y="132080"/>
                  </a:cubicBezTo>
                  <a:cubicBezTo>
                    <a:pt x="78740" y="96520"/>
                    <a:pt x="73660" y="34290"/>
                    <a:pt x="85090" y="15240"/>
                  </a:cubicBezTo>
                  <a:cubicBezTo>
                    <a:pt x="91440" y="6350"/>
                    <a:pt x="102870" y="0"/>
                    <a:pt x="110490" y="1270"/>
                  </a:cubicBezTo>
                  <a:cubicBezTo>
                    <a:pt x="119380" y="3810"/>
                    <a:pt x="133350" y="26670"/>
                    <a:pt x="133350" y="2667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6835140" y="7487603"/>
            <a:ext cx="360045" cy="441007"/>
            <a:chOff x="0" y="0"/>
            <a:chExt cx="480060" cy="5880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9530" y="48260"/>
              <a:ext cx="381000" cy="488950"/>
            </a:xfrm>
            <a:custGeom>
              <a:avLst/>
              <a:gdLst/>
              <a:ahLst/>
              <a:cxnLst/>
              <a:rect r="r" b="b" t="t" l="l"/>
              <a:pathLst>
                <a:path h="488950" w="381000">
                  <a:moveTo>
                    <a:pt x="48260" y="12700"/>
                  </a:moveTo>
                  <a:cubicBezTo>
                    <a:pt x="201930" y="247650"/>
                    <a:pt x="269240" y="298450"/>
                    <a:pt x="297180" y="342900"/>
                  </a:cubicBezTo>
                  <a:cubicBezTo>
                    <a:pt x="316230" y="372110"/>
                    <a:pt x="316230" y="402590"/>
                    <a:pt x="332740" y="424180"/>
                  </a:cubicBezTo>
                  <a:cubicBezTo>
                    <a:pt x="345440" y="440690"/>
                    <a:pt x="377190" y="449580"/>
                    <a:pt x="379730" y="462280"/>
                  </a:cubicBezTo>
                  <a:cubicBezTo>
                    <a:pt x="381000" y="469900"/>
                    <a:pt x="375920" y="480060"/>
                    <a:pt x="369570" y="483870"/>
                  </a:cubicBezTo>
                  <a:cubicBezTo>
                    <a:pt x="363220" y="487680"/>
                    <a:pt x="345440" y="487680"/>
                    <a:pt x="339090" y="483870"/>
                  </a:cubicBezTo>
                  <a:cubicBezTo>
                    <a:pt x="332740" y="480060"/>
                    <a:pt x="328930" y="468630"/>
                    <a:pt x="328930" y="462280"/>
                  </a:cubicBezTo>
                  <a:cubicBezTo>
                    <a:pt x="328930" y="454660"/>
                    <a:pt x="335280" y="445770"/>
                    <a:pt x="341630" y="441960"/>
                  </a:cubicBezTo>
                  <a:cubicBezTo>
                    <a:pt x="346710" y="438150"/>
                    <a:pt x="358140" y="436880"/>
                    <a:pt x="364490" y="440690"/>
                  </a:cubicBezTo>
                  <a:cubicBezTo>
                    <a:pt x="370840" y="443230"/>
                    <a:pt x="378460" y="452120"/>
                    <a:pt x="379730" y="459740"/>
                  </a:cubicBezTo>
                  <a:cubicBezTo>
                    <a:pt x="381000" y="466090"/>
                    <a:pt x="377190" y="477520"/>
                    <a:pt x="372110" y="481330"/>
                  </a:cubicBezTo>
                  <a:cubicBezTo>
                    <a:pt x="367030" y="486410"/>
                    <a:pt x="358140" y="488950"/>
                    <a:pt x="349250" y="487680"/>
                  </a:cubicBezTo>
                  <a:cubicBezTo>
                    <a:pt x="334010" y="486410"/>
                    <a:pt x="304800" y="469900"/>
                    <a:pt x="290830" y="452120"/>
                  </a:cubicBezTo>
                  <a:cubicBezTo>
                    <a:pt x="274320" y="433070"/>
                    <a:pt x="276860" y="402590"/>
                    <a:pt x="259080" y="374650"/>
                  </a:cubicBezTo>
                  <a:cubicBezTo>
                    <a:pt x="231140" y="330200"/>
                    <a:pt x="156210" y="267970"/>
                    <a:pt x="118110" y="220980"/>
                  </a:cubicBezTo>
                  <a:cubicBezTo>
                    <a:pt x="88900" y="184150"/>
                    <a:pt x="68580" y="152400"/>
                    <a:pt x="48260" y="119380"/>
                  </a:cubicBezTo>
                  <a:cubicBezTo>
                    <a:pt x="29210" y="88900"/>
                    <a:pt x="0" y="50800"/>
                    <a:pt x="1270" y="29210"/>
                  </a:cubicBezTo>
                  <a:cubicBezTo>
                    <a:pt x="2540" y="17780"/>
                    <a:pt x="12700" y="3810"/>
                    <a:pt x="21590" y="2540"/>
                  </a:cubicBezTo>
                  <a:cubicBezTo>
                    <a:pt x="27940" y="0"/>
                    <a:pt x="48260" y="12700"/>
                    <a:pt x="48260" y="1270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6799897" y="6955155"/>
            <a:ext cx="330518" cy="335280"/>
            <a:chOff x="0" y="0"/>
            <a:chExt cx="440690" cy="4470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6990" y="49530"/>
              <a:ext cx="346710" cy="351790"/>
            </a:xfrm>
            <a:custGeom>
              <a:avLst/>
              <a:gdLst/>
              <a:ahLst/>
              <a:cxnLst/>
              <a:rect r="r" b="b" t="t" l="l"/>
              <a:pathLst>
                <a:path h="351790" w="346710">
                  <a:moveTo>
                    <a:pt x="3810" y="308610"/>
                  </a:moveTo>
                  <a:cubicBezTo>
                    <a:pt x="278130" y="20320"/>
                    <a:pt x="299720" y="3810"/>
                    <a:pt x="314960" y="1270"/>
                  </a:cubicBezTo>
                  <a:cubicBezTo>
                    <a:pt x="325120" y="0"/>
                    <a:pt x="334010" y="1270"/>
                    <a:pt x="339090" y="6350"/>
                  </a:cubicBezTo>
                  <a:cubicBezTo>
                    <a:pt x="344170" y="13970"/>
                    <a:pt x="345440" y="38100"/>
                    <a:pt x="340360" y="43180"/>
                  </a:cubicBezTo>
                  <a:cubicBezTo>
                    <a:pt x="334010" y="49530"/>
                    <a:pt x="308610" y="49530"/>
                    <a:pt x="303530" y="43180"/>
                  </a:cubicBezTo>
                  <a:cubicBezTo>
                    <a:pt x="297180" y="36830"/>
                    <a:pt x="299720" y="12700"/>
                    <a:pt x="306070" y="6350"/>
                  </a:cubicBezTo>
                  <a:cubicBezTo>
                    <a:pt x="311150" y="0"/>
                    <a:pt x="330200" y="0"/>
                    <a:pt x="336550" y="5080"/>
                  </a:cubicBezTo>
                  <a:cubicBezTo>
                    <a:pt x="342900" y="10160"/>
                    <a:pt x="346710" y="27940"/>
                    <a:pt x="341630" y="41910"/>
                  </a:cubicBezTo>
                  <a:cubicBezTo>
                    <a:pt x="330200" y="73660"/>
                    <a:pt x="243840" y="120650"/>
                    <a:pt x="196850" y="168910"/>
                  </a:cubicBezTo>
                  <a:cubicBezTo>
                    <a:pt x="143510" y="220980"/>
                    <a:pt x="74930" y="326390"/>
                    <a:pt x="39370" y="344170"/>
                  </a:cubicBezTo>
                  <a:cubicBezTo>
                    <a:pt x="25400" y="350520"/>
                    <a:pt x="11430" y="351790"/>
                    <a:pt x="6350" y="345440"/>
                  </a:cubicBezTo>
                  <a:cubicBezTo>
                    <a:pt x="0" y="340360"/>
                    <a:pt x="3810" y="308610"/>
                    <a:pt x="3810" y="30861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6323647" y="6913245"/>
            <a:ext cx="622935" cy="217170"/>
            <a:chOff x="0" y="0"/>
            <a:chExt cx="830580" cy="2895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9530" y="50800"/>
              <a:ext cx="735330" cy="189230"/>
            </a:xfrm>
            <a:custGeom>
              <a:avLst/>
              <a:gdLst/>
              <a:ahLst/>
              <a:cxnLst/>
              <a:rect r="r" b="b" t="t" l="l"/>
              <a:pathLst>
                <a:path h="189230" w="735330">
                  <a:moveTo>
                    <a:pt x="26670" y="0"/>
                  </a:moveTo>
                  <a:cubicBezTo>
                    <a:pt x="441960" y="38100"/>
                    <a:pt x="459740" y="59690"/>
                    <a:pt x="492760" y="68580"/>
                  </a:cubicBezTo>
                  <a:cubicBezTo>
                    <a:pt x="528320" y="77470"/>
                    <a:pt x="568960" y="68580"/>
                    <a:pt x="605790" y="80010"/>
                  </a:cubicBezTo>
                  <a:cubicBezTo>
                    <a:pt x="647700" y="92710"/>
                    <a:pt x="717550" y="125730"/>
                    <a:pt x="730250" y="148590"/>
                  </a:cubicBezTo>
                  <a:cubicBezTo>
                    <a:pt x="735330" y="158750"/>
                    <a:pt x="732790" y="172720"/>
                    <a:pt x="727710" y="179070"/>
                  </a:cubicBezTo>
                  <a:cubicBezTo>
                    <a:pt x="722630" y="185420"/>
                    <a:pt x="704850" y="189230"/>
                    <a:pt x="697230" y="185420"/>
                  </a:cubicBezTo>
                  <a:cubicBezTo>
                    <a:pt x="689610" y="180340"/>
                    <a:pt x="683260" y="158750"/>
                    <a:pt x="685800" y="149860"/>
                  </a:cubicBezTo>
                  <a:cubicBezTo>
                    <a:pt x="688340" y="143510"/>
                    <a:pt x="699770" y="137160"/>
                    <a:pt x="706120" y="137160"/>
                  </a:cubicBezTo>
                  <a:cubicBezTo>
                    <a:pt x="713740" y="135890"/>
                    <a:pt x="723900" y="139700"/>
                    <a:pt x="727710" y="146050"/>
                  </a:cubicBezTo>
                  <a:cubicBezTo>
                    <a:pt x="732790" y="152400"/>
                    <a:pt x="734060" y="170180"/>
                    <a:pt x="728980" y="176530"/>
                  </a:cubicBezTo>
                  <a:cubicBezTo>
                    <a:pt x="726440" y="182880"/>
                    <a:pt x="717550" y="186690"/>
                    <a:pt x="708660" y="187960"/>
                  </a:cubicBezTo>
                  <a:cubicBezTo>
                    <a:pt x="693420" y="187960"/>
                    <a:pt x="662940" y="175260"/>
                    <a:pt x="645160" y="165100"/>
                  </a:cubicBezTo>
                  <a:cubicBezTo>
                    <a:pt x="627380" y="154940"/>
                    <a:pt x="621030" y="138430"/>
                    <a:pt x="600710" y="129540"/>
                  </a:cubicBezTo>
                  <a:cubicBezTo>
                    <a:pt x="570230" y="116840"/>
                    <a:pt x="508000" y="124460"/>
                    <a:pt x="472440" y="114300"/>
                  </a:cubicBezTo>
                  <a:cubicBezTo>
                    <a:pt x="443230" y="105410"/>
                    <a:pt x="433070" y="87630"/>
                    <a:pt x="397510" y="77470"/>
                  </a:cubicBezTo>
                  <a:cubicBezTo>
                    <a:pt x="321310" y="57150"/>
                    <a:pt x="66040" y="76200"/>
                    <a:pt x="20320" y="50800"/>
                  </a:cubicBezTo>
                  <a:cubicBezTo>
                    <a:pt x="6350" y="43180"/>
                    <a:pt x="0" y="30480"/>
                    <a:pt x="1270" y="22860"/>
                  </a:cubicBezTo>
                  <a:cubicBezTo>
                    <a:pt x="2540" y="13970"/>
                    <a:pt x="26670" y="0"/>
                    <a:pt x="26670" y="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6919912" y="6241732"/>
            <a:ext cx="111442" cy="108585"/>
            <a:chOff x="0" y="0"/>
            <a:chExt cx="148590" cy="14478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143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6694170" y="6221730"/>
            <a:ext cx="111442" cy="108585"/>
            <a:chOff x="0" y="0"/>
            <a:chExt cx="148590" cy="14478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6990" y="45720"/>
              <a:ext cx="50800" cy="50800"/>
            </a:xfrm>
            <a:custGeom>
              <a:avLst/>
              <a:gdLst/>
              <a:ahLst/>
              <a:cxnLst/>
              <a:rect r="r" b="b" t="t" l="l"/>
              <a:pathLst>
                <a:path h="50800" w="50800">
                  <a:moveTo>
                    <a:pt x="50800" y="17780"/>
                  </a:moveTo>
                  <a:cubicBezTo>
                    <a:pt x="29210" y="5080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6350"/>
                    <a:pt x="44450" y="635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6610350" y="6360795"/>
            <a:ext cx="481965" cy="176212"/>
            <a:chOff x="0" y="0"/>
            <a:chExt cx="642620" cy="234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9530" y="50800"/>
              <a:ext cx="543560" cy="139700"/>
            </a:xfrm>
            <a:custGeom>
              <a:avLst/>
              <a:gdLst/>
              <a:ahLst/>
              <a:cxnLst/>
              <a:rect r="r" b="b" t="t" l="l"/>
              <a:pathLst>
                <a:path h="139700" w="543560">
                  <a:moveTo>
                    <a:pt x="26670" y="0"/>
                  </a:moveTo>
                  <a:cubicBezTo>
                    <a:pt x="309880" y="13970"/>
                    <a:pt x="353060" y="58420"/>
                    <a:pt x="402590" y="72390"/>
                  </a:cubicBezTo>
                  <a:cubicBezTo>
                    <a:pt x="444500" y="83820"/>
                    <a:pt x="505460" y="68580"/>
                    <a:pt x="525780" y="83820"/>
                  </a:cubicBezTo>
                  <a:cubicBezTo>
                    <a:pt x="537210" y="91440"/>
                    <a:pt x="543560" y="109220"/>
                    <a:pt x="541020" y="116840"/>
                  </a:cubicBezTo>
                  <a:cubicBezTo>
                    <a:pt x="537210" y="124460"/>
                    <a:pt x="514350" y="133350"/>
                    <a:pt x="506730" y="129540"/>
                  </a:cubicBezTo>
                  <a:cubicBezTo>
                    <a:pt x="499110" y="125730"/>
                    <a:pt x="491490" y="101600"/>
                    <a:pt x="495300" y="95250"/>
                  </a:cubicBezTo>
                  <a:cubicBezTo>
                    <a:pt x="499110" y="87630"/>
                    <a:pt x="523240" y="81280"/>
                    <a:pt x="530860" y="86360"/>
                  </a:cubicBezTo>
                  <a:cubicBezTo>
                    <a:pt x="538480" y="88900"/>
                    <a:pt x="543560" y="106680"/>
                    <a:pt x="542290" y="114300"/>
                  </a:cubicBezTo>
                  <a:cubicBezTo>
                    <a:pt x="539750" y="121920"/>
                    <a:pt x="528320" y="129540"/>
                    <a:pt x="516890" y="132080"/>
                  </a:cubicBezTo>
                  <a:cubicBezTo>
                    <a:pt x="494030" y="139700"/>
                    <a:pt x="447040" y="135890"/>
                    <a:pt x="407670" y="125730"/>
                  </a:cubicBezTo>
                  <a:cubicBezTo>
                    <a:pt x="359410" y="113030"/>
                    <a:pt x="308610" y="63500"/>
                    <a:pt x="250190" y="50800"/>
                  </a:cubicBezTo>
                  <a:cubicBezTo>
                    <a:pt x="181610" y="34290"/>
                    <a:pt x="53340" y="67310"/>
                    <a:pt x="20320" y="49530"/>
                  </a:cubicBezTo>
                  <a:cubicBezTo>
                    <a:pt x="7620" y="43180"/>
                    <a:pt x="0" y="30480"/>
                    <a:pt x="1270" y="22860"/>
                  </a:cubicBezTo>
                  <a:cubicBezTo>
                    <a:pt x="1270" y="13970"/>
                    <a:pt x="26670" y="0"/>
                    <a:pt x="26670" y="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60851" y="3694424"/>
            <a:ext cx="8026916" cy="6091088"/>
            <a:chOff x="0" y="0"/>
            <a:chExt cx="2114085" cy="16042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14085" cy="1604237"/>
            </a:xfrm>
            <a:custGeom>
              <a:avLst/>
              <a:gdLst/>
              <a:ahLst/>
              <a:cxnLst/>
              <a:rect r="r" b="b" t="t" l="l"/>
              <a:pathLst>
                <a:path h="1604237" w="2114085">
                  <a:moveTo>
                    <a:pt x="49189" y="0"/>
                  </a:moveTo>
                  <a:lnTo>
                    <a:pt x="2064895" y="0"/>
                  </a:lnTo>
                  <a:cubicBezTo>
                    <a:pt x="2092062" y="0"/>
                    <a:pt x="2114085" y="22023"/>
                    <a:pt x="2114085" y="49189"/>
                  </a:cubicBezTo>
                  <a:lnTo>
                    <a:pt x="2114085" y="1555048"/>
                  </a:lnTo>
                  <a:cubicBezTo>
                    <a:pt x="2114085" y="1582214"/>
                    <a:pt x="2092062" y="1604237"/>
                    <a:pt x="2064895" y="1604237"/>
                  </a:cubicBezTo>
                  <a:lnTo>
                    <a:pt x="49189" y="1604237"/>
                  </a:lnTo>
                  <a:cubicBezTo>
                    <a:pt x="22023" y="1604237"/>
                    <a:pt x="0" y="1582214"/>
                    <a:pt x="0" y="1555048"/>
                  </a:cubicBezTo>
                  <a:lnTo>
                    <a:pt x="0" y="49189"/>
                  </a:lnTo>
                  <a:cubicBezTo>
                    <a:pt x="0" y="22023"/>
                    <a:pt x="22023" y="0"/>
                    <a:pt x="491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14085" cy="1642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628579">
            <a:off x="13476809" y="-3870266"/>
            <a:ext cx="5666801" cy="5708316"/>
          </a:xfrm>
          <a:custGeom>
            <a:avLst/>
            <a:gdLst/>
            <a:ahLst/>
            <a:cxnLst/>
            <a:rect r="r" b="b" t="t" l="l"/>
            <a:pathLst>
              <a:path h="5708316" w="5666801">
                <a:moveTo>
                  <a:pt x="0" y="0"/>
                </a:moveTo>
                <a:lnTo>
                  <a:pt x="5666801" y="0"/>
                </a:lnTo>
                <a:lnTo>
                  <a:pt x="5666801" y="5708316"/>
                </a:lnTo>
                <a:lnTo>
                  <a:pt x="0" y="5708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60851" y="3771089"/>
            <a:ext cx="8026916" cy="5937758"/>
          </a:xfrm>
          <a:custGeom>
            <a:avLst/>
            <a:gdLst/>
            <a:ahLst/>
            <a:cxnLst/>
            <a:rect r="r" b="b" t="t" l="l"/>
            <a:pathLst>
              <a:path h="5937758" w="8026916">
                <a:moveTo>
                  <a:pt x="0" y="0"/>
                </a:moveTo>
                <a:lnTo>
                  <a:pt x="8026916" y="0"/>
                </a:lnTo>
                <a:lnTo>
                  <a:pt x="8026916" y="5937758"/>
                </a:lnTo>
                <a:lnTo>
                  <a:pt x="0" y="5937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69" t="-1729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0820" y="587367"/>
            <a:ext cx="7854340" cy="67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9"/>
              </a:lnSpc>
            </a:pPr>
            <a:r>
              <a:rPr lang="en-US" sz="4895" b="true">
                <a:solidFill>
                  <a:srgbClr val="00AF6B"/>
                </a:solidFill>
                <a:latin typeface="Roca One Bold"/>
                <a:ea typeface="Roca One Bold"/>
                <a:cs typeface="Roca One Bold"/>
                <a:sym typeface="Roca One Bold"/>
              </a:rPr>
              <a:t>01 - 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59269" y="2239457"/>
            <a:ext cx="9991783" cy="1454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5"/>
              </a:lnSpc>
            </a:pPr>
            <a:r>
              <a:rPr lang="en-US" sz="4217" i="true">
                <a:solidFill>
                  <a:srgbClr val="00AF6B"/>
                </a:solidFill>
                <a:latin typeface="Roca One Italics"/>
                <a:ea typeface="Roca One Italics"/>
                <a:cs typeface="Roca One Italics"/>
                <a:sym typeface="Roca One Italics"/>
              </a:rPr>
              <a:t> What </a:t>
            </a:r>
            <a:r>
              <a:rPr lang="en-US" sz="4217" i="true">
                <a:solidFill>
                  <a:srgbClr val="FF0000"/>
                </a:solidFill>
                <a:latin typeface="Roca One Italics"/>
                <a:ea typeface="Roca One Italics"/>
                <a:cs typeface="Roca One Italics"/>
                <a:sym typeface="Roca One Italics"/>
              </a:rPr>
              <a:t>“we”</a:t>
            </a:r>
            <a:r>
              <a:rPr lang="en-US" sz="4217" i="true">
                <a:solidFill>
                  <a:srgbClr val="00AF6B"/>
                </a:solidFill>
                <a:latin typeface="Roca One Italics"/>
                <a:ea typeface="Roca One Italics"/>
                <a:cs typeface="Roca One Italics"/>
                <a:sym typeface="Roca One Italics"/>
              </a:rPr>
              <a:t> can do to reduce climate change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0820" y="5852873"/>
            <a:ext cx="26895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AF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Scene 3: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73843" y="4340303"/>
            <a:ext cx="6214157" cy="2271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39937" indent="-469969" lvl="1">
              <a:lnSpc>
                <a:spcPts val="6095"/>
              </a:lnSpc>
              <a:buFont typeface="Arial"/>
              <a:buChar char="•"/>
            </a:pPr>
            <a:r>
              <a:rPr lang="en-US" sz="435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Tip1: Gardening</a:t>
            </a:r>
          </a:p>
          <a:p>
            <a:pPr algn="just" marL="939937" indent="-469969" lvl="1">
              <a:lnSpc>
                <a:spcPts val="6095"/>
              </a:lnSpc>
              <a:buFont typeface="Arial"/>
              <a:buChar char="•"/>
            </a:pPr>
            <a:r>
              <a:rPr lang="en-US" sz="435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Tip2:3rs</a:t>
            </a:r>
          </a:p>
          <a:p>
            <a:pPr algn="just">
              <a:lnSpc>
                <a:spcPts val="5955"/>
              </a:lnSpc>
            </a:pPr>
            <a:r>
              <a:rPr lang="en-US" sz="425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(Reuse,Reduce,Recycle)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5981" y="1753853"/>
            <a:ext cx="8100809" cy="2850090"/>
            <a:chOff x="0" y="0"/>
            <a:chExt cx="1769902" cy="6227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9902" cy="622701"/>
            </a:xfrm>
            <a:custGeom>
              <a:avLst/>
              <a:gdLst/>
              <a:ahLst/>
              <a:cxnLst/>
              <a:rect r="r" b="b" t="t" l="l"/>
              <a:pathLst>
                <a:path h="622701" w="1769902">
                  <a:moveTo>
                    <a:pt x="48741" y="0"/>
                  </a:moveTo>
                  <a:lnTo>
                    <a:pt x="1721161" y="0"/>
                  </a:lnTo>
                  <a:cubicBezTo>
                    <a:pt x="1748080" y="0"/>
                    <a:pt x="1769902" y="21822"/>
                    <a:pt x="1769902" y="48741"/>
                  </a:cubicBezTo>
                  <a:lnTo>
                    <a:pt x="1769902" y="573960"/>
                  </a:lnTo>
                  <a:cubicBezTo>
                    <a:pt x="1769902" y="586887"/>
                    <a:pt x="1764767" y="599284"/>
                    <a:pt x="1755626" y="608425"/>
                  </a:cubicBezTo>
                  <a:cubicBezTo>
                    <a:pt x="1746485" y="617566"/>
                    <a:pt x="1734088" y="622701"/>
                    <a:pt x="1721161" y="622701"/>
                  </a:cubicBezTo>
                  <a:lnTo>
                    <a:pt x="48741" y="622701"/>
                  </a:lnTo>
                  <a:cubicBezTo>
                    <a:pt x="35814" y="622701"/>
                    <a:pt x="23416" y="617566"/>
                    <a:pt x="14276" y="608425"/>
                  </a:cubicBezTo>
                  <a:cubicBezTo>
                    <a:pt x="5135" y="599284"/>
                    <a:pt x="0" y="586887"/>
                    <a:pt x="0" y="573960"/>
                  </a:cubicBezTo>
                  <a:lnTo>
                    <a:pt x="0" y="48741"/>
                  </a:lnTo>
                  <a:cubicBezTo>
                    <a:pt x="0" y="35814"/>
                    <a:pt x="5135" y="23416"/>
                    <a:pt x="14276" y="14276"/>
                  </a:cubicBezTo>
                  <a:cubicBezTo>
                    <a:pt x="23416" y="5135"/>
                    <a:pt x="35814" y="0"/>
                    <a:pt x="487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9902" cy="660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722685" y="1928374"/>
            <a:ext cx="9236487" cy="6788352"/>
          </a:xfrm>
          <a:custGeom>
            <a:avLst/>
            <a:gdLst/>
            <a:ahLst/>
            <a:cxnLst/>
            <a:rect r="r" b="b" t="t" l="l"/>
            <a:pathLst>
              <a:path h="6788352" w="9236487">
                <a:moveTo>
                  <a:pt x="0" y="0"/>
                </a:moveTo>
                <a:lnTo>
                  <a:pt x="9236487" y="0"/>
                </a:lnTo>
                <a:lnTo>
                  <a:pt x="9236487" y="6788352"/>
                </a:lnTo>
                <a:lnTo>
                  <a:pt x="0" y="6788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23" r="0" b="-102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2878" y="5492997"/>
            <a:ext cx="6397928" cy="4552016"/>
          </a:xfrm>
          <a:custGeom>
            <a:avLst/>
            <a:gdLst/>
            <a:ahLst/>
            <a:cxnLst/>
            <a:rect r="r" b="b" t="t" l="l"/>
            <a:pathLst>
              <a:path h="4552016" w="6397928">
                <a:moveTo>
                  <a:pt x="0" y="0"/>
                </a:moveTo>
                <a:lnTo>
                  <a:pt x="6397927" y="0"/>
                </a:lnTo>
                <a:lnTo>
                  <a:pt x="6397927" y="4552016"/>
                </a:lnTo>
                <a:lnTo>
                  <a:pt x="0" y="4552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312" t="-48802" r="-48683" b="-6729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9405" y="2140436"/>
            <a:ext cx="8225644" cy="2686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076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Objective: User has to collect a certain number of “Correct items” (recyclable items/tree samples) within a time limit to win in order move on to the next scene</a:t>
            </a:r>
          </a:p>
          <a:p>
            <a:pPr algn="l">
              <a:lnSpc>
                <a:spcPts val="430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68345" y="587367"/>
            <a:ext cx="7854340" cy="67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9"/>
              </a:lnSpc>
            </a:pPr>
            <a:r>
              <a:rPr lang="en-US" sz="4895" b="true">
                <a:solidFill>
                  <a:srgbClr val="00AF6B"/>
                </a:solidFill>
                <a:latin typeface="Roca One Bold"/>
                <a:ea typeface="Roca One Bold"/>
                <a:cs typeface="Roca One Bold"/>
                <a:sym typeface="Roca One Bold"/>
              </a:rPr>
              <a:t>ECO CATCHER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3559" y="5246350"/>
            <a:ext cx="5376565" cy="613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11"/>
              </a:lnSpc>
              <a:spcBef>
                <a:spcPct val="0"/>
              </a:spcBef>
            </a:pPr>
            <a:r>
              <a:rPr lang="en-US" sz="3579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Sprites to collect &amp; avoid:</a:t>
            </a:r>
          </a:p>
        </p:txBody>
      </p:sp>
    </p:spTree>
  </p:cSld>
  <p:clrMapOvr>
    <a:masterClrMapping/>
  </p:clrMapOvr>
  <p:transition spd="fast">
    <p:cover dir="d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6020" y="3666253"/>
            <a:ext cx="11135959" cy="2954495"/>
            <a:chOff x="0" y="0"/>
            <a:chExt cx="2932928" cy="7781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2928" cy="778139"/>
            </a:xfrm>
            <a:custGeom>
              <a:avLst/>
              <a:gdLst/>
              <a:ahLst/>
              <a:cxnLst/>
              <a:rect r="r" b="b" t="t" l="l"/>
              <a:pathLst>
                <a:path h="778139" w="2932928">
                  <a:moveTo>
                    <a:pt x="69522" y="0"/>
                  </a:moveTo>
                  <a:lnTo>
                    <a:pt x="2863406" y="0"/>
                  </a:lnTo>
                  <a:cubicBezTo>
                    <a:pt x="2881844" y="0"/>
                    <a:pt x="2899527" y="7325"/>
                    <a:pt x="2912565" y="20362"/>
                  </a:cubicBezTo>
                  <a:cubicBezTo>
                    <a:pt x="2925603" y="33400"/>
                    <a:pt x="2932928" y="51083"/>
                    <a:pt x="2932928" y="69522"/>
                  </a:cubicBezTo>
                  <a:lnTo>
                    <a:pt x="2932928" y="708617"/>
                  </a:lnTo>
                  <a:cubicBezTo>
                    <a:pt x="2932928" y="747013"/>
                    <a:pt x="2901802" y="778139"/>
                    <a:pt x="2863406" y="778139"/>
                  </a:cubicBezTo>
                  <a:lnTo>
                    <a:pt x="69522" y="778139"/>
                  </a:lnTo>
                  <a:cubicBezTo>
                    <a:pt x="31126" y="778139"/>
                    <a:pt x="0" y="747013"/>
                    <a:pt x="0" y="708617"/>
                  </a:cubicBezTo>
                  <a:lnTo>
                    <a:pt x="0" y="69522"/>
                  </a:lnTo>
                  <a:cubicBezTo>
                    <a:pt x="0" y="51083"/>
                    <a:pt x="7325" y="33400"/>
                    <a:pt x="20362" y="20362"/>
                  </a:cubicBezTo>
                  <a:cubicBezTo>
                    <a:pt x="33400" y="7325"/>
                    <a:pt x="51083" y="0"/>
                    <a:pt x="6952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2928" cy="816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291450">
            <a:off x="2826002" y="5130667"/>
            <a:ext cx="2814659" cy="2814659"/>
          </a:xfrm>
          <a:custGeom>
            <a:avLst/>
            <a:gdLst/>
            <a:ahLst/>
            <a:cxnLst/>
            <a:rect r="r" b="b" t="t" l="l"/>
            <a:pathLst>
              <a:path h="2814659" w="2814659">
                <a:moveTo>
                  <a:pt x="0" y="0"/>
                </a:moveTo>
                <a:lnTo>
                  <a:pt x="2814659" y="0"/>
                </a:lnTo>
                <a:lnTo>
                  <a:pt x="2814659" y="2814659"/>
                </a:lnTo>
                <a:lnTo>
                  <a:pt x="0" y="2814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15947" y="4614744"/>
            <a:ext cx="8456107" cy="1551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42"/>
              </a:lnSpc>
            </a:pPr>
            <a:r>
              <a:rPr lang="en-US" sz="10759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THANKS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13924" y="-2651725"/>
            <a:ext cx="6182056" cy="6476440"/>
          </a:xfrm>
          <a:custGeom>
            <a:avLst/>
            <a:gdLst/>
            <a:ahLst/>
            <a:cxnLst/>
            <a:rect r="r" b="b" t="t" l="l"/>
            <a:pathLst>
              <a:path h="6476440" w="6182056">
                <a:moveTo>
                  <a:pt x="0" y="0"/>
                </a:moveTo>
                <a:lnTo>
                  <a:pt x="6182056" y="0"/>
                </a:lnTo>
                <a:lnTo>
                  <a:pt x="6182056" y="6476440"/>
                </a:lnTo>
                <a:lnTo>
                  <a:pt x="0" y="647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51981">
            <a:off x="-3429326" y="7222772"/>
            <a:ext cx="6858651" cy="6755771"/>
          </a:xfrm>
          <a:custGeom>
            <a:avLst/>
            <a:gdLst/>
            <a:ahLst/>
            <a:cxnLst/>
            <a:rect r="r" b="b" t="t" l="l"/>
            <a:pathLst>
              <a:path h="6755771" w="6858651">
                <a:moveTo>
                  <a:pt x="0" y="0"/>
                </a:moveTo>
                <a:lnTo>
                  <a:pt x="6858652" y="0"/>
                </a:lnTo>
                <a:lnTo>
                  <a:pt x="6858652" y="6755771"/>
                </a:lnTo>
                <a:lnTo>
                  <a:pt x="0" y="67557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546936">
            <a:off x="12604688" y="5191207"/>
            <a:ext cx="4793433" cy="6032925"/>
          </a:xfrm>
          <a:custGeom>
            <a:avLst/>
            <a:gdLst/>
            <a:ahLst/>
            <a:cxnLst/>
            <a:rect r="r" b="b" t="t" l="l"/>
            <a:pathLst>
              <a:path h="6032925" w="4793433">
                <a:moveTo>
                  <a:pt x="0" y="0"/>
                </a:moveTo>
                <a:lnTo>
                  <a:pt x="4793433" y="0"/>
                </a:lnTo>
                <a:lnTo>
                  <a:pt x="4793433" y="6032925"/>
                </a:lnTo>
                <a:lnTo>
                  <a:pt x="0" y="6032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03738" y="1726247"/>
            <a:ext cx="9656676" cy="4257244"/>
          </a:xfrm>
          <a:custGeom>
            <a:avLst/>
            <a:gdLst/>
            <a:ahLst/>
            <a:cxnLst/>
            <a:rect r="r" b="b" t="t" l="l"/>
            <a:pathLst>
              <a:path h="4257244" w="9656676">
                <a:moveTo>
                  <a:pt x="0" y="0"/>
                </a:moveTo>
                <a:lnTo>
                  <a:pt x="9656676" y="0"/>
                </a:lnTo>
                <a:lnTo>
                  <a:pt x="9656676" y="4257244"/>
                </a:lnTo>
                <a:lnTo>
                  <a:pt x="0" y="4257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83" t="-32119" r="-168404" b="-223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60756" y="5983491"/>
            <a:ext cx="1742641" cy="174264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00AF6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03200" y="-38100"/>
              <a:ext cx="406400" cy="749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4810" y="-30797"/>
            <a:ext cx="1419582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AF6B"/>
                </a:solidFill>
                <a:latin typeface="Roca One Bold"/>
                <a:ea typeface="Roca One Bold"/>
                <a:cs typeface="Roca One Bold"/>
                <a:sym typeface="Roca One Bold"/>
              </a:rPr>
              <a:t>Background Information: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58484" y="7815925"/>
            <a:ext cx="13971032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Educate the public on climate change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7376" y="1611047"/>
            <a:ext cx="17253353" cy="7064906"/>
            <a:chOff x="0" y="0"/>
            <a:chExt cx="4544093" cy="18607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4093" cy="1860716"/>
            </a:xfrm>
            <a:custGeom>
              <a:avLst/>
              <a:gdLst/>
              <a:ahLst/>
              <a:cxnLst/>
              <a:rect r="r" b="b" t="t" l="l"/>
              <a:pathLst>
                <a:path h="1860716" w="4544093">
                  <a:moveTo>
                    <a:pt x="22885" y="0"/>
                  </a:moveTo>
                  <a:lnTo>
                    <a:pt x="4521209" y="0"/>
                  </a:lnTo>
                  <a:cubicBezTo>
                    <a:pt x="4533847" y="0"/>
                    <a:pt x="4544093" y="10246"/>
                    <a:pt x="4544093" y="22885"/>
                  </a:cubicBezTo>
                  <a:lnTo>
                    <a:pt x="4544093" y="1837831"/>
                  </a:lnTo>
                  <a:cubicBezTo>
                    <a:pt x="4544093" y="1843901"/>
                    <a:pt x="4541682" y="1849721"/>
                    <a:pt x="4537390" y="1854013"/>
                  </a:cubicBezTo>
                  <a:cubicBezTo>
                    <a:pt x="4533099" y="1858305"/>
                    <a:pt x="4527278" y="1860716"/>
                    <a:pt x="4521209" y="1860716"/>
                  </a:cubicBezTo>
                  <a:lnTo>
                    <a:pt x="22885" y="1860716"/>
                  </a:lnTo>
                  <a:cubicBezTo>
                    <a:pt x="16815" y="1860716"/>
                    <a:pt x="10994" y="1858305"/>
                    <a:pt x="6703" y="1854013"/>
                  </a:cubicBezTo>
                  <a:cubicBezTo>
                    <a:pt x="2411" y="1849721"/>
                    <a:pt x="0" y="1843901"/>
                    <a:pt x="0" y="1837831"/>
                  </a:cubicBezTo>
                  <a:lnTo>
                    <a:pt x="0" y="22885"/>
                  </a:lnTo>
                  <a:cubicBezTo>
                    <a:pt x="0" y="16815"/>
                    <a:pt x="2411" y="10994"/>
                    <a:pt x="6703" y="6703"/>
                  </a:cubicBezTo>
                  <a:cubicBezTo>
                    <a:pt x="10994" y="2411"/>
                    <a:pt x="16815" y="0"/>
                    <a:pt x="228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4093" cy="1898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351981">
            <a:off x="454863" y="8755219"/>
            <a:ext cx="6858651" cy="6755771"/>
          </a:xfrm>
          <a:custGeom>
            <a:avLst/>
            <a:gdLst/>
            <a:ahLst/>
            <a:cxnLst/>
            <a:rect r="r" b="b" t="t" l="l"/>
            <a:pathLst>
              <a:path h="6755771" w="6858651">
                <a:moveTo>
                  <a:pt x="0" y="0"/>
                </a:moveTo>
                <a:lnTo>
                  <a:pt x="6858651" y="0"/>
                </a:lnTo>
                <a:lnTo>
                  <a:pt x="6858651" y="6755771"/>
                </a:lnTo>
                <a:lnTo>
                  <a:pt x="0" y="6755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510182"/>
            <a:ext cx="16772029" cy="703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065"/>
              </a:lnSpc>
            </a:pPr>
            <a:r>
              <a:rPr lang="en-US" sz="9700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01 - INTRODUCTION</a:t>
            </a:r>
          </a:p>
          <a:p>
            <a:pPr algn="just">
              <a:lnSpc>
                <a:spcPts val="14065"/>
              </a:lnSpc>
            </a:pPr>
            <a:r>
              <a:rPr lang="en-US" sz="9700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02 - QUIZ</a:t>
            </a:r>
          </a:p>
          <a:p>
            <a:pPr algn="just">
              <a:lnSpc>
                <a:spcPts val="14065"/>
              </a:lnSpc>
            </a:pPr>
            <a:r>
              <a:rPr lang="en-US" sz="9700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03 - ECO CATCHER</a:t>
            </a:r>
          </a:p>
          <a:p>
            <a:pPr algn="just">
              <a:lnSpc>
                <a:spcPts val="14065"/>
              </a:lnSpc>
            </a:pPr>
            <a:r>
              <a:rPr lang="en-US" sz="9700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04 - SURVIVE THE CLIMATE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44503"/>
            <a:ext cx="1725335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AF6B"/>
                </a:solidFill>
                <a:latin typeface="Roca One Bold"/>
                <a:ea typeface="Roca One Bold"/>
                <a:cs typeface="Roca One Bold"/>
                <a:sym typeface="Roca One Bold"/>
              </a:rPr>
              <a:t>What’s in the app?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65948" y="4021148"/>
            <a:ext cx="9205748" cy="6091088"/>
            <a:chOff x="0" y="0"/>
            <a:chExt cx="2424559" cy="16042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4559" cy="1604237"/>
            </a:xfrm>
            <a:custGeom>
              <a:avLst/>
              <a:gdLst/>
              <a:ahLst/>
              <a:cxnLst/>
              <a:rect r="r" b="b" t="t" l="l"/>
              <a:pathLst>
                <a:path h="1604237" w="2424559">
                  <a:moveTo>
                    <a:pt x="42890" y="0"/>
                  </a:moveTo>
                  <a:lnTo>
                    <a:pt x="2381669" y="0"/>
                  </a:lnTo>
                  <a:cubicBezTo>
                    <a:pt x="2405356" y="0"/>
                    <a:pt x="2424559" y="19203"/>
                    <a:pt x="2424559" y="42890"/>
                  </a:cubicBezTo>
                  <a:lnTo>
                    <a:pt x="2424559" y="1561347"/>
                  </a:lnTo>
                  <a:cubicBezTo>
                    <a:pt x="2424559" y="1585035"/>
                    <a:pt x="2405356" y="1604237"/>
                    <a:pt x="2381669" y="1604237"/>
                  </a:cubicBezTo>
                  <a:lnTo>
                    <a:pt x="42890" y="1604237"/>
                  </a:lnTo>
                  <a:cubicBezTo>
                    <a:pt x="19203" y="1604237"/>
                    <a:pt x="0" y="1585035"/>
                    <a:pt x="0" y="1561347"/>
                  </a:cubicBezTo>
                  <a:lnTo>
                    <a:pt x="0" y="42890"/>
                  </a:lnTo>
                  <a:cubicBezTo>
                    <a:pt x="0" y="19203"/>
                    <a:pt x="19203" y="0"/>
                    <a:pt x="42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4559" cy="1642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628579">
            <a:off x="13958834" y="-3986109"/>
            <a:ext cx="5666801" cy="5708316"/>
          </a:xfrm>
          <a:custGeom>
            <a:avLst/>
            <a:gdLst/>
            <a:ahLst/>
            <a:cxnLst/>
            <a:rect r="r" b="b" t="t" l="l"/>
            <a:pathLst>
              <a:path h="5708316" w="5666801">
                <a:moveTo>
                  <a:pt x="0" y="0"/>
                </a:moveTo>
                <a:lnTo>
                  <a:pt x="5666801" y="0"/>
                </a:lnTo>
                <a:lnTo>
                  <a:pt x="5666801" y="5708316"/>
                </a:lnTo>
                <a:lnTo>
                  <a:pt x="0" y="5708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65948" y="4021148"/>
            <a:ext cx="9085543" cy="6091088"/>
          </a:xfrm>
          <a:custGeom>
            <a:avLst/>
            <a:gdLst/>
            <a:ahLst/>
            <a:cxnLst/>
            <a:rect r="r" b="b" t="t" l="l"/>
            <a:pathLst>
              <a:path h="6091088" w="9085543">
                <a:moveTo>
                  <a:pt x="0" y="0"/>
                </a:moveTo>
                <a:lnTo>
                  <a:pt x="9085543" y="0"/>
                </a:lnTo>
                <a:lnTo>
                  <a:pt x="9085543" y="6091089"/>
                </a:lnTo>
                <a:lnTo>
                  <a:pt x="0" y="609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86" t="0" r="-3498" b="-345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0820" y="587367"/>
            <a:ext cx="7854340" cy="67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9"/>
              </a:lnSpc>
            </a:pPr>
            <a:r>
              <a:rPr lang="en-US" sz="4895" b="true">
                <a:solidFill>
                  <a:srgbClr val="00AF6B"/>
                </a:solidFill>
                <a:latin typeface="Roca One Bold"/>
                <a:ea typeface="Roca One Bold"/>
                <a:cs typeface="Roca One Bold"/>
                <a:sym typeface="Roca One Bold"/>
              </a:rPr>
              <a:t> 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65948" y="1645970"/>
            <a:ext cx="9991783" cy="1597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4"/>
              </a:lnSpc>
            </a:pPr>
            <a:r>
              <a:rPr lang="en-US" sz="4617" i="true">
                <a:solidFill>
                  <a:srgbClr val="00AF6B"/>
                </a:solidFill>
                <a:latin typeface="Roca One Italics"/>
                <a:ea typeface="Roca One Italics"/>
                <a:cs typeface="Roca One Italics"/>
                <a:sym typeface="Roca One Italics"/>
              </a:rPr>
              <a:t>Introducing facts on climate change in a game form!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0820" y="6179597"/>
            <a:ext cx="24650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AF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Scene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07282" y="3637028"/>
            <a:ext cx="4971921" cy="6450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2228" indent="-396114" lvl="1">
              <a:lnSpc>
                <a:spcPts val="5137"/>
              </a:lnSpc>
              <a:buFont typeface="Arial"/>
              <a:buChar char="•"/>
            </a:pPr>
            <a:r>
              <a:rPr lang="en-US" sz="3669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Fact 1( ¼ of the cause of Climate change was made by greenhouse gases emission)</a:t>
            </a:r>
          </a:p>
          <a:p>
            <a:pPr algn="ctr">
              <a:lnSpc>
                <a:spcPts val="5137"/>
              </a:lnSpc>
            </a:pPr>
          </a:p>
          <a:p>
            <a:pPr algn="ctr" marL="792228" indent="-396114" lvl="1">
              <a:lnSpc>
                <a:spcPts val="5137"/>
              </a:lnSpc>
              <a:buFont typeface="Arial"/>
              <a:buChar char="•"/>
            </a:pPr>
            <a:r>
              <a:rPr lang="en-US" sz="3669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Fact 2 (Cutting down trees can actually lead to climate change)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243" y="1696311"/>
            <a:ext cx="6332744" cy="8347407"/>
            <a:chOff x="0" y="0"/>
            <a:chExt cx="1667883" cy="2198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7883" cy="2198494"/>
            </a:xfrm>
            <a:custGeom>
              <a:avLst/>
              <a:gdLst/>
              <a:ahLst/>
              <a:cxnLst/>
              <a:rect r="r" b="b" t="t" l="l"/>
              <a:pathLst>
                <a:path h="2198494" w="1667883">
                  <a:moveTo>
                    <a:pt x="62349" y="0"/>
                  </a:moveTo>
                  <a:lnTo>
                    <a:pt x="1605535" y="0"/>
                  </a:lnTo>
                  <a:cubicBezTo>
                    <a:pt x="1622071" y="0"/>
                    <a:pt x="1637929" y="6569"/>
                    <a:pt x="1649622" y="18261"/>
                  </a:cubicBezTo>
                  <a:cubicBezTo>
                    <a:pt x="1661314" y="29954"/>
                    <a:pt x="1667883" y="45813"/>
                    <a:pt x="1667883" y="62349"/>
                  </a:cubicBezTo>
                  <a:lnTo>
                    <a:pt x="1667883" y="2136145"/>
                  </a:lnTo>
                  <a:cubicBezTo>
                    <a:pt x="1667883" y="2170580"/>
                    <a:pt x="1639969" y="2198494"/>
                    <a:pt x="1605535" y="2198494"/>
                  </a:cubicBezTo>
                  <a:lnTo>
                    <a:pt x="62349" y="2198494"/>
                  </a:lnTo>
                  <a:cubicBezTo>
                    <a:pt x="27914" y="2198494"/>
                    <a:pt x="0" y="2170580"/>
                    <a:pt x="0" y="2136145"/>
                  </a:cubicBezTo>
                  <a:lnTo>
                    <a:pt x="0" y="62349"/>
                  </a:lnTo>
                  <a:cubicBezTo>
                    <a:pt x="0" y="45813"/>
                    <a:pt x="6569" y="29954"/>
                    <a:pt x="18261" y="18261"/>
                  </a:cubicBezTo>
                  <a:cubicBezTo>
                    <a:pt x="29954" y="6569"/>
                    <a:pt x="45813" y="0"/>
                    <a:pt x="623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67883" cy="22365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389460" y="1959840"/>
            <a:ext cx="9325404" cy="7817466"/>
          </a:xfrm>
          <a:custGeom>
            <a:avLst/>
            <a:gdLst/>
            <a:ahLst/>
            <a:cxnLst/>
            <a:rect r="r" b="b" t="t" l="l"/>
            <a:pathLst>
              <a:path h="7817466" w="9325404">
                <a:moveTo>
                  <a:pt x="0" y="0"/>
                </a:moveTo>
                <a:lnTo>
                  <a:pt x="9325404" y="0"/>
                </a:lnTo>
                <a:lnTo>
                  <a:pt x="9325404" y="7817467"/>
                </a:lnTo>
                <a:lnTo>
                  <a:pt x="0" y="7817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86971" y="1876997"/>
            <a:ext cx="5693289" cy="790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9"/>
              </a:lnSpc>
            </a:pPr>
            <a:r>
              <a:rPr lang="en-US" sz="3964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Quiz game to test users’ understanding of what was covered in Scene 1 about the introduction </a:t>
            </a:r>
          </a:p>
          <a:p>
            <a:pPr algn="l">
              <a:lnSpc>
                <a:spcPts val="5549"/>
              </a:lnSpc>
            </a:pPr>
            <a:r>
              <a:rPr lang="en-US" sz="3964" i="true">
                <a:solidFill>
                  <a:srgbClr val="00AF6B"/>
                </a:solidFill>
                <a:latin typeface="Roca One Italics"/>
                <a:ea typeface="Roca One Italics"/>
                <a:cs typeface="Roca One Italics"/>
                <a:sym typeface="Roca One Italics"/>
              </a:rPr>
              <a:t>( Facts on Climate Change )</a:t>
            </a:r>
          </a:p>
          <a:p>
            <a:pPr algn="ctr">
              <a:lnSpc>
                <a:spcPts val="2100"/>
              </a:lnSpc>
            </a:pPr>
          </a:p>
          <a:p>
            <a:pPr algn="just" marL="855869" indent="-427935" lvl="1">
              <a:lnSpc>
                <a:spcPts val="5549"/>
              </a:lnSpc>
              <a:buFont typeface="Arial"/>
              <a:buChar char="•"/>
            </a:pPr>
            <a:r>
              <a:rPr lang="en-US" sz="3964" i="true">
                <a:solidFill>
                  <a:srgbClr val="00AF6B"/>
                </a:solidFill>
                <a:latin typeface="Roca One Italics"/>
                <a:ea typeface="Roca One Italics"/>
                <a:cs typeface="Roca One Italics"/>
                <a:sym typeface="Roca One Italics"/>
              </a:rPr>
              <a:t>Consist of </a:t>
            </a:r>
            <a:r>
              <a:rPr lang="en-US" b="true" sz="3964" i="true">
                <a:solidFill>
                  <a:srgbClr val="00AF6B"/>
                </a:solidFill>
                <a:latin typeface="Roca One Bold Italics"/>
                <a:ea typeface="Roca One Bold Italics"/>
                <a:cs typeface="Roca One Bold Italics"/>
                <a:sym typeface="Roca One Bold Italics"/>
              </a:rPr>
              <a:t>3</a:t>
            </a:r>
            <a:r>
              <a:rPr lang="en-US" sz="3964" i="true">
                <a:solidFill>
                  <a:srgbClr val="00AF6B"/>
                </a:solidFill>
                <a:latin typeface="Roca One Italics"/>
                <a:ea typeface="Roca One Italics"/>
                <a:cs typeface="Roca One Italics"/>
                <a:sym typeface="Roca One Italics"/>
              </a:rPr>
              <a:t> lives which users need to make sure not to use up to complete the quiz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0077" y="724899"/>
            <a:ext cx="2348561" cy="67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9"/>
              </a:lnSpc>
            </a:pPr>
            <a:r>
              <a:rPr lang="en-US" sz="4895" b="true">
                <a:solidFill>
                  <a:srgbClr val="00AF6B"/>
                </a:solidFill>
                <a:latin typeface="Roca One Bold"/>
                <a:ea typeface="Roca One Bold"/>
                <a:cs typeface="Roca One Bold"/>
                <a:sym typeface="Roca One Bold"/>
              </a:rPr>
              <a:t>QUIZ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50040" y="8282775"/>
            <a:ext cx="8741718" cy="1884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6684" indent="-388342" lvl="1">
              <a:lnSpc>
                <a:spcPts val="5036"/>
              </a:lnSpc>
              <a:buFont typeface="Arial"/>
              <a:buChar char="•"/>
            </a:pPr>
            <a:r>
              <a:rPr lang="en-US" b="true" sz="359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life will be lost</a:t>
            </a:r>
          </a:p>
          <a:p>
            <a:pPr algn="l" marL="776684" indent="-388342" lvl="1">
              <a:lnSpc>
                <a:spcPts val="5036"/>
              </a:lnSpc>
              <a:buFont typeface="Arial"/>
              <a:buChar char="•"/>
            </a:pPr>
            <a:r>
              <a:rPr lang="en-US" b="true" sz="3597">
                <a:solidFill>
                  <a:srgbClr val="FF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Option turns red and a “Buzzer” sound effect will be heard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0753" y="-945819"/>
            <a:ext cx="0" cy="11232819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99523" y="1975689"/>
            <a:ext cx="7337716" cy="6151192"/>
          </a:xfrm>
          <a:custGeom>
            <a:avLst/>
            <a:gdLst/>
            <a:ahLst/>
            <a:cxnLst/>
            <a:rect r="r" b="b" t="t" l="l"/>
            <a:pathLst>
              <a:path h="6151192" w="7337716">
                <a:moveTo>
                  <a:pt x="0" y="0"/>
                </a:moveTo>
                <a:lnTo>
                  <a:pt x="7337716" y="0"/>
                </a:lnTo>
                <a:lnTo>
                  <a:pt x="7337716" y="6151191"/>
                </a:lnTo>
                <a:lnTo>
                  <a:pt x="0" y="615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152041" y="1975689"/>
            <a:ext cx="7337716" cy="6151192"/>
          </a:xfrm>
          <a:custGeom>
            <a:avLst/>
            <a:gdLst/>
            <a:ahLst/>
            <a:cxnLst/>
            <a:rect r="r" b="b" t="t" l="l"/>
            <a:pathLst>
              <a:path h="6151192" w="7337716">
                <a:moveTo>
                  <a:pt x="0" y="0"/>
                </a:moveTo>
                <a:lnTo>
                  <a:pt x="7337716" y="0"/>
                </a:lnTo>
                <a:lnTo>
                  <a:pt x="7337716" y="6151191"/>
                </a:lnTo>
                <a:lnTo>
                  <a:pt x="0" y="6151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47689" y="8282775"/>
            <a:ext cx="8461390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AF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life will be lost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AF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Option turns green and a “Ding” sound effect will be heard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7962" y="325644"/>
            <a:ext cx="6120844" cy="1320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8"/>
              </a:lnSpc>
            </a:pPr>
            <a:r>
              <a:rPr lang="en-US" sz="3741" b="true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When answered </a:t>
            </a:r>
          </a:p>
          <a:p>
            <a:pPr algn="ctr">
              <a:lnSpc>
                <a:spcPts val="5238"/>
              </a:lnSpc>
            </a:pPr>
            <a:r>
              <a:rPr lang="en-US" sz="3741" b="true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correctly: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60478" y="325644"/>
            <a:ext cx="6120844" cy="1320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8"/>
              </a:lnSpc>
            </a:pPr>
            <a:r>
              <a:rPr lang="en-US" sz="3741" b="true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When answered </a:t>
            </a:r>
          </a:p>
          <a:p>
            <a:pPr algn="ctr">
              <a:lnSpc>
                <a:spcPts val="5238"/>
              </a:lnSpc>
            </a:pPr>
            <a:r>
              <a:rPr lang="en-US" sz="3741" b="true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wrongly: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49632" y="-945819"/>
            <a:ext cx="0" cy="11232819"/>
          </a:xfrm>
          <a:prstGeom prst="line">
            <a:avLst/>
          </a:prstGeom>
          <a:ln cap="flat" w="1905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75128" y="3335414"/>
            <a:ext cx="7812505" cy="6549206"/>
          </a:xfrm>
          <a:custGeom>
            <a:avLst/>
            <a:gdLst/>
            <a:ahLst/>
            <a:cxnLst/>
            <a:rect r="r" b="b" t="t" l="l"/>
            <a:pathLst>
              <a:path h="6549206" w="7812505">
                <a:moveTo>
                  <a:pt x="0" y="0"/>
                </a:moveTo>
                <a:lnTo>
                  <a:pt x="7812504" y="0"/>
                </a:lnTo>
                <a:lnTo>
                  <a:pt x="7812504" y="6549206"/>
                </a:lnTo>
                <a:lnTo>
                  <a:pt x="0" y="6549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911632" y="3335414"/>
            <a:ext cx="7812505" cy="6549206"/>
          </a:xfrm>
          <a:custGeom>
            <a:avLst/>
            <a:gdLst/>
            <a:ahLst/>
            <a:cxnLst/>
            <a:rect r="r" b="b" t="t" l="l"/>
            <a:pathLst>
              <a:path h="6549206" w="7812505">
                <a:moveTo>
                  <a:pt x="0" y="0"/>
                </a:moveTo>
                <a:lnTo>
                  <a:pt x="7812505" y="0"/>
                </a:lnTo>
                <a:lnTo>
                  <a:pt x="7812505" y="6549206"/>
                </a:lnTo>
                <a:lnTo>
                  <a:pt x="0" y="6549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6667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823918" y="937436"/>
            <a:ext cx="7308933" cy="1962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8"/>
              </a:lnSpc>
            </a:pPr>
            <a:r>
              <a:rPr lang="en-US" sz="3741" b="true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When users answered all questions </a:t>
            </a:r>
            <a:r>
              <a:rPr lang="en-US" b="true" sz="3741" u="sng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correctly</a:t>
            </a:r>
            <a:r>
              <a:rPr lang="en-US" sz="3741" b="true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while having </a:t>
            </a:r>
            <a:r>
              <a:rPr lang="en-US" b="true" sz="3741" u="sng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 or more</a:t>
            </a:r>
            <a:r>
              <a:rPr lang="en-US" sz="3741" b="true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lives left: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38707" y="937436"/>
            <a:ext cx="6758355" cy="1962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8"/>
              </a:lnSpc>
            </a:pPr>
            <a:r>
              <a:rPr lang="en-US" sz="3741" b="true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When users loses </a:t>
            </a:r>
            <a:r>
              <a:rPr lang="en-US" b="true" sz="3741" u="sng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</a:t>
            </a:r>
            <a:r>
              <a:rPr lang="en-US" sz="3741" b="true">
                <a:solidFill>
                  <a:srgbClr val="26262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3 lives regardless of which question number they are at: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67032" y="3842020"/>
            <a:ext cx="9205748" cy="6091088"/>
            <a:chOff x="0" y="0"/>
            <a:chExt cx="2424559" cy="16042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4559" cy="1604237"/>
            </a:xfrm>
            <a:custGeom>
              <a:avLst/>
              <a:gdLst/>
              <a:ahLst/>
              <a:cxnLst/>
              <a:rect r="r" b="b" t="t" l="l"/>
              <a:pathLst>
                <a:path h="1604237" w="2424559">
                  <a:moveTo>
                    <a:pt x="42890" y="0"/>
                  </a:moveTo>
                  <a:lnTo>
                    <a:pt x="2381669" y="0"/>
                  </a:lnTo>
                  <a:cubicBezTo>
                    <a:pt x="2405356" y="0"/>
                    <a:pt x="2424559" y="19203"/>
                    <a:pt x="2424559" y="42890"/>
                  </a:cubicBezTo>
                  <a:lnTo>
                    <a:pt x="2424559" y="1561347"/>
                  </a:lnTo>
                  <a:cubicBezTo>
                    <a:pt x="2424559" y="1585035"/>
                    <a:pt x="2405356" y="1604237"/>
                    <a:pt x="2381669" y="1604237"/>
                  </a:cubicBezTo>
                  <a:lnTo>
                    <a:pt x="42890" y="1604237"/>
                  </a:lnTo>
                  <a:cubicBezTo>
                    <a:pt x="19203" y="1604237"/>
                    <a:pt x="0" y="1585035"/>
                    <a:pt x="0" y="1561347"/>
                  </a:cubicBezTo>
                  <a:lnTo>
                    <a:pt x="0" y="42890"/>
                  </a:lnTo>
                  <a:cubicBezTo>
                    <a:pt x="0" y="19203"/>
                    <a:pt x="19203" y="0"/>
                    <a:pt x="4289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4559" cy="1642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628579">
            <a:off x="12043786" y="-3212414"/>
            <a:ext cx="5666801" cy="5708316"/>
          </a:xfrm>
          <a:custGeom>
            <a:avLst/>
            <a:gdLst/>
            <a:ahLst/>
            <a:cxnLst/>
            <a:rect r="r" b="b" t="t" l="l"/>
            <a:pathLst>
              <a:path h="5708316" w="5666801">
                <a:moveTo>
                  <a:pt x="0" y="0"/>
                </a:moveTo>
                <a:lnTo>
                  <a:pt x="5666801" y="0"/>
                </a:lnTo>
                <a:lnTo>
                  <a:pt x="5666801" y="5708316"/>
                </a:lnTo>
                <a:lnTo>
                  <a:pt x="0" y="5708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67032" y="3842020"/>
            <a:ext cx="9205748" cy="6091088"/>
          </a:xfrm>
          <a:custGeom>
            <a:avLst/>
            <a:gdLst/>
            <a:ahLst/>
            <a:cxnLst/>
            <a:rect r="r" b="b" t="t" l="l"/>
            <a:pathLst>
              <a:path h="6091088" w="9205748">
                <a:moveTo>
                  <a:pt x="0" y="0"/>
                </a:moveTo>
                <a:lnTo>
                  <a:pt x="9205748" y="0"/>
                </a:lnTo>
                <a:lnTo>
                  <a:pt x="9205748" y="6091089"/>
                </a:lnTo>
                <a:lnTo>
                  <a:pt x="0" y="609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642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600820" y="587367"/>
            <a:ext cx="7854340" cy="67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9"/>
              </a:lnSpc>
            </a:pPr>
            <a:r>
              <a:rPr lang="en-US" sz="4895" b="true">
                <a:solidFill>
                  <a:srgbClr val="00AF6B"/>
                </a:solidFill>
                <a:latin typeface="Roca One Bold"/>
                <a:ea typeface="Roca One Bold"/>
                <a:cs typeface="Roca One Bold"/>
                <a:sym typeface="Roca One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81742" y="2341085"/>
            <a:ext cx="9991783" cy="219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5"/>
              </a:lnSpc>
            </a:pPr>
            <a:r>
              <a:rPr lang="en-US" sz="4217" i="true">
                <a:solidFill>
                  <a:srgbClr val="00AF6B"/>
                </a:solidFill>
                <a:latin typeface="Roca One Italics"/>
                <a:ea typeface="Roca One Italics"/>
                <a:cs typeface="Roca One Italics"/>
                <a:sym typeface="Roca One Italics"/>
              </a:rPr>
              <a:t> Introducing the impact of climate change on </a:t>
            </a:r>
            <a:r>
              <a:rPr lang="en-US" sz="4217" i="true">
                <a:solidFill>
                  <a:srgbClr val="FF9405"/>
                </a:solidFill>
                <a:latin typeface="Roca One Italics"/>
                <a:ea typeface="Roca One Italics"/>
                <a:cs typeface="Roca One Italics"/>
                <a:sym typeface="Roca One Italics"/>
              </a:rPr>
              <a:t>us </a:t>
            </a:r>
          </a:p>
          <a:p>
            <a:pPr algn="ctr">
              <a:lnSpc>
                <a:spcPts val="590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00820" y="6000469"/>
            <a:ext cx="266723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AF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Scene 2: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02873" y="4197379"/>
            <a:ext cx="5298747" cy="2766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54749" indent="-427374" lvl="1">
              <a:lnSpc>
                <a:spcPts val="5542"/>
              </a:lnSpc>
              <a:buFont typeface="Arial"/>
              <a:buChar char="•"/>
            </a:pPr>
            <a:r>
              <a:rPr lang="en-US" sz="3959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Impact 1: Raising Temp </a:t>
            </a:r>
          </a:p>
          <a:p>
            <a:pPr algn="ctr" marL="854749" indent="-427374" lvl="1">
              <a:lnSpc>
                <a:spcPts val="5542"/>
              </a:lnSpc>
              <a:buFont typeface="Arial"/>
              <a:buChar char="•"/>
            </a:pPr>
            <a:r>
              <a:rPr lang="en-US" sz="3959">
                <a:solidFill>
                  <a:srgbClr val="000000"/>
                </a:solidFill>
                <a:latin typeface="Roca One"/>
                <a:ea typeface="Roca One"/>
                <a:cs typeface="Roca One"/>
                <a:sym typeface="Roca One"/>
              </a:rPr>
              <a:t>Impact 2 : Lesser Resources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8345" y="1941104"/>
            <a:ext cx="9008340" cy="7381894"/>
            <a:chOff x="0" y="0"/>
            <a:chExt cx="2372567" cy="19442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2567" cy="1944203"/>
            </a:xfrm>
            <a:custGeom>
              <a:avLst/>
              <a:gdLst/>
              <a:ahLst/>
              <a:cxnLst/>
              <a:rect r="r" b="b" t="t" l="l"/>
              <a:pathLst>
                <a:path h="1944203" w="2372567">
                  <a:moveTo>
                    <a:pt x="43830" y="0"/>
                  </a:moveTo>
                  <a:lnTo>
                    <a:pt x="2328737" y="0"/>
                  </a:lnTo>
                  <a:cubicBezTo>
                    <a:pt x="2352943" y="0"/>
                    <a:pt x="2372567" y="19623"/>
                    <a:pt x="2372567" y="43830"/>
                  </a:cubicBezTo>
                  <a:lnTo>
                    <a:pt x="2372567" y="1900372"/>
                  </a:lnTo>
                  <a:cubicBezTo>
                    <a:pt x="2372567" y="1924579"/>
                    <a:pt x="2352943" y="1944203"/>
                    <a:pt x="2328737" y="1944203"/>
                  </a:cubicBezTo>
                  <a:lnTo>
                    <a:pt x="43830" y="1944203"/>
                  </a:lnTo>
                  <a:cubicBezTo>
                    <a:pt x="19623" y="1944203"/>
                    <a:pt x="0" y="1924579"/>
                    <a:pt x="0" y="1900372"/>
                  </a:cubicBezTo>
                  <a:lnTo>
                    <a:pt x="0" y="43830"/>
                  </a:lnTo>
                  <a:cubicBezTo>
                    <a:pt x="0" y="19623"/>
                    <a:pt x="19623" y="0"/>
                    <a:pt x="438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72567" cy="1982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771342">
            <a:off x="13187526" y="-1075359"/>
            <a:ext cx="4793433" cy="6032925"/>
          </a:xfrm>
          <a:custGeom>
            <a:avLst/>
            <a:gdLst/>
            <a:ahLst/>
            <a:cxnLst/>
            <a:rect r="r" b="b" t="t" l="l"/>
            <a:pathLst>
              <a:path h="6032925" w="4793433">
                <a:moveTo>
                  <a:pt x="0" y="0"/>
                </a:moveTo>
                <a:lnTo>
                  <a:pt x="4793433" y="0"/>
                </a:lnTo>
                <a:lnTo>
                  <a:pt x="4793433" y="6032925"/>
                </a:lnTo>
                <a:lnTo>
                  <a:pt x="0" y="6032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96930" y="3457857"/>
            <a:ext cx="3739451" cy="3342134"/>
          </a:xfrm>
          <a:custGeom>
            <a:avLst/>
            <a:gdLst/>
            <a:ahLst/>
            <a:cxnLst/>
            <a:rect r="r" b="b" t="t" l="l"/>
            <a:pathLst>
              <a:path h="3342134" w="3739451">
                <a:moveTo>
                  <a:pt x="0" y="0"/>
                </a:moveTo>
                <a:lnTo>
                  <a:pt x="3739450" y="0"/>
                </a:lnTo>
                <a:lnTo>
                  <a:pt x="3739450" y="3342134"/>
                </a:lnTo>
                <a:lnTo>
                  <a:pt x="0" y="3342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33433" y="6799991"/>
            <a:ext cx="5395759" cy="3487009"/>
          </a:xfrm>
          <a:custGeom>
            <a:avLst/>
            <a:gdLst/>
            <a:ahLst/>
            <a:cxnLst/>
            <a:rect r="r" b="b" t="t" l="l"/>
            <a:pathLst>
              <a:path h="3487009" w="5395759">
                <a:moveTo>
                  <a:pt x="0" y="0"/>
                </a:moveTo>
                <a:lnTo>
                  <a:pt x="5395758" y="0"/>
                </a:lnTo>
                <a:lnTo>
                  <a:pt x="5395758" y="3487009"/>
                </a:lnTo>
                <a:lnTo>
                  <a:pt x="0" y="34870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118672"/>
            <a:ext cx="8675712" cy="7514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2"/>
              </a:lnSpc>
            </a:pPr>
            <a:r>
              <a:rPr lang="en-US" sz="3551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Objective: Collect solar panels and dodge the coal</a:t>
            </a:r>
          </a:p>
          <a:p>
            <a:pPr algn="l">
              <a:lnSpc>
                <a:spcPts val="4552"/>
              </a:lnSpc>
            </a:pPr>
          </a:p>
          <a:p>
            <a:pPr algn="l" marL="702065" indent="-351032" lvl="1">
              <a:lnSpc>
                <a:spcPts val="4552"/>
              </a:lnSpc>
              <a:buFont typeface="Arial"/>
              <a:buChar char="•"/>
            </a:pPr>
            <a:r>
              <a:rPr lang="en-US" sz="3251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If the entity like coal is chases and makes contact with her, she loses a life </a:t>
            </a:r>
          </a:p>
          <a:p>
            <a:pPr algn="l">
              <a:lnSpc>
                <a:spcPts val="4552"/>
              </a:lnSpc>
            </a:pPr>
          </a:p>
          <a:p>
            <a:pPr algn="l" marL="702065" indent="-351032" lvl="1">
              <a:lnSpc>
                <a:spcPts val="4552"/>
              </a:lnSpc>
              <a:buFont typeface="Arial"/>
              <a:buChar char="•"/>
            </a:pPr>
            <a:r>
              <a:rPr lang="en-US" sz="3251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After they have collected the 5 solar panels and they are still alive the game ends and they win. </a:t>
            </a:r>
          </a:p>
          <a:p>
            <a:pPr algn="l">
              <a:lnSpc>
                <a:spcPts val="4552"/>
              </a:lnSpc>
            </a:pPr>
          </a:p>
          <a:p>
            <a:pPr algn="l" marL="702065" indent="-351032" lvl="1">
              <a:lnSpc>
                <a:spcPts val="4552"/>
              </a:lnSpc>
              <a:buFont typeface="Arial"/>
              <a:buChar char="•"/>
            </a:pPr>
            <a:r>
              <a:rPr lang="en-US" sz="3251">
                <a:solidFill>
                  <a:srgbClr val="00AF6B"/>
                </a:solidFill>
                <a:latin typeface="Roca One"/>
                <a:ea typeface="Roca One"/>
                <a:cs typeface="Roca One"/>
                <a:sym typeface="Roca One"/>
              </a:rPr>
              <a:t>If they have lost their lives it flashes a retry button</a:t>
            </a:r>
          </a:p>
          <a:p>
            <a:pPr algn="l">
              <a:lnSpc>
                <a:spcPts val="455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-1224406">
            <a:off x="14324399" y="1098917"/>
            <a:ext cx="2526329" cy="2171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sz="3104" i="true">
                <a:solidFill>
                  <a:srgbClr val="00AF6B"/>
                </a:solidFill>
                <a:latin typeface="Roca One Italics"/>
                <a:ea typeface="Roca One Italics"/>
                <a:cs typeface="Roca One Italics"/>
                <a:sym typeface="Roca One Italics"/>
              </a:rPr>
              <a:t>Renewable energy= Slows climate change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8345" y="587367"/>
            <a:ext cx="9303665" cy="67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9"/>
              </a:lnSpc>
            </a:pPr>
            <a:r>
              <a:rPr lang="en-US" sz="4895" b="true">
                <a:solidFill>
                  <a:srgbClr val="00AF6B"/>
                </a:solidFill>
                <a:latin typeface="Roca One Bold"/>
                <a:ea typeface="Roca One Bold"/>
                <a:cs typeface="Roca One Bold"/>
                <a:sym typeface="Roca One Bold"/>
              </a:rPr>
              <a:t>SURVIVE THE CLIMATE GAME</a:t>
            </a:r>
          </a:p>
        </p:txBody>
      </p:sp>
    </p:spTree>
  </p:cSld>
  <p:clrMapOvr>
    <a:masterClrMapping/>
  </p:clrMapOvr>
  <p:transition spd="fast">
    <p:cover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DAGYgbgd3NQ</dc:identifier>
  <dcterms:modified xsi:type="dcterms:W3CDTF">2011-08-01T06:04:30Z</dcterms:modified>
  <cp:revision>1</cp:revision>
  <dc:title>IT204F Project Proposal Slides</dc:title>
</cp:coreProperties>
</file>