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0586401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0586401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0586401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0586401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40586401b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40586401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40586401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40586401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a58fb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a58fb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0586401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0586401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0586401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0586401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88b028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88b028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0586401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0586401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0586401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0586401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0586401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0586401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0586401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0586401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sktop.github.com/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11700" y="1152475"/>
            <a:ext cx="370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b="1" lang="en"/>
              <a:t>push</a:t>
            </a:r>
            <a:r>
              <a:rPr lang="en"/>
              <a:t> things to the remote repository so others can see and use our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Click “Push origin” on master branch and your own branch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167075" y="1387550"/>
            <a:ext cx="347700" cy="344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5767930" y="1387550"/>
            <a:ext cx="347700" cy="344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6390003" y="1387550"/>
            <a:ext cx="347700" cy="344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6970232" y="1387550"/>
            <a:ext cx="347700" cy="3444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5167075" y="3837299"/>
            <a:ext cx="339900" cy="342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754531" y="3837299"/>
            <a:ext cx="339900" cy="342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362730" y="3837299"/>
            <a:ext cx="339900" cy="342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929474" y="3837299"/>
            <a:ext cx="339900" cy="3420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557419" y="2039935"/>
            <a:ext cx="1172100" cy="34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6583610" y="4477474"/>
            <a:ext cx="11460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6583610" y="3197125"/>
            <a:ext cx="1146000" cy="3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 rot="10800000">
            <a:off x="7143509" y="1732163"/>
            <a:ext cx="0" cy="2781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2"/>
          <p:cNvCxnSpPr/>
          <p:nvPr/>
        </p:nvCxnSpPr>
        <p:spPr>
          <a:xfrm rot="10800000">
            <a:off x="7099977" y="4190336"/>
            <a:ext cx="0" cy="2760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5941776" y="1126584"/>
            <a:ext cx="0" cy="2385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2"/>
          <p:cNvCxnSpPr/>
          <p:nvPr/>
        </p:nvCxnSpPr>
        <p:spPr>
          <a:xfrm>
            <a:off x="7099977" y="3569773"/>
            <a:ext cx="0" cy="236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2"/>
          <p:cNvSpPr/>
          <p:nvPr/>
        </p:nvSpPr>
        <p:spPr>
          <a:xfrm>
            <a:off x="5355686" y="759700"/>
            <a:ext cx="1172100" cy="34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5167075" y="374600"/>
            <a:ext cx="2391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Remote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167075" y="2838000"/>
            <a:ext cx="2391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Local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4934600" y="374600"/>
            <a:ext cx="2996700" cy="21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934600" y="2838000"/>
            <a:ext cx="2996700" cy="206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5401475" y="759700"/>
            <a:ext cx="1080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your_branch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6603775" y="1992888"/>
            <a:ext cx="1080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master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616300" y="4466325"/>
            <a:ext cx="10806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master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6616300" y="3168963"/>
            <a:ext cx="1080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your_branch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has been changed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 should not make changes directly on master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BUT...to simulate a file change we’re going to do it </a:t>
            </a:r>
            <a:r>
              <a:rPr lang="en" u="sng"/>
              <a:t>just this once.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the text file, commit, and push master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back to your branch and change the same text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Commit your changes to your branch and push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1130775"/>
            <a:ext cx="40215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your branch with 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the warning that tells you there will be a </a:t>
            </a:r>
            <a:r>
              <a:rPr b="1" lang="en"/>
              <a:t>merge conflict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Deciphering a conflict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&lt;&lt;&lt;&lt;&lt;&lt;&lt;&lt;&lt; 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Your branch’s content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===================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Other branch’s content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&gt;&gt;&gt;&gt;&gt;&gt;&gt;&gt;&gt;&gt;&gt; other_branch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Note: this will appear in the </a:t>
            </a:r>
            <a:r>
              <a:rPr i="1" lang="en"/>
              <a:t>actual file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2998" l="1630" r="1319" t="3007"/>
          <a:stretch/>
        </p:blipFill>
        <p:spPr>
          <a:xfrm>
            <a:off x="3855800" y="151925"/>
            <a:ext cx="2329400" cy="9042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4810800" y="1210850"/>
            <a:ext cx="40215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&lt;&lt;&lt;&lt;&lt;Head, =====, and &gt;&gt;&gt;&gt;master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text 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 merging (appears to be automatic on GUI)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Note: this should NOT be done on master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Switch to master and merge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GitHub Desktop &amp; Create Account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39999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 “download github desktop”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https://desktop.github.com/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Click the download link for you operating system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832400" y="1152475"/>
            <a:ext cx="39999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 “GitHub”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4"/>
              </a:rPr>
              <a:t>https://github.com/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Create account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3918200"/>
            <a:ext cx="85206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</a:t>
            </a:r>
            <a:r>
              <a:rPr lang="en" sz="1800"/>
              <a:t>u could use Bitbucket and Source Tree instead, but I will be using GitHub and GitHub Desktop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learning the GUI?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= Graphical User Interface = GitHub Desktop, Source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a lot of people in industry that use GUIs and a lot that use the 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feel strongly about using the terminal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 the terminal is too much to cover in an thirty minutes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we’re using the GUI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Repository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</a:t>
            </a:r>
            <a:r>
              <a:rPr b="1" lang="en"/>
              <a:t>remote repository</a:t>
            </a:r>
            <a:r>
              <a:rPr lang="en"/>
              <a:t> in GitHub </a:t>
            </a:r>
            <a:r>
              <a:rPr lang="en" u="sng"/>
              <a:t>on the 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GitHub.com is where everyone’s collective changes are at (remote </a:t>
            </a:r>
            <a:r>
              <a:rPr lang="en"/>
              <a:t>repository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your personal machine is where </a:t>
            </a:r>
            <a:r>
              <a:rPr i="1" lang="en"/>
              <a:t>your</a:t>
            </a:r>
            <a:r>
              <a:rPr lang="en"/>
              <a:t> changes are at (</a:t>
            </a:r>
            <a:r>
              <a:rPr b="1" lang="en"/>
              <a:t>local repository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and your group members all have your own local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put your changes on the remote repository by </a:t>
            </a:r>
            <a:r>
              <a:rPr b="1" lang="en"/>
              <a:t>merging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the Repository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141700" cy="20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group members to the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Clone the repository you (or your group member) just created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b="1" lang="en"/>
              <a:t>local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648975" y="1253400"/>
            <a:ext cx="1246500" cy="1066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Remote Repository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6000625" y="2935600"/>
            <a:ext cx="569100" cy="572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6987663" y="2935600"/>
            <a:ext cx="569100" cy="572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974725" y="2935600"/>
            <a:ext cx="569100" cy="572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6425775" y="2362800"/>
            <a:ext cx="381900" cy="511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flipH="1" rot="10800000">
            <a:off x="7268613" y="2385497"/>
            <a:ext cx="7200" cy="484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 rot="10800000">
            <a:off x="7737000" y="2355597"/>
            <a:ext cx="273600" cy="568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5813425" y="3569600"/>
            <a:ext cx="943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Local Repository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800475" y="3574200"/>
            <a:ext cx="943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Local Repository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787525" y="3569600"/>
            <a:ext cx="943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Local Repository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</a:t>
            </a:r>
            <a:r>
              <a:rPr b="1" lang="en"/>
              <a:t>master</a:t>
            </a:r>
            <a:r>
              <a:rPr lang="en"/>
              <a:t> is where the current project is 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Everyone in your group should create their own branch                                             to work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and your group members should only work on your                                        </a:t>
            </a:r>
            <a:r>
              <a:rPr i="1" lang="en"/>
              <a:t>individual 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your changes are ready to </a:t>
            </a:r>
            <a:r>
              <a:rPr b="1" lang="en"/>
              <a:t>merge</a:t>
            </a:r>
            <a:r>
              <a:rPr lang="en"/>
              <a:t> with the current project you merge your branch and the master branch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37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branch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7296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is your branch at right now?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add it to the remote repo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786713" y="13954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6387568" y="13954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9"/>
          <p:cNvCxnSpPr/>
          <p:nvPr/>
        </p:nvCxnSpPr>
        <p:spPr>
          <a:xfrm flipH="1" rot="10800000">
            <a:off x="6242913" y="2134075"/>
            <a:ext cx="327600" cy="1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/>
          <p:nvPr/>
        </p:nvCxnSpPr>
        <p:spPr>
          <a:xfrm flipH="1" rot="10800000">
            <a:off x="5360925" y="1563225"/>
            <a:ext cx="317100" cy="7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/>
          <p:nvPr/>
        </p:nvSpPr>
        <p:spPr>
          <a:xfrm>
            <a:off x="4417100" y="1467075"/>
            <a:ext cx="699000" cy="19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678993" y="1962475"/>
            <a:ext cx="347700" cy="3444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7357340" y="1962475"/>
            <a:ext cx="347700" cy="3444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175325" y="2034925"/>
            <a:ext cx="959100" cy="199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your_branch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9"/>
          <p:cNvCxnSpPr>
            <a:stCxn id="108" idx="6"/>
            <a:endCxn id="109" idx="2"/>
          </p:cNvCxnSpPr>
          <p:nvPr/>
        </p:nvCxnSpPr>
        <p:spPr>
          <a:xfrm>
            <a:off x="6134413" y="1567600"/>
            <a:ext cx="253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6633500" y="1714637"/>
            <a:ext cx="174300" cy="27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>
            <a:stCxn id="113" idx="6"/>
            <a:endCxn id="114" idx="2"/>
          </p:cNvCxnSpPr>
          <p:nvPr/>
        </p:nvCxnSpPr>
        <p:spPr>
          <a:xfrm>
            <a:off x="7026693" y="2134675"/>
            <a:ext cx="330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9"/>
          <p:cNvSpPr/>
          <p:nvPr/>
        </p:nvSpPr>
        <p:spPr>
          <a:xfrm>
            <a:off x="6075438" y="371615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676293" y="371615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5649650" y="3883975"/>
            <a:ext cx="317100" cy="7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/>
          <p:nvPr/>
        </p:nvSpPr>
        <p:spPr>
          <a:xfrm>
            <a:off x="4705825" y="3787825"/>
            <a:ext cx="699000" cy="19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3" name="Google Shape;123;p19"/>
          <p:cNvCxnSpPr>
            <a:stCxn id="119" idx="6"/>
            <a:endCxn id="120" idx="2"/>
          </p:cNvCxnSpPr>
          <p:nvPr/>
        </p:nvCxnSpPr>
        <p:spPr>
          <a:xfrm>
            <a:off x="6423138" y="3888350"/>
            <a:ext cx="253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5323075" y="1017725"/>
            <a:ext cx="127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Local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425500" y="3250025"/>
            <a:ext cx="127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Remote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4519525" y="3250025"/>
            <a:ext cx="2882100" cy="1065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233650" y="1017725"/>
            <a:ext cx="3618600" cy="1489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changes on your branch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a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new text file, put some stuff in that text file, save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back to the GUI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that you have a change now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Commit </a:t>
            </a:r>
            <a:r>
              <a:rPr lang="en"/>
              <a:t>the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Commits include a message that should be descriptive of what you did:            </a:t>
            </a:r>
            <a:r>
              <a:rPr i="1" lang="en"/>
              <a:t>“Fixed bug &lt;describe bug&gt; by updating &lt;describe the changes you made&gt;”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326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changes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38075"/>
            <a:ext cx="54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master branch to reflect the changes made in your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compare the branches to see if you will have any conflicts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Click “History” and note that your branch is </a:t>
            </a:r>
            <a:r>
              <a:rPr i="1" lang="en"/>
              <a:t>ahead</a:t>
            </a:r>
            <a:r>
              <a:rPr lang="en"/>
              <a:t> by one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no conflicts, so now we will </a:t>
            </a:r>
            <a:r>
              <a:rPr lang="en" u="sng"/>
              <a:t>switch to master branch</a:t>
            </a:r>
            <a:r>
              <a:rPr lang="en"/>
              <a:t> and 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your local version of master has your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6118550" y="33830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719405" y="33830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7341478" y="33830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1"/>
          <p:cNvCxnSpPr/>
          <p:nvPr/>
        </p:nvCxnSpPr>
        <p:spPr>
          <a:xfrm rot="10800000">
            <a:off x="8597725" y="3778050"/>
            <a:ext cx="3600" cy="508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8568926" y="3090109"/>
            <a:ext cx="0" cy="2385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8036863" y="2757625"/>
            <a:ext cx="915000" cy="2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Master’s last commit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415800" y="3950075"/>
            <a:ext cx="347700" cy="3444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010830" y="3950075"/>
            <a:ext cx="347700" cy="3444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7689178" y="3950075"/>
            <a:ext cx="347700" cy="3444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8395082" y="33830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8042127" y="4396950"/>
            <a:ext cx="1053600" cy="278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your_branch</a:t>
            </a: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’s last commit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1" name="Google Shape;151;p21"/>
          <p:cNvCxnSpPr>
            <a:stCxn id="140" idx="6"/>
            <a:endCxn id="141" idx="2"/>
          </p:cNvCxnSpPr>
          <p:nvPr/>
        </p:nvCxnSpPr>
        <p:spPr>
          <a:xfrm>
            <a:off x="6466250" y="3555200"/>
            <a:ext cx="253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>
            <a:stCxn id="141" idx="6"/>
            <a:endCxn id="142" idx="2"/>
          </p:cNvCxnSpPr>
          <p:nvPr/>
        </p:nvCxnSpPr>
        <p:spPr>
          <a:xfrm>
            <a:off x="7067105" y="3555200"/>
            <a:ext cx="27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>
            <a:stCxn id="140" idx="4"/>
            <a:endCxn id="146" idx="1"/>
          </p:cNvCxnSpPr>
          <p:nvPr/>
        </p:nvCxnSpPr>
        <p:spPr>
          <a:xfrm>
            <a:off x="6292400" y="3727400"/>
            <a:ext cx="174300" cy="27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>
            <a:stCxn id="146" idx="6"/>
            <a:endCxn id="147" idx="2"/>
          </p:cNvCxnSpPr>
          <p:nvPr/>
        </p:nvCxnSpPr>
        <p:spPr>
          <a:xfrm>
            <a:off x="6763500" y="4122275"/>
            <a:ext cx="247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stCxn id="147" idx="6"/>
            <a:endCxn id="148" idx="2"/>
          </p:cNvCxnSpPr>
          <p:nvPr/>
        </p:nvCxnSpPr>
        <p:spPr>
          <a:xfrm>
            <a:off x="7358530" y="4122275"/>
            <a:ext cx="330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stCxn id="142" idx="6"/>
            <a:endCxn id="149" idx="2"/>
          </p:cNvCxnSpPr>
          <p:nvPr/>
        </p:nvCxnSpPr>
        <p:spPr>
          <a:xfrm>
            <a:off x="7689178" y="3555200"/>
            <a:ext cx="705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>
            <a:stCxn id="148" idx="7"/>
            <a:endCxn id="149" idx="3"/>
          </p:cNvCxnSpPr>
          <p:nvPr/>
        </p:nvCxnSpPr>
        <p:spPr>
          <a:xfrm flipH="1" rot="10800000">
            <a:off x="7985958" y="3677111"/>
            <a:ext cx="459900" cy="32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/>
          <p:nvPr/>
        </p:nvSpPr>
        <p:spPr>
          <a:xfrm>
            <a:off x="6174413" y="8263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6775268" y="8263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397340" y="826300"/>
            <a:ext cx="347700" cy="3444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1"/>
          <p:cNvCxnSpPr/>
          <p:nvPr/>
        </p:nvCxnSpPr>
        <p:spPr>
          <a:xfrm rot="10800000">
            <a:off x="7918897" y="1768813"/>
            <a:ext cx="0" cy="2781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7571189" y="525746"/>
            <a:ext cx="0" cy="2385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7066675" y="185600"/>
            <a:ext cx="915000" cy="2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Master’s last commit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6471663" y="1393375"/>
            <a:ext cx="347700" cy="3444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7066693" y="1393375"/>
            <a:ext cx="347700" cy="3444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7745040" y="1393375"/>
            <a:ext cx="347700" cy="344400"/>
          </a:xfrm>
          <a:prstGeom prst="ellipse">
            <a:avLst/>
          </a:prstGeom>
          <a:solidFill>
            <a:srgbClr val="9FC5E8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397340" y="2085175"/>
            <a:ext cx="1053600" cy="278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your_branch’s last commit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21"/>
          <p:cNvCxnSpPr>
            <a:stCxn id="158" idx="6"/>
            <a:endCxn id="159" idx="2"/>
          </p:cNvCxnSpPr>
          <p:nvPr/>
        </p:nvCxnSpPr>
        <p:spPr>
          <a:xfrm>
            <a:off x="6522113" y="998500"/>
            <a:ext cx="253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59" idx="6"/>
            <a:endCxn id="160" idx="2"/>
          </p:cNvCxnSpPr>
          <p:nvPr/>
        </p:nvCxnSpPr>
        <p:spPr>
          <a:xfrm>
            <a:off x="7122968" y="998500"/>
            <a:ext cx="27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58" idx="4"/>
            <a:endCxn id="164" idx="1"/>
          </p:cNvCxnSpPr>
          <p:nvPr/>
        </p:nvCxnSpPr>
        <p:spPr>
          <a:xfrm>
            <a:off x="6348263" y="1170700"/>
            <a:ext cx="174300" cy="27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4" idx="6"/>
            <a:endCxn id="165" idx="2"/>
          </p:cNvCxnSpPr>
          <p:nvPr/>
        </p:nvCxnSpPr>
        <p:spPr>
          <a:xfrm>
            <a:off x="6819363" y="1565575"/>
            <a:ext cx="247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65" idx="6"/>
            <a:endCxn id="166" idx="2"/>
          </p:cNvCxnSpPr>
          <p:nvPr/>
        </p:nvCxnSpPr>
        <p:spPr>
          <a:xfrm>
            <a:off x="7414393" y="1565575"/>
            <a:ext cx="330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