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8047aa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8047aa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8047aa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8047aa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8047aa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8047aa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8047aa6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8047aa6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8047aa6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8047aa6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8047aa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8047aa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8047aa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8047aa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8047aa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8047aa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8047aa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8047aa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8047aa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8047aa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8047aa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8047aa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8047aa6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8047aa6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8047aa6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8047aa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create a new function,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 out the line that makes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HelloWorld()</a:t>
            </a:r>
            <a:r>
              <a:rPr lang="en"/>
              <a:t> run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#HelloWorld()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print 1 through 5 to the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loops are not like java/c++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(5):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how would change it to print what we want?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print letters in a name?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9450"/>
            <a:ext cx="41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like arrays (0-indexed)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 out our old function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new function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'dog'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"fish"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numbers = [1,2,3]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 = [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‘cat’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2,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“cow”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list: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(items)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903900" y="1159450"/>
            <a:ext cx="42051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have lists of lists: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L1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‘cat’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[3,2],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“fish”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L2 = [L1, [3,2,1],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“cow”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access ‘fish’ from L2?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fish = L2[0][2]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set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[3,2,1] </a:t>
            </a:r>
            <a:r>
              <a:rPr lang="en"/>
              <a:t>to ‘dog’ in L2?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L2[1] =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‘dog’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java/c++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all items from the list individually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&lt;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(items):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(items[i])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i + 1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Python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“download python”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linkClick r:id="rId3"/>
              </a:rPr>
              <a:t>https://www.python.org/downloads/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Windows: click on yellow button “Download Python 3.7.0”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Other: click on your OS below the yellow button, then click “Latest Python 3 Release - Python 3.7.0”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be using 3.6.4, 3.7 should be very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development environment “IDLE” should come with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450" y="445025"/>
            <a:ext cx="3203800" cy="1390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Script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IDLE in your computer and open the desktop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is a terminal - not great for coding programs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a script: File &gt; New file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file (CRTL +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Filename doesn’t matter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Function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ef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after you hit “enter” your cursor indents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tracks methods and loops with indentation - no braces!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tracks commands with new lines - no semicolons!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compute 4+6 (type 4+6 inside the function)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(CTRL+S)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(Run &gt; Run Module) (F5)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script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HelloWorld()</a:t>
            </a:r>
            <a:r>
              <a:rPr lang="en"/>
              <a:t>in the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happens? - it computes 4+6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it print to terminal: go back to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and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it prints the output to the terminal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with ‘ or “: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“this is a string”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‘this is also a string’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your print statement type a string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its annoying to retype your function every time you run - put it in the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should it go in the script?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and run - you don’t need to do anything in the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	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at runtime - do not declare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set it equal to your name: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“my name”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your variable in your print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Save and run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	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get name from user instead of hardcoding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“prompt that will be printed out to terminal”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Whatever is typed</a:t>
            </a:r>
            <a:r>
              <a:rPr lang="en"/>
              <a:t> in the terminal is returned in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“What is your name?”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Save and 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pass in the name we want to print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Delete the input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function definition to include variable: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(name):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function call to include parameter: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HelloWorld(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"Megan"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happens if I try to pass in a number?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