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8B4"/>
    <a:srgbClr val="6EC988"/>
    <a:srgbClr val="93A678"/>
    <a:srgbClr val="AEC88F"/>
    <a:srgbClr val="C6BF65"/>
    <a:srgbClr val="FFC984"/>
    <a:srgbClr val="D7FEE0"/>
    <a:srgbClr val="AAFFB4"/>
    <a:srgbClr val="FFDC74"/>
    <a:srgbClr val="9AA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2153"/>
  </p:normalViewPr>
  <p:slideViewPr>
    <p:cSldViewPr snapToGrid="0" snapToObjects="1">
      <p:cViewPr varScale="1">
        <p:scale>
          <a:sx n="97" d="100"/>
          <a:sy n="97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9C55-CE99-2644-B1AF-7C2E194E203A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816A9-2D6B-E046-8DCA-D215B3719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53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1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9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82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5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3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4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8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4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787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44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219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6400-1F23-9F4D-A7A6-459F9B36EFAF}" type="datetimeFigureOut">
              <a:rPr kumimoji="1" lang="zh-TW" altLang="en-US" smtClean="0"/>
              <a:t>2023/9/19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64B4-795E-D045-87B4-7B061BBA97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70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0BD6B10-13C4-5646-9651-24C467F674A1}"/>
              </a:ext>
            </a:extLst>
          </p:cNvPr>
          <p:cNvSpPr txBox="1"/>
          <p:nvPr/>
        </p:nvSpPr>
        <p:spPr>
          <a:xfrm>
            <a:off x="1053030" y="2596973"/>
            <a:ext cx="10085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TW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 Notification Tool</a:t>
            </a:r>
            <a:endParaRPr lang="zh-TW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8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F129354-F6AE-294A-937E-956D86342284}"/>
              </a:ext>
            </a:extLst>
          </p:cNvPr>
          <p:cNvSpPr/>
          <p:nvPr/>
        </p:nvSpPr>
        <p:spPr>
          <a:xfrm>
            <a:off x="572527" y="1843215"/>
            <a:ext cx="2183925" cy="1174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Crawling Data from Facebook Group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71DE5E-80CE-9E42-8B74-8DB49B2766E3}"/>
              </a:ext>
            </a:extLst>
          </p:cNvPr>
          <p:cNvSpPr/>
          <p:nvPr/>
        </p:nvSpPr>
        <p:spPr>
          <a:xfrm>
            <a:off x="328613" y="4426807"/>
            <a:ext cx="2183925" cy="951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 Algorithm – extract keywords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846EAC-C4D3-F343-8DB8-EB84670E6452}"/>
              </a:ext>
            </a:extLst>
          </p:cNvPr>
          <p:cNvSpPr/>
          <p:nvPr/>
        </p:nvSpPr>
        <p:spPr>
          <a:xfrm>
            <a:off x="3486661" y="3111843"/>
            <a:ext cx="1940011" cy="951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MySQL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9844DA-B867-FA49-9DC3-5E5DE32043BD}"/>
              </a:ext>
            </a:extLst>
          </p:cNvPr>
          <p:cNvSpPr/>
          <p:nvPr/>
        </p:nvSpPr>
        <p:spPr>
          <a:xfrm>
            <a:off x="8511228" y="3296164"/>
            <a:ext cx="2232455" cy="951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 Message API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6297AF-BBF2-B843-8A9B-EC597530652C}"/>
              </a:ext>
            </a:extLst>
          </p:cNvPr>
          <p:cNvSpPr/>
          <p:nvPr/>
        </p:nvSpPr>
        <p:spPr>
          <a:xfrm>
            <a:off x="6096000" y="1987384"/>
            <a:ext cx="1940011" cy="951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Notify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CA8B76-0868-CA4B-A83C-60DB51F5373D}"/>
              </a:ext>
            </a:extLst>
          </p:cNvPr>
          <p:cNvSpPr/>
          <p:nvPr/>
        </p:nvSpPr>
        <p:spPr>
          <a:xfrm>
            <a:off x="5426672" y="4863408"/>
            <a:ext cx="1940011" cy="951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 Cloud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EFAD0E-F8DA-9A4D-9B8C-ECD83134CDA6}"/>
              </a:ext>
            </a:extLst>
          </p:cNvPr>
          <p:cNvSpPr/>
          <p:nvPr/>
        </p:nvSpPr>
        <p:spPr>
          <a:xfrm>
            <a:off x="9205778" y="5080679"/>
            <a:ext cx="843352" cy="5169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LIFF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1F1349-B1D6-4E45-88BF-3E8E6A164099}"/>
              </a:ext>
            </a:extLst>
          </p:cNvPr>
          <p:cNvSpPr/>
          <p:nvPr/>
        </p:nvSpPr>
        <p:spPr>
          <a:xfrm>
            <a:off x="9160473" y="2248421"/>
            <a:ext cx="933963" cy="4293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肘形接點 17">
            <a:extLst>
              <a:ext uri="{FF2B5EF4-FFF2-40B4-BE49-F238E27FC236}">
                <a16:creationId xmlns:a16="http://schemas.microsoft.com/office/drawing/2014/main" id="{F994F546-38E6-A341-9B3F-8AB5D144D51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290854" y="2391771"/>
            <a:ext cx="569443" cy="1822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205C8089-5826-FE4A-8F50-2B82CC6CAF56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2512538" y="4063314"/>
            <a:ext cx="1944129" cy="8392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DD1B4731-B1C6-514E-8DCA-69BE2762D42A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426672" y="3587579"/>
            <a:ext cx="970006" cy="1275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ECED7E1D-EBCB-2348-AFD5-09ABC7FE7FC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366683" y="5339143"/>
            <a:ext cx="183909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D65DBEC-2357-4C44-9102-7EA901CFF29D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9627454" y="4247635"/>
            <a:ext cx="2" cy="8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0DCDEEC4-08AE-174E-AEC0-6A2CB2AE6A35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H="1" flipV="1">
            <a:off x="9627455" y="2677819"/>
            <a:ext cx="1" cy="61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6B223EA9-CF1E-FA42-A6A2-115E767E7225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8036011" y="2463120"/>
            <a:ext cx="112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5AB04EFC-0794-594A-AD6A-163E314C1DF8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4951972" y="1967816"/>
            <a:ext cx="648723" cy="1639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3EFD2A1F-8B46-F24A-B5CB-B0AF78F5EA2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5426672" y="3587579"/>
            <a:ext cx="3084556" cy="1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3F98FE-E4F6-BB42-BE5F-17C3E36C0547}"/>
              </a:ext>
            </a:extLst>
          </p:cNvPr>
          <p:cNvSpPr txBox="1"/>
          <p:nvPr/>
        </p:nvSpPr>
        <p:spPr>
          <a:xfrm>
            <a:off x="458226" y="464059"/>
            <a:ext cx="630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Implementation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1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58CDD-EAFB-0243-AB8E-FC52B604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1156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Functionality</a:t>
            </a:r>
            <a:endParaRPr kumimoji="1"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D633CF-3FF9-5245-8ECD-4ED521B5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10" y="778473"/>
            <a:ext cx="2640359" cy="57144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9F9533-FCCA-0949-A32B-C0625B0E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27" y="778475"/>
            <a:ext cx="2641468" cy="5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25</Words>
  <Application>Microsoft Macintosh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黃則維</dc:creator>
  <cp:lastModifiedBy>Megan Lin</cp:lastModifiedBy>
  <cp:revision>11</cp:revision>
  <dcterms:created xsi:type="dcterms:W3CDTF">2021-10-24T02:00:45Z</dcterms:created>
  <dcterms:modified xsi:type="dcterms:W3CDTF">2023-09-19T22:23:36Z</dcterms:modified>
</cp:coreProperties>
</file>