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1" r:id="rId5"/>
    <p:sldId id="262" r:id="rId6"/>
    <p:sldId id="263"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416B7C-6FE6-4FF3-BBC1-DE3D6B096224}" v="18" dt="2019-03-26T23:23:5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6d1fcb0e1fdeb1" providerId="LiveId" clId="{9E416B7C-6FE6-4FF3-BBC1-DE3D6B096224}"/>
    <pc:docChg chg="undo custSel addSld delSld modSld sldOrd">
      <pc:chgData name=" " userId="886d1fcb0e1fdeb1" providerId="LiveId" clId="{9E416B7C-6FE6-4FF3-BBC1-DE3D6B096224}" dt="2019-03-26T23:23:51.149" v="1225"/>
      <pc:docMkLst>
        <pc:docMk/>
      </pc:docMkLst>
      <pc:sldChg chg="modSp">
        <pc:chgData name=" " userId="886d1fcb0e1fdeb1" providerId="LiveId" clId="{9E416B7C-6FE6-4FF3-BBC1-DE3D6B096224}" dt="2019-03-25T01:10:01.018" v="82" actId="20577"/>
        <pc:sldMkLst>
          <pc:docMk/>
          <pc:sldMk cId="4022813706" sldId="256"/>
        </pc:sldMkLst>
        <pc:spChg chg="mod">
          <ac:chgData name=" " userId="886d1fcb0e1fdeb1" providerId="LiveId" clId="{9E416B7C-6FE6-4FF3-BBC1-DE3D6B096224}" dt="2019-03-25T01:10:01.018" v="82" actId="20577"/>
          <ac:spMkLst>
            <pc:docMk/>
            <pc:sldMk cId="4022813706" sldId="256"/>
            <ac:spMk id="2" creationId="{472237DA-9A18-4FF8-8951-8EF549128A9F}"/>
          </ac:spMkLst>
        </pc:spChg>
      </pc:sldChg>
      <pc:sldChg chg="modSp">
        <pc:chgData name=" " userId="886d1fcb0e1fdeb1" providerId="LiveId" clId="{9E416B7C-6FE6-4FF3-BBC1-DE3D6B096224}" dt="2019-03-25T23:27:12.132" v="84" actId="113"/>
        <pc:sldMkLst>
          <pc:docMk/>
          <pc:sldMk cId="2873893895" sldId="257"/>
        </pc:sldMkLst>
        <pc:spChg chg="mod">
          <ac:chgData name=" " userId="886d1fcb0e1fdeb1" providerId="LiveId" clId="{9E416B7C-6FE6-4FF3-BBC1-DE3D6B096224}" dt="2019-03-25T23:27:12.132" v="84" actId="113"/>
          <ac:spMkLst>
            <pc:docMk/>
            <pc:sldMk cId="2873893895" sldId="257"/>
            <ac:spMk id="3" creationId="{C9FA6423-7440-4206-93BC-32677302B071}"/>
          </ac:spMkLst>
        </pc:spChg>
      </pc:sldChg>
      <pc:sldChg chg="addSp delSp modSp add del ord">
        <pc:chgData name=" " userId="886d1fcb0e1fdeb1" providerId="LiveId" clId="{9E416B7C-6FE6-4FF3-BBC1-DE3D6B096224}" dt="2019-03-26T23:11:45.480" v="345" actId="2696"/>
        <pc:sldMkLst>
          <pc:docMk/>
          <pc:sldMk cId="760707366" sldId="258"/>
        </pc:sldMkLst>
        <pc:spChg chg="del">
          <ac:chgData name=" " userId="886d1fcb0e1fdeb1" providerId="LiveId" clId="{9E416B7C-6FE6-4FF3-BBC1-DE3D6B096224}" dt="2019-03-25T23:27:44.137" v="87" actId="478"/>
          <ac:spMkLst>
            <pc:docMk/>
            <pc:sldMk cId="760707366" sldId="258"/>
            <ac:spMk id="2" creationId="{C9282C52-C4EE-471F-BEA7-09A0B920DDC2}"/>
          </ac:spMkLst>
        </pc:spChg>
        <pc:spChg chg="add mod">
          <ac:chgData name=" " userId="886d1fcb0e1fdeb1" providerId="LiveId" clId="{9E416B7C-6FE6-4FF3-BBC1-DE3D6B096224}" dt="2019-03-26T23:11:34.226" v="343" actId="478"/>
          <ac:spMkLst>
            <pc:docMk/>
            <pc:sldMk cId="760707366" sldId="258"/>
            <ac:spMk id="3" creationId="{13C3E73B-B05B-4579-845C-11D40DF2BB0F}"/>
          </ac:spMkLst>
        </pc:spChg>
        <pc:spChg chg="del">
          <ac:chgData name=" " userId="886d1fcb0e1fdeb1" providerId="LiveId" clId="{9E416B7C-6FE6-4FF3-BBC1-DE3D6B096224}" dt="2019-03-25T23:27:37.399" v="86" actId="931"/>
          <ac:spMkLst>
            <pc:docMk/>
            <pc:sldMk cId="760707366" sldId="258"/>
            <ac:spMk id="3" creationId="{95A8F1EE-58DA-4785-A5B4-CB3D056F1A99}"/>
          </ac:spMkLst>
        </pc:spChg>
        <pc:picChg chg="add del mod">
          <ac:chgData name=" " userId="886d1fcb0e1fdeb1" providerId="LiveId" clId="{9E416B7C-6FE6-4FF3-BBC1-DE3D6B096224}" dt="2019-03-26T23:11:34.226" v="343" actId="478"/>
          <ac:picMkLst>
            <pc:docMk/>
            <pc:sldMk cId="760707366" sldId="258"/>
            <ac:picMk id="5" creationId="{7446E294-20CD-43F3-AB00-2FF628BB071D}"/>
          </ac:picMkLst>
        </pc:picChg>
      </pc:sldChg>
      <pc:sldChg chg="modSp add">
        <pc:chgData name=" " userId="886d1fcb0e1fdeb1" providerId="LiveId" clId="{9E416B7C-6FE6-4FF3-BBC1-DE3D6B096224}" dt="2019-03-25T23:30:14.553" v="341" actId="255"/>
        <pc:sldMkLst>
          <pc:docMk/>
          <pc:sldMk cId="3238405137" sldId="259"/>
        </pc:sldMkLst>
        <pc:spChg chg="mod">
          <ac:chgData name=" " userId="886d1fcb0e1fdeb1" providerId="LiveId" clId="{9E416B7C-6FE6-4FF3-BBC1-DE3D6B096224}" dt="2019-03-25T23:29:21.391" v="144" actId="20577"/>
          <ac:spMkLst>
            <pc:docMk/>
            <pc:sldMk cId="3238405137" sldId="259"/>
            <ac:spMk id="2" creationId="{00E643DF-3EB5-4E1A-B3DD-143E079A6168}"/>
          </ac:spMkLst>
        </pc:spChg>
        <pc:spChg chg="mod">
          <ac:chgData name=" " userId="886d1fcb0e1fdeb1" providerId="LiveId" clId="{9E416B7C-6FE6-4FF3-BBC1-DE3D6B096224}" dt="2019-03-25T23:30:14.553" v="341" actId="255"/>
          <ac:spMkLst>
            <pc:docMk/>
            <pc:sldMk cId="3238405137" sldId="259"/>
            <ac:spMk id="3" creationId="{A2ED662C-8A64-4888-823C-6994EC42A17A}"/>
          </ac:spMkLst>
        </pc:spChg>
      </pc:sldChg>
      <pc:sldChg chg="modSp add">
        <pc:chgData name=" " userId="886d1fcb0e1fdeb1" providerId="LiveId" clId="{9E416B7C-6FE6-4FF3-BBC1-DE3D6B096224}" dt="2019-03-26T23:16:01.197" v="642" actId="403"/>
        <pc:sldMkLst>
          <pc:docMk/>
          <pc:sldMk cId="2320684905" sldId="260"/>
        </pc:sldMkLst>
        <pc:spChg chg="mod">
          <ac:chgData name=" " userId="886d1fcb0e1fdeb1" providerId="LiveId" clId="{9E416B7C-6FE6-4FF3-BBC1-DE3D6B096224}" dt="2019-03-26T23:11:50.233" v="357" actId="20577"/>
          <ac:spMkLst>
            <pc:docMk/>
            <pc:sldMk cId="2320684905" sldId="260"/>
            <ac:spMk id="2" creationId="{D5880630-58FE-43FF-93E3-10B26BCA3C86}"/>
          </ac:spMkLst>
        </pc:spChg>
        <pc:spChg chg="mod">
          <ac:chgData name=" " userId="886d1fcb0e1fdeb1" providerId="LiveId" clId="{9E416B7C-6FE6-4FF3-BBC1-DE3D6B096224}" dt="2019-03-26T23:16:01.197" v="642" actId="403"/>
          <ac:spMkLst>
            <pc:docMk/>
            <pc:sldMk cId="2320684905" sldId="260"/>
            <ac:spMk id="3" creationId="{63ED4C8C-EDA3-462E-A6FF-23131E44F994}"/>
          </ac:spMkLst>
        </pc:spChg>
      </pc:sldChg>
      <pc:sldChg chg="addSp delSp modSp add">
        <pc:chgData name=" " userId="886d1fcb0e1fdeb1" providerId="LiveId" clId="{9E416B7C-6FE6-4FF3-BBC1-DE3D6B096224}" dt="2019-03-26T23:13:28.782" v="386" actId="20577"/>
        <pc:sldMkLst>
          <pc:docMk/>
          <pc:sldMk cId="3230087238" sldId="261"/>
        </pc:sldMkLst>
        <pc:spChg chg="mod">
          <ac:chgData name=" " userId="886d1fcb0e1fdeb1" providerId="LiveId" clId="{9E416B7C-6FE6-4FF3-BBC1-DE3D6B096224}" dt="2019-03-26T23:13:28.782" v="386" actId="20577"/>
          <ac:spMkLst>
            <pc:docMk/>
            <pc:sldMk cId="3230087238" sldId="261"/>
            <ac:spMk id="2" creationId="{8BD6DDAB-BCB4-4504-A309-ADFDD3E6C467}"/>
          </ac:spMkLst>
        </pc:spChg>
        <pc:spChg chg="del">
          <ac:chgData name=" " userId="886d1fcb0e1fdeb1" providerId="LiveId" clId="{9E416B7C-6FE6-4FF3-BBC1-DE3D6B096224}" dt="2019-03-26T23:13:23.254" v="371"/>
          <ac:spMkLst>
            <pc:docMk/>
            <pc:sldMk cId="3230087238" sldId="261"/>
            <ac:spMk id="3" creationId="{DF7C772A-E09D-4CB4-BD24-1247BA446793}"/>
          </ac:spMkLst>
        </pc:spChg>
        <pc:picChg chg="add mod">
          <ac:chgData name=" " userId="886d1fcb0e1fdeb1" providerId="LiveId" clId="{9E416B7C-6FE6-4FF3-BBC1-DE3D6B096224}" dt="2019-03-26T23:13:23.254" v="371"/>
          <ac:picMkLst>
            <pc:docMk/>
            <pc:sldMk cId="3230087238" sldId="261"/>
            <ac:picMk id="4" creationId="{4E903D70-49EA-489B-ABF1-4FBA54F24161}"/>
          </ac:picMkLst>
        </pc:picChg>
      </pc:sldChg>
      <pc:sldChg chg="addSp delSp modSp add">
        <pc:chgData name=" " userId="886d1fcb0e1fdeb1" providerId="LiveId" clId="{9E416B7C-6FE6-4FF3-BBC1-DE3D6B096224}" dt="2019-03-26T23:14:01.428" v="415" actId="20577"/>
        <pc:sldMkLst>
          <pc:docMk/>
          <pc:sldMk cId="964444753" sldId="262"/>
        </pc:sldMkLst>
        <pc:spChg chg="mod">
          <ac:chgData name=" " userId="886d1fcb0e1fdeb1" providerId="LiveId" clId="{9E416B7C-6FE6-4FF3-BBC1-DE3D6B096224}" dt="2019-03-26T23:14:01.428" v="415" actId="20577"/>
          <ac:spMkLst>
            <pc:docMk/>
            <pc:sldMk cId="964444753" sldId="262"/>
            <ac:spMk id="2" creationId="{B1161651-3063-452E-8246-AC1C15A5820C}"/>
          </ac:spMkLst>
        </pc:spChg>
        <pc:spChg chg="del">
          <ac:chgData name=" " userId="886d1fcb0e1fdeb1" providerId="LiveId" clId="{9E416B7C-6FE6-4FF3-BBC1-DE3D6B096224}" dt="2019-03-26T23:13:54.056" v="388"/>
          <ac:spMkLst>
            <pc:docMk/>
            <pc:sldMk cId="964444753" sldId="262"/>
            <ac:spMk id="3" creationId="{DB103F31-775A-4B61-9D96-0427210E9859}"/>
          </ac:spMkLst>
        </pc:spChg>
        <pc:picChg chg="add mod">
          <ac:chgData name=" " userId="886d1fcb0e1fdeb1" providerId="LiveId" clId="{9E416B7C-6FE6-4FF3-BBC1-DE3D6B096224}" dt="2019-03-26T23:13:54.056" v="388"/>
          <ac:picMkLst>
            <pc:docMk/>
            <pc:sldMk cId="964444753" sldId="262"/>
            <ac:picMk id="4" creationId="{B0AD828E-6410-452F-9DDF-F32AD731DD17}"/>
          </ac:picMkLst>
        </pc:picChg>
      </pc:sldChg>
      <pc:sldChg chg="addSp delSp modSp add">
        <pc:chgData name=" " userId="886d1fcb0e1fdeb1" providerId="LiveId" clId="{9E416B7C-6FE6-4FF3-BBC1-DE3D6B096224}" dt="2019-03-26T23:14:58.592" v="444"/>
        <pc:sldMkLst>
          <pc:docMk/>
          <pc:sldMk cId="2089486179" sldId="263"/>
        </pc:sldMkLst>
        <pc:spChg chg="mod">
          <ac:chgData name=" " userId="886d1fcb0e1fdeb1" providerId="LiveId" clId="{9E416B7C-6FE6-4FF3-BBC1-DE3D6B096224}" dt="2019-03-26T23:14:20.831" v="441" actId="20577"/>
          <ac:spMkLst>
            <pc:docMk/>
            <pc:sldMk cId="2089486179" sldId="263"/>
            <ac:spMk id="2" creationId="{23F9733C-85B1-48BE-83DB-C57FD81D7652}"/>
          </ac:spMkLst>
        </pc:spChg>
        <pc:spChg chg="del">
          <ac:chgData name=" " userId="886d1fcb0e1fdeb1" providerId="LiveId" clId="{9E416B7C-6FE6-4FF3-BBC1-DE3D6B096224}" dt="2019-03-26T23:14:40.213" v="442"/>
          <ac:spMkLst>
            <pc:docMk/>
            <pc:sldMk cId="2089486179" sldId="263"/>
            <ac:spMk id="3" creationId="{77172837-270B-4100-83DC-4CD6C179126C}"/>
          </ac:spMkLst>
        </pc:spChg>
        <pc:spChg chg="add del mod">
          <ac:chgData name=" " userId="886d1fcb0e1fdeb1" providerId="LiveId" clId="{9E416B7C-6FE6-4FF3-BBC1-DE3D6B096224}" dt="2019-03-26T23:14:58.592" v="444"/>
          <ac:spMkLst>
            <pc:docMk/>
            <pc:sldMk cId="2089486179" sldId="263"/>
            <ac:spMk id="6" creationId="{798779C0-D6D2-405D-9397-174D3D32A467}"/>
          </ac:spMkLst>
        </pc:spChg>
        <pc:picChg chg="add del mod">
          <ac:chgData name=" " userId="886d1fcb0e1fdeb1" providerId="LiveId" clId="{9E416B7C-6FE6-4FF3-BBC1-DE3D6B096224}" dt="2019-03-26T23:14:44.002" v="443" actId="478"/>
          <ac:picMkLst>
            <pc:docMk/>
            <pc:sldMk cId="2089486179" sldId="263"/>
            <ac:picMk id="4" creationId="{BC31E1BE-A535-4F8E-8762-2C22196349E5}"/>
          </ac:picMkLst>
        </pc:picChg>
        <pc:picChg chg="add mod">
          <ac:chgData name=" " userId="886d1fcb0e1fdeb1" providerId="LiveId" clId="{9E416B7C-6FE6-4FF3-BBC1-DE3D6B096224}" dt="2019-03-26T23:14:58.592" v="444"/>
          <ac:picMkLst>
            <pc:docMk/>
            <pc:sldMk cId="2089486179" sldId="263"/>
            <ac:picMk id="7" creationId="{E2F3D287-0BA7-445C-A807-516C84CED065}"/>
          </ac:picMkLst>
        </pc:picChg>
      </pc:sldChg>
      <pc:sldChg chg="add">
        <pc:chgData name=" " userId="886d1fcb0e1fdeb1" providerId="LiveId" clId="{9E416B7C-6FE6-4FF3-BBC1-DE3D6B096224}" dt="2019-03-26T23:16:28.848" v="643"/>
        <pc:sldMkLst>
          <pc:docMk/>
          <pc:sldMk cId="2631790526" sldId="264"/>
        </pc:sldMkLst>
      </pc:sldChg>
      <pc:sldChg chg="modSp add">
        <pc:chgData name=" " userId="886d1fcb0e1fdeb1" providerId="LiveId" clId="{9E416B7C-6FE6-4FF3-BBC1-DE3D6B096224}" dt="2019-03-26T23:22:54.216" v="997" actId="403"/>
        <pc:sldMkLst>
          <pc:docMk/>
          <pc:sldMk cId="2825531078" sldId="265"/>
        </pc:sldMkLst>
        <pc:spChg chg="mod">
          <ac:chgData name=" " userId="886d1fcb0e1fdeb1" providerId="LiveId" clId="{9E416B7C-6FE6-4FF3-BBC1-DE3D6B096224}" dt="2019-03-26T23:16:36.813" v="660" actId="20577"/>
          <ac:spMkLst>
            <pc:docMk/>
            <pc:sldMk cId="2825531078" sldId="265"/>
            <ac:spMk id="2" creationId="{414380E8-4162-4209-9961-AAEF70041515}"/>
          </ac:spMkLst>
        </pc:spChg>
        <pc:spChg chg="mod">
          <ac:chgData name=" " userId="886d1fcb0e1fdeb1" providerId="LiveId" clId="{9E416B7C-6FE6-4FF3-BBC1-DE3D6B096224}" dt="2019-03-26T23:22:54.216" v="997" actId="403"/>
          <ac:spMkLst>
            <pc:docMk/>
            <pc:sldMk cId="2825531078" sldId="265"/>
            <ac:spMk id="3" creationId="{BA6843F1-967E-41E7-82BB-87B3D02D9C90}"/>
          </ac:spMkLst>
        </pc:spChg>
      </pc:sldChg>
      <pc:sldChg chg="add">
        <pc:chgData name=" " userId="886d1fcb0e1fdeb1" providerId="LiveId" clId="{9E416B7C-6FE6-4FF3-BBC1-DE3D6B096224}" dt="2019-03-26T23:22:36.784" v="977"/>
        <pc:sldMkLst>
          <pc:docMk/>
          <pc:sldMk cId="1462863050" sldId="266"/>
        </pc:sldMkLst>
      </pc:sldChg>
      <pc:sldChg chg="modSp add">
        <pc:chgData name=" " userId="886d1fcb0e1fdeb1" providerId="LiveId" clId="{9E416B7C-6FE6-4FF3-BBC1-DE3D6B096224}" dt="2019-03-26T23:23:45.438" v="1224" actId="403"/>
        <pc:sldMkLst>
          <pc:docMk/>
          <pc:sldMk cId="3306064860" sldId="267"/>
        </pc:sldMkLst>
        <pc:spChg chg="mod">
          <ac:chgData name=" " userId="886d1fcb0e1fdeb1" providerId="LiveId" clId="{9E416B7C-6FE6-4FF3-BBC1-DE3D6B096224}" dt="2019-03-26T23:22:47.172" v="992" actId="20577"/>
          <ac:spMkLst>
            <pc:docMk/>
            <pc:sldMk cId="3306064860" sldId="267"/>
            <ac:spMk id="2" creationId="{607ADBE2-B597-439A-98C9-FACB186AB1F6}"/>
          </ac:spMkLst>
        </pc:spChg>
        <pc:spChg chg="mod">
          <ac:chgData name=" " userId="886d1fcb0e1fdeb1" providerId="LiveId" clId="{9E416B7C-6FE6-4FF3-BBC1-DE3D6B096224}" dt="2019-03-26T23:23:45.438" v="1224" actId="403"/>
          <ac:spMkLst>
            <pc:docMk/>
            <pc:sldMk cId="3306064860" sldId="267"/>
            <ac:spMk id="3" creationId="{3CF3605D-6B37-4914-9602-3E689AB9EDDE}"/>
          </ac:spMkLst>
        </pc:spChg>
      </pc:sldChg>
      <pc:sldChg chg="add">
        <pc:chgData name=" " userId="886d1fcb0e1fdeb1" providerId="LiveId" clId="{9E416B7C-6FE6-4FF3-BBC1-DE3D6B096224}" dt="2019-03-26T23:23:51.149" v="1225"/>
        <pc:sldMkLst>
          <pc:docMk/>
          <pc:sldMk cId="4248443892"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9A5C1F-A5E6-495F-9509-B6C54AFF999D}"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789-D295-4A97-B347-4721AE8F3B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19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A5C1F-A5E6-495F-9509-B6C54AFF999D}"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324664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A5C1F-A5E6-495F-9509-B6C54AFF999D}"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251250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A5C1F-A5E6-495F-9509-B6C54AFF999D}"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187101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A5C1F-A5E6-495F-9509-B6C54AFF999D}"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789-D295-4A97-B347-4721AE8F3B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55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A5C1F-A5E6-495F-9509-B6C54AFF999D}"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289532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9A5C1F-A5E6-495F-9509-B6C54AFF999D}"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335047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A5C1F-A5E6-495F-9509-B6C54AFF999D}"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228532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9A5C1F-A5E6-495F-9509-B6C54AFF999D}" type="datetimeFigureOut">
              <a:rPr lang="en-US" smtClean="0"/>
              <a:t>3/26/2019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279026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9A5C1F-A5E6-495F-9509-B6C54AFF999D}" type="datetimeFigureOut">
              <a:rPr lang="en-US" smtClean="0"/>
              <a:t>3/26/2019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0B4789-D295-4A97-B347-4721AE8F3B8F}" type="slidenum">
              <a:rPr lang="en-US" smtClean="0"/>
              <a:t>‹#›</a:t>
            </a:fld>
            <a:endParaRPr lang="en-US"/>
          </a:p>
        </p:txBody>
      </p:sp>
    </p:spTree>
    <p:extLst>
      <p:ext uri="{BB962C8B-B14F-4D97-AF65-F5344CB8AC3E}">
        <p14:creationId xmlns:p14="http://schemas.microsoft.com/office/powerpoint/2010/main" val="235927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9A5C1F-A5E6-495F-9509-B6C54AFF999D}"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789-D295-4A97-B347-4721AE8F3B8F}" type="slidenum">
              <a:rPr lang="en-US" smtClean="0"/>
              <a:t>‹#›</a:t>
            </a:fld>
            <a:endParaRPr lang="en-US"/>
          </a:p>
        </p:txBody>
      </p:sp>
    </p:spTree>
    <p:extLst>
      <p:ext uri="{BB962C8B-B14F-4D97-AF65-F5344CB8AC3E}">
        <p14:creationId xmlns:p14="http://schemas.microsoft.com/office/powerpoint/2010/main" val="12917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9A5C1F-A5E6-495F-9509-B6C54AFF999D}" type="datetimeFigureOut">
              <a:rPr lang="en-US" smtClean="0"/>
              <a:t>3/26/2019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0B4789-D295-4A97-B347-4721AE8F3B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2234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37DA-9A18-4FF8-8951-8EF549128A9F}"/>
              </a:ext>
            </a:extLst>
          </p:cNvPr>
          <p:cNvSpPr>
            <a:spLocks noGrp="1"/>
          </p:cNvSpPr>
          <p:nvPr>
            <p:ph type="ctrTitle"/>
          </p:nvPr>
        </p:nvSpPr>
        <p:spPr/>
        <p:txBody>
          <a:bodyPr/>
          <a:lstStyle/>
          <a:p>
            <a:r>
              <a:rPr lang="en-US" dirty="0"/>
              <a:t>Exploratory Analysis of  Video Game Data in Central Illinois</a:t>
            </a:r>
          </a:p>
        </p:txBody>
      </p:sp>
      <p:sp>
        <p:nvSpPr>
          <p:cNvPr id="3" name="Subtitle 2">
            <a:extLst>
              <a:ext uri="{FF2B5EF4-FFF2-40B4-BE49-F238E27FC236}">
                <a16:creationId xmlns:a16="http://schemas.microsoft.com/office/drawing/2014/main" id="{F0D86EAF-67E3-4931-AAAC-A815EC980652}"/>
              </a:ext>
            </a:extLst>
          </p:cNvPr>
          <p:cNvSpPr>
            <a:spLocks noGrp="1"/>
          </p:cNvSpPr>
          <p:nvPr>
            <p:ph type="subTitle" idx="1"/>
          </p:nvPr>
        </p:nvSpPr>
        <p:spPr/>
        <p:txBody>
          <a:bodyPr/>
          <a:lstStyle/>
          <a:p>
            <a:r>
              <a:rPr lang="en-US" dirty="0"/>
              <a:t>Megan Cusey</a:t>
            </a:r>
          </a:p>
          <a:p>
            <a:r>
              <a:rPr lang="en-US" dirty="0"/>
              <a:t>MSD 546 Quantitative Methods Final Project</a:t>
            </a:r>
          </a:p>
        </p:txBody>
      </p:sp>
    </p:spTree>
    <p:extLst>
      <p:ext uri="{BB962C8B-B14F-4D97-AF65-F5344CB8AC3E}">
        <p14:creationId xmlns:p14="http://schemas.microsoft.com/office/powerpoint/2010/main" val="402281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2FE8-CB47-4E2C-9622-CD3EF70DC5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7074B-536E-4C85-8801-57422D67A9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286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DBE2-B597-439A-98C9-FACB186AB1F6}"/>
              </a:ext>
            </a:extLst>
          </p:cNvPr>
          <p:cNvSpPr>
            <a:spLocks noGrp="1"/>
          </p:cNvSpPr>
          <p:nvPr>
            <p:ph type="title"/>
          </p:nvPr>
        </p:nvSpPr>
        <p:spPr/>
        <p:txBody>
          <a:bodyPr/>
          <a:lstStyle/>
          <a:p>
            <a:r>
              <a:rPr lang="en-US" dirty="0"/>
              <a:t>Objective #3</a:t>
            </a:r>
          </a:p>
        </p:txBody>
      </p:sp>
      <p:sp>
        <p:nvSpPr>
          <p:cNvPr id="3" name="Content Placeholder 2">
            <a:extLst>
              <a:ext uri="{FF2B5EF4-FFF2-40B4-BE49-F238E27FC236}">
                <a16:creationId xmlns:a16="http://schemas.microsoft.com/office/drawing/2014/main" id="{3CF3605D-6B37-4914-9602-3E689AB9EDDE}"/>
              </a:ext>
            </a:extLst>
          </p:cNvPr>
          <p:cNvSpPr>
            <a:spLocks noGrp="1"/>
          </p:cNvSpPr>
          <p:nvPr>
            <p:ph idx="1"/>
          </p:nvPr>
        </p:nvSpPr>
        <p:spPr/>
        <p:txBody>
          <a:bodyPr>
            <a:normAutofit/>
          </a:bodyPr>
          <a:lstStyle/>
          <a:p>
            <a:r>
              <a:rPr lang="en-US" sz="4000" dirty="0"/>
              <a:t>A friend has offered an alternative hypothesis that the mean of net wagers decrease in winter months. Is there a significant difference between the Net Wagers recorded in winter as opposed to other seasons?</a:t>
            </a:r>
          </a:p>
        </p:txBody>
      </p:sp>
    </p:spTree>
    <p:extLst>
      <p:ext uri="{BB962C8B-B14F-4D97-AF65-F5344CB8AC3E}">
        <p14:creationId xmlns:p14="http://schemas.microsoft.com/office/powerpoint/2010/main" val="330606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BB87-AA2C-4E1A-BDAF-2A7C78AE95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6996E-9644-4FCC-9ED4-FF8C96DB2D3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844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678B-57A8-4388-8C87-BDB8E7C3CFFF}"/>
              </a:ext>
            </a:extLst>
          </p:cNvPr>
          <p:cNvSpPr>
            <a:spLocks noGrp="1"/>
          </p:cNvSpPr>
          <p:nvPr>
            <p:ph type="title"/>
          </p:nvPr>
        </p:nvSpPr>
        <p:spPr/>
        <p:txBody>
          <a:bodyPr/>
          <a:lstStyle/>
          <a:p>
            <a:r>
              <a:rPr lang="en-US" dirty="0"/>
              <a:t>Details Regarding Information Available From Illinois Gaming Board’s Website</a:t>
            </a:r>
          </a:p>
        </p:txBody>
      </p:sp>
      <p:sp>
        <p:nvSpPr>
          <p:cNvPr id="3" name="Content Placeholder 2">
            <a:extLst>
              <a:ext uri="{FF2B5EF4-FFF2-40B4-BE49-F238E27FC236}">
                <a16:creationId xmlns:a16="http://schemas.microsoft.com/office/drawing/2014/main" id="{C9FA6423-7440-4206-93BC-32677302B071}"/>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US" dirty="0"/>
              <a:t>Data shown includes Auburn, Springfield, and Sangamon County Municipalities</a:t>
            </a:r>
          </a:p>
          <a:p>
            <a:pPr>
              <a:buFont typeface="Wingdings" panose="05000000000000000000" pitchFamily="2" charset="2"/>
              <a:buChar char="§"/>
            </a:pPr>
            <a:r>
              <a:rPr lang="en-US" b="1" dirty="0"/>
              <a:t>VGT Count – Number of video game terminals at an establishment</a:t>
            </a:r>
          </a:p>
          <a:p>
            <a:pPr>
              <a:buFont typeface="Wingdings" panose="05000000000000000000" pitchFamily="2" charset="2"/>
              <a:buChar char="§"/>
            </a:pPr>
            <a:r>
              <a:rPr lang="en-US" dirty="0"/>
              <a:t>Amount Played – Amount of money bet in all video gaming terminals at a location. This is includes money won by the player and put back into the machines</a:t>
            </a:r>
          </a:p>
          <a:p>
            <a:pPr>
              <a:buFont typeface="Wingdings" panose="05000000000000000000" pitchFamily="2" charset="2"/>
              <a:buChar char="§"/>
            </a:pPr>
            <a:r>
              <a:rPr lang="en-US" dirty="0"/>
              <a:t>Amount Won – Amount of money won at a location</a:t>
            </a:r>
          </a:p>
          <a:p>
            <a:pPr>
              <a:buFont typeface="Wingdings" panose="05000000000000000000" pitchFamily="2" charset="2"/>
              <a:buChar char="§"/>
            </a:pPr>
            <a:r>
              <a:rPr lang="en-US" b="1" dirty="0"/>
              <a:t>Net Wagering Activity – The difference between the amount played and the amount won at a location</a:t>
            </a:r>
          </a:p>
          <a:p>
            <a:pPr>
              <a:buFont typeface="Wingdings" panose="05000000000000000000" pitchFamily="2" charset="2"/>
              <a:buChar char="§"/>
            </a:pPr>
            <a:r>
              <a:rPr lang="en-US" dirty="0"/>
              <a:t>Funds In – The actual cash put into the machines at a location</a:t>
            </a:r>
          </a:p>
          <a:p>
            <a:pPr>
              <a:buFont typeface="Wingdings" panose="05000000000000000000" pitchFamily="2" charset="2"/>
              <a:buChar char="§"/>
            </a:pPr>
            <a:r>
              <a:rPr lang="en-US" dirty="0"/>
              <a:t>Funds Out – The actual amount of cash payed out by the machines at a location</a:t>
            </a:r>
          </a:p>
          <a:p>
            <a:pPr>
              <a:buFont typeface="Wingdings" panose="05000000000000000000" pitchFamily="2" charset="2"/>
              <a:buChar char="§"/>
            </a:pPr>
            <a:r>
              <a:rPr lang="en-US" dirty="0"/>
              <a:t>Net Terminal Income – The actual net income generated by the machines a location</a:t>
            </a:r>
          </a:p>
          <a:p>
            <a:pPr>
              <a:buFont typeface="Wingdings" panose="05000000000000000000" pitchFamily="2" charset="2"/>
              <a:buChar char="§"/>
            </a:pPr>
            <a:r>
              <a:rPr lang="en-US" dirty="0"/>
              <a:t>NTI Tax Rate – 30% </a:t>
            </a:r>
          </a:p>
          <a:p>
            <a:pPr>
              <a:buFont typeface="Wingdings" panose="05000000000000000000" pitchFamily="2" charset="2"/>
              <a:buChar char="§"/>
            </a:pPr>
            <a:r>
              <a:rPr lang="en-US" dirty="0"/>
              <a:t>State Share – State’s share of taxes from a location</a:t>
            </a:r>
          </a:p>
          <a:p>
            <a:pPr>
              <a:buFont typeface="Wingdings" panose="05000000000000000000" pitchFamily="2" charset="2"/>
              <a:buChar char="§"/>
            </a:pPr>
            <a:r>
              <a:rPr lang="en-US" dirty="0"/>
              <a:t>Municipality Share – The host community share of taxes</a:t>
            </a:r>
          </a:p>
        </p:txBody>
      </p:sp>
    </p:spTree>
    <p:extLst>
      <p:ext uri="{BB962C8B-B14F-4D97-AF65-F5344CB8AC3E}">
        <p14:creationId xmlns:p14="http://schemas.microsoft.com/office/powerpoint/2010/main" val="287389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0630-58FE-43FF-93E3-10B26BCA3C8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ED4C8C-EDA3-462E-A6FF-23131E44F994}"/>
              </a:ext>
            </a:extLst>
          </p:cNvPr>
          <p:cNvSpPr>
            <a:spLocks noGrp="1"/>
          </p:cNvSpPr>
          <p:nvPr>
            <p:ph idx="1"/>
          </p:nvPr>
        </p:nvSpPr>
        <p:spPr/>
        <p:txBody>
          <a:bodyPr>
            <a:normAutofit/>
          </a:bodyPr>
          <a:lstStyle/>
          <a:p>
            <a:r>
              <a:rPr lang="en-US" sz="2800" dirty="0"/>
              <a:t>The next few slides illustrate some interesting patterns for the Central Illinois Video Game Data…</a:t>
            </a:r>
          </a:p>
        </p:txBody>
      </p:sp>
    </p:spTree>
    <p:extLst>
      <p:ext uri="{BB962C8B-B14F-4D97-AF65-F5344CB8AC3E}">
        <p14:creationId xmlns:p14="http://schemas.microsoft.com/office/powerpoint/2010/main" val="232068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DDAB-BCB4-4504-A309-ADFDD3E6C467}"/>
              </a:ext>
            </a:extLst>
          </p:cNvPr>
          <p:cNvSpPr>
            <a:spLocks noGrp="1"/>
          </p:cNvSpPr>
          <p:nvPr>
            <p:ph type="title"/>
          </p:nvPr>
        </p:nvSpPr>
        <p:spPr/>
        <p:txBody>
          <a:bodyPr/>
          <a:lstStyle/>
          <a:p>
            <a:r>
              <a:rPr lang="en-US" dirty="0"/>
              <a:t>Summary of Data</a:t>
            </a:r>
          </a:p>
        </p:txBody>
      </p:sp>
      <p:pic>
        <p:nvPicPr>
          <p:cNvPr id="4" name="Content Placeholder 3">
            <a:extLst>
              <a:ext uri="{FF2B5EF4-FFF2-40B4-BE49-F238E27FC236}">
                <a16:creationId xmlns:a16="http://schemas.microsoft.com/office/drawing/2014/main" id="{4E903D70-49EA-489B-ABF1-4FBA54F24161}"/>
              </a:ext>
            </a:extLst>
          </p:cNvPr>
          <p:cNvPicPr>
            <a:picLocks noGrp="1" noChangeAspect="1"/>
          </p:cNvPicPr>
          <p:nvPr>
            <p:ph idx="1"/>
          </p:nvPr>
        </p:nvPicPr>
        <p:blipFill>
          <a:blip r:embed="rId2"/>
          <a:stretch>
            <a:fillRect/>
          </a:stretch>
        </p:blipFill>
        <p:spPr>
          <a:xfrm>
            <a:off x="3230563" y="1952625"/>
            <a:ext cx="5791200" cy="3810000"/>
          </a:xfrm>
          <a:prstGeom prst="rect">
            <a:avLst/>
          </a:prstGeom>
        </p:spPr>
      </p:pic>
    </p:spTree>
    <p:extLst>
      <p:ext uri="{BB962C8B-B14F-4D97-AF65-F5344CB8AC3E}">
        <p14:creationId xmlns:p14="http://schemas.microsoft.com/office/powerpoint/2010/main" val="323008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1651-3063-452E-8246-AC1C15A5820C}"/>
              </a:ext>
            </a:extLst>
          </p:cNvPr>
          <p:cNvSpPr>
            <a:spLocks noGrp="1"/>
          </p:cNvSpPr>
          <p:nvPr>
            <p:ph type="title"/>
          </p:nvPr>
        </p:nvSpPr>
        <p:spPr/>
        <p:txBody>
          <a:bodyPr/>
          <a:lstStyle/>
          <a:p>
            <a:r>
              <a:rPr lang="en-US" dirty="0"/>
              <a:t>Summary of Data (Cont’d)</a:t>
            </a:r>
          </a:p>
        </p:txBody>
      </p:sp>
      <p:pic>
        <p:nvPicPr>
          <p:cNvPr id="4" name="Content Placeholder 3">
            <a:extLst>
              <a:ext uri="{FF2B5EF4-FFF2-40B4-BE49-F238E27FC236}">
                <a16:creationId xmlns:a16="http://schemas.microsoft.com/office/drawing/2014/main" id="{B0AD828E-6410-452F-9DDF-F32AD731DD17}"/>
              </a:ext>
            </a:extLst>
          </p:cNvPr>
          <p:cNvPicPr>
            <a:picLocks noGrp="1" noChangeAspect="1"/>
          </p:cNvPicPr>
          <p:nvPr>
            <p:ph idx="1"/>
          </p:nvPr>
        </p:nvPicPr>
        <p:blipFill>
          <a:blip r:embed="rId2"/>
          <a:stretch>
            <a:fillRect/>
          </a:stretch>
        </p:blipFill>
        <p:spPr>
          <a:xfrm>
            <a:off x="3068638" y="1852613"/>
            <a:ext cx="6115050" cy="4010025"/>
          </a:xfrm>
          <a:prstGeom prst="rect">
            <a:avLst/>
          </a:prstGeom>
        </p:spPr>
      </p:pic>
    </p:spTree>
    <p:extLst>
      <p:ext uri="{BB962C8B-B14F-4D97-AF65-F5344CB8AC3E}">
        <p14:creationId xmlns:p14="http://schemas.microsoft.com/office/powerpoint/2010/main" val="96444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733C-85B1-48BE-83DB-C57FD81D7652}"/>
              </a:ext>
            </a:extLst>
          </p:cNvPr>
          <p:cNvSpPr>
            <a:spLocks noGrp="1"/>
          </p:cNvSpPr>
          <p:nvPr>
            <p:ph type="title"/>
          </p:nvPr>
        </p:nvSpPr>
        <p:spPr/>
        <p:txBody>
          <a:bodyPr/>
          <a:lstStyle/>
          <a:p>
            <a:r>
              <a:rPr lang="en-US" dirty="0"/>
              <a:t>Summary of Data (Cont’d)</a:t>
            </a:r>
          </a:p>
        </p:txBody>
      </p:sp>
      <p:pic>
        <p:nvPicPr>
          <p:cNvPr id="7" name="Content Placeholder 6">
            <a:extLst>
              <a:ext uri="{FF2B5EF4-FFF2-40B4-BE49-F238E27FC236}">
                <a16:creationId xmlns:a16="http://schemas.microsoft.com/office/drawing/2014/main" id="{E2F3D287-0BA7-445C-A807-516C84CED065}"/>
              </a:ext>
            </a:extLst>
          </p:cNvPr>
          <p:cNvPicPr>
            <a:picLocks noGrp="1" noChangeAspect="1"/>
          </p:cNvPicPr>
          <p:nvPr>
            <p:ph idx="1"/>
          </p:nvPr>
        </p:nvPicPr>
        <p:blipFill>
          <a:blip r:embed="rId2"/>
          <a:stretch>
            <a:fillRect/>
          </a:stretch>
        </p:blipFill>
        <p:spPr>
          <a:xfrm>
            <a:off x="2773363" y="1914525"/>
            <a:ext cx="6705600" cy="3886200"/>
          </a:xfrm>
          <a:prstGeom prst="rect">
            <a:avLst/>
          </a:prstGeom>
        </p:spPr>
      </p:pic>
    </p:spTree>
    <p:extLst>
      <p:ext uri="{BB962C8B-B14F-4D97-AF65-F5344CB8AC3E}">
        <p14:creationId xmlns:p14="http://schemas.microsoft.com/office/powerpoint/2010/main" val="208948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43DF-3EB5-4E1A-B3DD-143E079A6168}"/>
              </a:ext>
            </a:extLst>
          </p:cNvPr>
          <p:cNvSpPr>
            <a:spLocks noGrp="1"/>
          </p:cNvSpPr>
          <p:nvPr>
            <p:ph type="title"/>
          </p:nvPr>
        </p:nvSpPr>
        <p:spPr/>
        <p:txBody>
          <a:bodyPr/>
          <a:lstStyle/>
          <a:p>
            <a:r>
              <a:rPr lang="en-US" dirty="0"/>
              <a:t>Objective #1</a:t>
            </a:r>
          </a:p>
        </p:txBody>
      </p:sp>
      <p:sp>
        <p:nvSpPr>
          <p:cNvPr id="3" name="Content Placeholder 2">
            <a:extLst>
              <a:ext uri="{FF2B5EF4-FFF2-40B4-BE49-F238E27FC236}">
                <a16:creationId xmlns:a16="http://schemas.microsoft.com/office/drawing/2014/main" id="{A2ED662C-8A64-4888-823C-6994EC42A17A}"/>
              </a:ext>
            </a:extLst>
          </p:cNvPr>
          <p:cNvSpPr>
            <a:spLocks noGrp="1"/>
          </p:cNvSpPr>
          <p:nvPr>
            <p:ph idx="1"/>
          </p:nvPr>
        </p:nvSpPr>
        <p:spPr/>
        <p:txBody>
          <a:bodyPr>
            <a:normAutofit/>
          </a:bodyPr>
          <a:lstStyle/>
          <a:p>
            <a:r>
              <a:rPr lang="en-US" sz="4000" dirty="0"/>
              <a:t>How does the number of video game terminals effect net wagers per location? Is there a significant difference in the mean of net wagers for establishments with different number of terminals?</a:t>
            </a:r>
          </a:p>
        </p:txBody>
      </p:sp>
    </p:spTree>
    <p:extLst>
      <p:ext uri="{BB962C8B-B14F-4D97-AF65-F5344CB8AC3E}">
        <p14:creationId xmlns:p14="http://schemas.microsoft.com/office/powerpoint/2010/main" val="323840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83FA-A4AF-4583-972C-589CC57BE5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3C1DA7-27D9-4D12-AEC9-3E674285D3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179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80E8-4162-4209-9961-AAEF70041515}"/>
              </a:ext>
            </a:extLst>
          </p:cNvPr>
          <p:cNvSpPr>
            <a:spLocks noGrp="1"/>
          </p:cNvSpPr>
          <p:nvPr>
            <p:ph type="title"/>
          </p:nvPr>
        </p:nvSpPr>
        <p:spPr/>
        <p:txBody>
          <a:bodyPr/>
          <a:lstStyle/>
          <a:p>
            <a:r>
              <a:rPr lang="en-US" dirty="0"/>
              <a:t>Objective #2</a:t>
            </a:r>
          </a:p>
        </p:txBody>
      </p:sp>
      <p:sp>
        <p:nvSpPr>
          <p:cNvPr id="3" name="Content Placeholder 2">
            <a:extLst>
              <a:ext uri="{FF2B5EF4-FFF2-40B4-BE49-F238E27FC236}">
                <a16:creationId xmlns:a16="http://schemas.microsoft.com/office/drawing/2014/main" id="{BA6843F1-967E-41E7-82BB-87B3D02D9C90}"/>
              </a:ext>
            </a:extLst>
          </p:cNvPr>
          <p:cNvSpPr>
            <a:spLocks noGrp="1"/>
          </p:cNvSpPr>
          <p:nvPr>
            <p:ph idx="1"/>
          </p:nvPr>
        </p:nvSpPr>
        <p:spPr/>
        <p:txBody>
          <a:bodyPr/>
          <a:lstStyle/>
          <a:p>
            <a:r>
              <a:rPr lang="en-US" sz="4000" dirty="0"/>
              <a:t>Since video gaming has become legal in the State of Illinois in 2012, there’s no doubt that the number of establishments that provide video game terminals have increased (as we saw in the summary of data). Does the net wager amount have a significant difference in mean between 2012 and 2019?</a:t>
            </a:r>
          </a:p>
          <a:p>
            <a:endParaRPr lang="en-US" dirty="0"/>
          </a:p>
        </p:txBody>
      </p:sp>
    </p:spTree>
    <p:extLst>
      <p:ext uri="{BB962C8B-B14F-4D97-AF65-F5344CB8AC3E}">
        <p14:creationId xmlns:p14="http://schemas.microsoft.com/office/powerpoint/2010/main" val="28255310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1937</TotalTime>
  <Words>338</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Exploratory Analysis of  Video Game Data in Central Illinois</vt:lpstr>
      <vt:lpstr>Details Regarding Information Available From Illinois Gaming Board’s Website</vt:lpstr>
      <vt:lpstr>Introduction</vt:lpstr>
      <vt:lpstr>Summary of Data</vt:lpstr>
      <vt:lpstr>Summary of Data (Cont’d)</vt:lpstr>
      <vt:lpstr>Summary of Data (Cont’d)</vt:lpstr>
      <vt:lpstr>Objective #1</vt:lpstr>
      <vt:lpstr>PowerPoint Presentation</vt:lpstr>
      <vt:lpstr>Objective #2</vt:lpstr>
      <vt:lpstr>PowerPoint Presentation</vt:lpstr>
      <vt:lpstr>Objective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Transparency in Central IL Video Gaming Data</dc:title>
  <dc:creator>Megan Cusey</dc:creator>
  <cp:lastModifiedBy> </cp:lastModifiedBy>
  <cp:revision>1</cp:revision>
  <dcterms:created xsi:type="dcterms:W3CDTF">2019-03-18T23:57:10Z</dcterms:created>
  <dcterms:modified xsi:type="dcterms:W3CDTF">2019-03-26T23:23:52Z</dcterms:modified>
</cp:coreProperties>
</file>