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68" r:id="rId7"/>
    <p:sldId id="269" r:id="rId8"/>
    <p:sldId id="271" r:id="rId9"/>
    <p:sldId id="261" r:id="rId10"/>
    <p:sldId id="262" r:id="rId11"/>
    <p:sldId id="263" r:id="rId12"/>
    <p:sldId id="272"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664B6-92CB-4667-8FF4-756A64587659}" v="30" dt="2020-03-18T20:35:57.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6d1fcb0e1fdeb1" providerId="LiveId" clId="{ADB664B6-92CB-4667-8FF4-756A64587659}"/>
    <pc:docChg chg="undo custSel mod addSld delSld modSld">
      <pc:chgData name=" " userId="886d1fcb0e1fdeb1" providerId="LiveId" clId="{ADB664B6-92CB-4667-8FF4-756A64587659}" dt="2020-03-18T20:58:09.945" v="6983" actId="255"/>
      <pc:docMkLst>
        <pc:docMk/>
      </pc:docMkLst>
      <pc:sldChg chg="addSp delSp modSp add mod setBg">
        <pc:chgData name=" " userId="886d1fcb0e1fdeb1" providerId="LiveId" clId="{ADB664B6-92CB-4667-8FF4-756A64587659}" dt="2020-03-17T17:40:53.904" v="74" actId="1076"/>
        <pc:sldMkLst>
          <pc:docMk/>
          <pc:sldMk cId="3857279714" sldId="257"/>
        </pc:sldMkLst>
        <pc:spChg chg="mod">
          <ac:chgData name=" " userId="886d1fcb0e1fdeb1" providerId="LiveId" clId="{ADB664B6-92CB-4667-8FF4-756A64587659}" dt="2020-03-17T17:40:53.904" v="74" actId="1076"/>
          <ac:spMkLst>
            <pc:docMk/>
            <pc:sldMk cId="3857279714" sldId="257"/>
            <ac:spMk id="2" creationId="{153B3FB9-951B-4AF7-98E0-71E3DEBCFDB7}"/>
          </ac:spMkLst>
        </pc:spChg>
        <pc:spChg chg="del mod">
          <ac:chgData name=" " userId="886d1fcb0e1fdeb1" providerId="LiveId" clId="{ADB664B6-92CB-4667-8FF4-756A64587659}" dt="2020-03-17T17:40:39.315" v="68" actId="478"/>
          <ac:spMkLst>
            <pc:docMk/>
            <pc:sldMk cId="3857279714" sldId="257"/>
            <ac:spMk id="3" creationId="{78E78FFA-334D-4023-BE0B-5C505EC15722}"/>
          </ac:spMkLst>
        </pc:spChg>
        <pc:spChg chg="add del">
          <ac:chgData name=" " userId="886d1fcb0e1fdeb1" providerId="LiveId" clId="{ADB664B6-92CB-4667-8FF4-756A64587659}" dt="2020-03-17T17:40:37.264" v="67" actId="26606"/>
          <ac:spMkLst>
            <pc:docMk/>
            <pc:sldMk cId="3857279714" sldId="257"/>
            <ac:spMk id="8" creationId="{A38A195E-584A-485A-BECD-66468900B947}"/>
          </ac:spMkLst>
        </pc:spChg>
        <pc:spChg chg="add del">
          <ac:chgData name=" " userId="886d1fcb0e1fdeb1" providerId="LiveId" clId="{ADB664B6-92CB-4667-8FF4-756A64587659}" dt="2020-03-17T17:40:37.264" v="67" actId="26606"/>
          <ac:spMkLst>
            <pc:docMk/>
            <pc:sldMk cId="3857279714" sldId="257"/>
            <ac:spMk id="10" creationId="{840177A7-740C-43C7-8F2D-BD7067F12C9C}"/>
          </ac:spMkLst>
        </pc:spChg>
        <pc:spChg chg="add">
          <ac:chgData name=" " userId="886d1fcb0e1fdeb1" providerId="LiveId" clId="{ADB664B6-92CB-4667-8FF4-756A64587659}" dt="2020-03-17T17:40:37.264" v="67" actId="26606"/>
          <ac:spMkLst>
            <pc:docMk/>
            <pc:sldMk cId="3857279714" sldId="257"/>
            <ac:spMk id="17" creationId="{A748C37F-F131-4D08-AF22-A4F34E2A7D97}"/>
          </ac:spMkLst>
        </pc:spChg>
        <pc:picChg chg="add del">
          <ac:chgData name=" " userId="886d1fcb0e1fdeb1" providerId="LiveId" clId="{ADB664B6-92CB-4667-8FF4-756A64587659}" dt="2020-03-17T17:40:37.264" v="67" actId="26606"/>
          <ac:picMkLst>
            <pc:docMk/>
            <pc:sldMk cId="3857279714" sldId="257"/>
            <ac:picMk id="12" creationId="{FF525AAA-82CE-4027-A26C-B0EFFD856F2E}"/>
          </ac:picMkLst>
        </pc:picChg>
      </pc:sldChg>
      <pc:sldChg chg="addSp delSp modSp add mod setBg setClrOvrMap">
        <pc:chgData name=" " userId="886d1fcb0e1fdeb1" providerId="LiveId" clId="{ADB664B6-92CB-4667-8FF4-756A64587659}" dt="2020-03-17T17:41:20.118" v="88" actId="1076"/>
        <pc:sldMkLst>
          <pc:docMk/>
          <pc:sldMk cId="854531485" sldId="258"/>
        </pc:sldMkLst>
        <pc:spChg chg="mod">
          <ac:chgData name=" " userId="886d1fcb0e1fdeb1" providerId="LiveId" clId="{ADB664B6-92CB-4667-8FF4-756A64587659}" dt="2020-03-17T17:41:20.118" v="88" actId="1076"/>
          <ac:spMkLst>
            <pc:docMk/>
            <pc:sldMk cId="854531485" sldId="258"/>
            <ac:spMk id="2" creationId="{A0578BE1-52D3-4185-943A-7520C64349EB}"/>
          </ac:spMkLst>
        </pc:spChg>
        <pc:spChg chg="del mod">
          <ac:chgData name=" " userId="886d1fcb0e1fdeb1" providerId="LiveId" clId="{ADB664B6-92CB-4667-8FF4-756A64587659}" dt="2020-03-17T17:41:04.826" v="77" actId="478"/>
          <ac:spMkLst>
            <pc:docMk/>
            <pc:sldMk cId="854531485" sldId="258"/>
            <ac:spMk id="3" creationId="{06162156-5A2E-43A9-A635-2470D266743C}"/>
          </ac:spMkLst>
        </pc:spChg>
        <pc:spChg chg="add del">
          <ac:chgData name=" " userId="886d1fcb0e1fdeb1" providerId="LiveId" clId="{ADB664B6-92CB-4667-8FF4-756A64587659}" dt="2020-03-17T17:38:35.037" v="26" actId="26606"/>
          <ac:spMkLst>
            <pc:docMk/>
            <pc:sldMk cId="854531485" sldId="258"/>
            <ac:spMk id="8" creationId="{26A3F16E-CC60-4737-8CBB-9568A351D30B}"/>
          </ac:spMkLst>
        </pc:spChg>
        <pc:spChg chg="add del">
          <ac:chgData name=" " userId="886d1fcb0e1fdeb1" providerId="LiveId" clId="{ADB664B6-92CB-4667-8FF4-756A64587659}" dt="2020-03-17T17:38:35.037" v="26" actId="26606"/>
          <ac:spMkLst>
            <pc:docMk/>
            <pc:sldMk cId="854531485" sldId="258"/>
            <ac:spMk id="10" creationId="{C0DABE73-66EA-42B0-AB0A-9FB1C0AD7AEB}"/>
          </ac:spMkLst>
        </pc:spChg>
        <pc:spChg chg="add del">
          <ac:chgData name=" " userId="886d1fcb0e1fdeb1" providerId="LiveId" clId="{ADB664B6-92CB-4667-8FF4-756A64587659}" dt="2020-03-17T17:41:00.265" v="75" actId="26606"/>
          <ac:spMkLst>
            <pc:docMk/>
            <pc:sldMk cId="854531485" sldId="258"/>
            <ac:spMk id="14" creationId="{A38A195E-584A-485A-BECD-66468900B947}"/>
          </ac:spMkLst>
        </pc:spChg>
        <pc:spChg chg="add del">
          <ac:chgData name=" " userId="886d1fcb0e1fdeb1" providerId="LiveId" clId="{ADB664B6-92CB-4667-8FF4-756A64587659}" dt="2020-03-17T17:41:00.265" v="75" actId="26606"/>
          <ac:spMkLst>
            <pc:docMk/>
            <pc:sldMk cId="854531485" sldId="258"/>
            <ac:spMk id="15" creationId="{840177A7-740C-43C7-8F2D-BD7067F12C9C}"/>
          </ac:spMkLst>
        </pc:spChg>
        <pc:spChg chg="add">
          <ac:chgData name=" " userId="886d1fcb0e1fdeb1" providerId="LiveId" clId="{ADB664B6-92CB-4667-8FF4-756A64587659}" dt="2020-03-17T17:41:00.265" v="75" actId="26606"/>
          <ac:spMkLst>
            <pc:docMk/>
            <pc:sldMk cId="854531485" sldId="258"/>
            <ac:spMk id="21" creationId="{A748C37F-F131-4D08-AF22-A4F34E2A7D97}"/>
          </ac:spMkLst>
        </pc:spChg>
        <pc:picChg chg="add del">
          <ac:chgData name=" " userId="886d1fcb0e1fdeb1" providerId="LiveId" clId="{ADB664B6-92CB-4667-8FF4-756A64587659}" dt="2020-03-17T17:38:35.037" v="26" actId="26606"/>
          <ac:picMkLst>
            <pc:docMk/>
            <pc:sldMk cId="854531485" sldId="258"/>
            <ac:picMk id="12" creationId="{1E4917B9-5D95-4999-9E13-3568EDD42343}"/>
          </ac:picMkLst>
        </pc:picChg>
        <pc:picChg chg="add del">
          <ac:chgData name=" " userId="886d1fcb0e1fdeb1" providerId="LiveId" clId="{ADB664B6-92CB-4667-8FF4-756A64587659}" dt="2020-03-17T17:41:00.265" v="75" actId="26606"/>
          <ac:picMkLst>
            <pc:docMk/>
            <pc:sldMk cId="854531485" sldId="258"/>
            <ac:picMk id="16" creationId="{FF525AAA-82CE-4027-A26C-B0EFFD856F2E}"/>
          </ac:picMkLst>
        </pc:picChg>
      </pc:sldChg>
      <pc:sldChg chg="modSp add del mod">
        <pc:chgData name=" " userId="886d1fcb0e1fdeb1" providerId="LiveId" clId="{ADB664B6-92CB-4667-8FF4-756A64587659}" dt="2020-03-17T17:41:39.192" v="103" actId="47"/>
        <pc:sldMkLst>
          <pc:docMk/>
          <pc:sldMk cId="3089622653" sldId="259"/>
        </pc:sldMkLst>
        <pc:spChg chg="mod">
          <ac:chgData name=" " userId="886d1fcb0e1fdeb1" providerId="LiveId" clId="{ADB664B6-92CB-4667-8FF4-756A64587659}" dt="2020-03-17T17:39:36.331" v="57" actId="20577"/>
          <ac:spMkLst>
            <pc:docMk/>
            <pc:sldMk cId="3089622653" sldId="259"/>
            <ac:spMk id="2" creationId="{A0578BE1-52D3-4185-943A-7520C64349EB}"/>
          </ac:spMkLst>
        </pc:spChg>
      </pc:sldChg>
      <pc:sldChg chg="modSp add del mod">
        <pc:chgData name=" " userId="886d1fcb0e1fdeb1" providerId="LiveId" clId="{ADB664B6-92CB-4667-8FF4-756A64587659}" dt="2020-03-17T17:41:53.044" v="118" actId="47"/>
        <pc:sldMkLst>
          <pc:docMk/>
          <pc:sldMk cId="1354870743" sldId="260"/>
        </pc:sldMkLst>
        <pc:spChg chg="mod">
          <ac:chgData name=" " userId="886d1fcb0e1fdeb1" providerId="LiveId" clId="{ADB664B6-92CB-4667-8FF4-756A64587659}" dt="2020-03-17T17:40:07.599" v="66" actId="20577"/>
          <ac:spMkLst>
            <pc:docMk/>
            <pc:sldMk cId="1354870743" sldId="260"/>
            <ac:spMk id="2" creationId="{CB54DD12-2801-4153-BEB5-F3F2228C8A36}"/>
          </ac:spMkLst>
        </pc:spChg>
      </pc:sldChg>
      <pc:sldChg chg="modSp add mod">
        <pc:chgData name=" " userId="886d1fcb0e1fdeb1" providerId="LiveId" clId="{ADB664B6-92CB-4667-8FF4-756A64587659}" dt="2020-03-17T17:41:35.027" v="102" actId="20577"/>
        <pc:sldMkLst>
          <pc:docMk/>
          <pc:sldMk cId="820791637" sldId="261"/>
        </pc:sldMkLst>
        <pc:spChg chg="mod">
          <ac:chgData name=" " userId="886d1fcb0e1fdeb1" providerId="LiveId" clId="{ADB664B6-92CB-4667-8FF4-756A64587659}" dt="2020-03-17T17:41:35.027" v="102" actId="20577"/>
          <ac:spMkLst>
            <pc:docMk/>
            <pc:sldMk cId="820791637" sldId="261"/>
            <ac:spMk id="2" creationId="{A0578BE1-52D3-4185-943A-7520C64349EB}"/>
          </ac:spMkLst>
        </pc:spChg>
      </pc:sldChg>
      <pc:sldChg chg="add del">
        <pc:chgData name=" " userId="886d1fcb0e1fdeb1" providerId="LiveId" clId="{ADB664B6-92CB-4667-8FF4-756A64587659}" dt="2020-03-17T17:41:27.900" v="90" actId="47"/>
        <pc:sldMkLst>
          <pc:docMk/>
          <pc:sldMk cId="1248515810" sldId="261"/>
        </pc:sldMkLst>
      </pc:sldChg>
      <pc:sldChg chg="modSp add mod">
        <pc:chgData name=" " userId="886d1fcb0e1fdeb1" providerId="LiveId" clId="{ADB664B6-92CB-4667-8FF4-756A64587659}" dt="2020-03-17T17:41:50.687" v="117" actId="20577"/>
        <pc:sldMkLst>
          <pc:docMk/>
          <pc:sldMk cId="3081819615" sldId="262"/>
        </pc:sldMkLst>
        <pc:spChg chg="mod">
          <ac:chgData name=" " userId="886d1fcb0e1fdeb1" providerId="LiveId" clId="{ADB664B6-92CB-4667-8FF4-756A64587659}" dt="2020-03-17T17:41:50.687" v="117" actId="20577"/>
          <ac:spMkLst>
            <pc:docMk/>
            <pc:sldMk cId="3081819615" sldId="262"/>
            <ac:spMk id="2" creationId="{A0578BE1-52D3-4185-943A-7520C64349EB}"/>
          </ac:spMkLst>
        </pc:spChg>
      </pc:sldChg>
      <pc:sldChg chg="modSp add mod">
        <pc:chgData name=" " userId="886d1fcb0e1fdeb1" providerId="LiveId" clId="{ADB664B6-92CB-4667-8FF4-756A64587659}" dt="2020-03-17T17:42:24.898" v="131" actId="20577"/>
        <pc:sldMkLst>
          <pc:docMk/>
          <pc:sldMk cId="1483249377" sldId="263"/>
        </pc:sldMkLst>
        <pc:spChg chg="mod">
          <ac:chgData name=" " userId="886d1fcb0e1fdeb1" providerId="LiveId" clId="{ADB664B6-92CB-4667-8FF4-756A64587659}" dt="2020-03-17T17:42:24.898" v="131" actId="20577"/>
          <ac:spMkLst>
            <pc:docMk/>
            <pc:sldMk cId="1483249377" sldId="263"/>
            <ac:spMk id="2" creationId="{A0578BE1-52D3-4185-943A-7520C64349EB}"/>
          </ac:spMkLst>
        </pc:spChg>
      </pc:sldChg>
      <pc:sldChg chg="add del">
        <pc:chgData name=" " userId="886d1fcb0e1fdeb1" providerId="LiveId" clId="{ADB664B6-92CB-4667-8FF4-756A64587659}" dt="2020-03-17T17:41:57.608" v="120"/>
        <pc:sldMkLst>
          <pc:docMk/>
          <pc:sldMk cId="2982226413" sldId="263"/>
        </pc:sldMkLst>
      </pc:sldChg>
      <pc:sldChg chg="modSp add mod">
        <pc:chgData name=" " userId="886d1fcb0e1fdeb1" providerId="LiveId" clId="{ADB664B6-92CB-4667-8FF4-756A64587659}" dt="2020-03-17T17:42:41.350" v="142" actId="20577"/>
        <pc:sldMkLst>
          <pc:docMk/>
          <pc:sldMk cId="217674488" sldId="264"/>
        </pc:sldMkLst>
        <pc:spChg chg="mod">
          <ac:chgData name=" " userId="886d1fcb0e1fdeb1" providerId="LiveId" clId="{ADB664B6-92CB-4667-8FF4-756A64587659}" dt="2020-03-17T17:42:41.350" v="142" actId="20577"/>
          <ac:spMkLst>
            <pc:docMk/>
            <pc:sldMk cId="217674488" sldId="264"/>
            <ac:spMk id="2" creationId="{A0578BE1-52D3-4185-943A-7520C64349EB}"/>
          </ac:spMkLst>
        </pc:spChg>
      </pc:sldChg>
      <pc:sldChg chg="modSp add mod">
        <pc:chgData name=" " userId="886d1fcb0e1fdeb1" providerId="LiveId" clId="{ADB664B6-92CB-4667-8FF4-756A64587659}" dt="2020-03-17T17:42:50.262" v="157" actId="20577"/>
        <pc:sldMkLst>
          <pc:docMk/>
          <pc:sldMk cId="3686573210" sldId="265"/>
        </pc:sldMkLst>
        <pc:spChg chg="mod">
          <ac:chgData name=" " userId="886d1fcb0e1fdeb1" providerId="LiveId" clId="{ADB664B6-92CB-4667-8FF4-756A64587659}" dt="2020-03-17T17:42:50.262" v="157" actId="20577"/>
          <ac:spMkLst>
            <pc:docMk/>
            <pc:sldMk cId="3686573210" sldId="265"/>
            <ac:spMk id="2" creationId="{A0578BE1-52D3-4185-943A-7520C64349EB}"/>
          </ac:spMkLst>
        </pc:spChg>
      </pc:sldChg>
      <pc:sldChg chg="modSp add mod">
        <pc:chgData name=" " userId="886d1fcb0e1fdeb1" providerId="LiveId" clId="{ADB664B6-92CB-4667-8FF4-756A64587659}" dt="2020-03-17T17:45:12.972" v="484" actId="403"/>
        <pc:sldMkLst>
          <pc:docMk/>
          <pc:sldMk cId="4099377735" sldId="266"/>
        </pc:sldMkLst>
        <pc:spChg chg="mod">
          <ac:chgData name=" " userId="886d1fcb0e1fdeb1" providerId="LiveId" clId="{ADB664B6-92CB-4667-8FF4-756A64587659}" dt="2020-03-17T17:43:01.335" v="164" actId="20577"/>
          <ac:spMkLst>
            <pc:docMk/>
            <pc:sldMk cId="4099377735" sldId="266"/>
            <ac:spMk id="2" creationId="{821CD886-182A-4E9D-93BE-948C1E4E1976}"/>
          </ac:spMkLst>
        </pc:spChg>
        <pc:spChg chg="mod">
          <ac:chgData name=" " userId="886d1fcb0e1fdeb1" providerId="LiveId" clId="{ADB664B6-92CB-4667-8FF4-756A64587659}" dt="2020-03-17T17:45:12.972" v="484" actId="403"/>
          <ac:spMkLst>
            <pc:docMk/>
            <pc:sldMk cId="4099377735" sldId="266"/>
            <ac:spMk id="3" creationId="{A0C72621-076A-42D7-99D5-0D1C7F08EED3}"/>
          </ac:spMkLst>
        </pc:spChg>
      </pc:sldChg>
      <pc:sldChg chg="delSp modSp add mod">
        <pc:chgData name=" " userId="886d1fcb0e1fdeb1" providerId="LiveId" clId="{ADB664B6-92CB-4667-8FF4-756A64587659}" dt="2020-03-17T18:02:02.031" v="2002" actId="27636"/>
        <pc:sldMkLst>
          <pc:docMk/>
          <pc:sldMk cId="1872625678" sldId="267"/>
        </pc:sldMkLst>
        <pc:spChg chg="del mod">
          <ac:chgData name=" " userId="886d1fcb0e1fdeb1" providerId="LiveId" clId="{ADB664B6-92CB-4667-8FF4-756A64587659}" dt="2020-03-17T17:53:01.624" v="494" actId="478"/>
          <ac:spMkLst>
            <pc:docMk/>
            <pc:sldMk cId="1872625678" sldId="267"/>
            <ac:spMk id="2" creationId="{716AD734-11D6-4010-8A82-926D0C39530F}"/>
          </ac:spMkLst>
        </pc:spChg>
        <pc:spChg chg="mod">
          <ac:chgData name=" " userId="886d1fcb0e1fdeb1" providerId="LiveId" clId="{ADB664B6-92CB-4667-8FF4-756A64587659}" dt="2020-03-17T18:02:02.031" v="2002" actId="27636"/>
          <ac:spMkLst>
            <pc:docMk/>
            <pc:sldMk cId="1872625678" sldId="267"/>
            <ac:spMk id="3" creationId="{2393001D-92E2-46FD-A0CF-13E7E5F5DD92}"/>
          </ac:spMkLst>
        </pc:spChg>
      </pc:sldChg>
      <pc:sldChg chg="addSp delSp modSp add mod">
        <pc:chgData name=" " userId="886d1fcb0e1fdeb1" providerId="LiveId" clId="{ADB664B6-92CB-4667-8FF4-756A64587659}" dt="2020-03-17T18:32:03.064" v="2885" actId="14100"/>
        <pc:sldMkLst>
          <pc:docMk/>
          <pc:sldMk cId="3694614646" sldId="268"/>
        </pc:sldMkLst>
        <pc:spChg chg="add del mod">
          <ac:chgData name=" " userId="886d1fcb0e1fdeb1" providerId="LiveId" clId="{ADB664B6-92CB-4667-8FF4-756A64587659}" dt="2020-03-17T18:19:38.006" v="2028" actId="20577"/>
          <ac:spMkLst>
            <pc:docMk/>
            <pc:sldMk cId="3694614646" sldId="268"/>
            <ac:spMk id="2" creationId="{2BAD0A27-5D7B-46DD-879F-7FE1B431A758}"/>
          </ac:spMkLst>
        </pc:spChg>
        <pc:spChg chg="mod">
          <ac:chgData name=" " userId="886d1fcb0e1fdeb1" providerId="LiveId" clId="{ADB664B6-92CB-4667-8FF4-756A64587659}" dt="2020-03-17T18:32:03.064" v="2885" actId="14100"/>
          <ac:spMkLst>
            <pc:docMk/>
            <pc:sldMk cId="3694614646" sldId="268"/>
            <ac:spMk id="3" creationId="{F09C003C-6AD1-4C18-93FC-F262D1EF9AAE}"/>
          </ac:spMkLst>
        </pc:spChg>
        <pc:spChg chg="add mod">
          <ac:chgData name=" " userId="886d1fcb0e1fdeb1" providerId="LiveId" clId="{ADB664B6-92CB-4667-8FF4-756A64587659}" dt="2020-03-17T18:30:53.591" v="2845" actId="20577"/>
          <ac:spMkLst>
            <pc:docMk/>
            <pc:sldMk cId="3694614646" sldId="268"/>
            <ac:spMk id="4" creationId="{74A16A51-7F55-48F4-83E1-5B63CD9C4CF8}"/>
          </ac:spMkLst>
        </pc:spChg>
      </pc:sldChg>
      <pc:sldChg chg="modSp add mod">
        <pc:chgData name=" " userId="886d1fcb0e1fdeb1" providerId="LiveId" clId="{ADB664B6-92CB-4667-8FF4-756A64587659}" dt="2020-03-17T18:40:53.205" v="4551" actId="14100"/>
        <pc:sldMkLst>
          <pc:docMk/>
          <pc:sldMk cId="1620840556" sldId="269"/>
        </pc:sldMkLst>
        <pc:spChg chg="mod">
          <ac:chgData name=" " userId="886d1fcb0e1fdeb1" providerId="LiveId" clId="{ADB664B6-92CB-4667-8FF4-756A64587659}" dt="2020-03-17T18:20:34.694" v="2056" actId="20577"/>
          <ac:spMkLst>
            <pc:docMk/>
            <pc:sldMk cId="1620840556" sldId="269"/>
            <ac:spMk id="2" creationId="{2BAD0A27-5D7B-46DD-879F-7FE1B431A758}"/>
          </ac:spMkLst>
        </pc:spChg>
        <pc:spChg chg="mod">
          <ac:chgData name=" " userId="886d1fcb0e1fdeb1" providerId="LiveId" clId="{ADB664B6-92CB-4667-8FF4-756A64587659}" dt="2020-03-17T18:40:53.205" v="4551" actId="14100"/>
          <ac:spMkLst>
            <pc:docMk/>
            <pc:sldMk cId="1620840556" sldId="269"/>
            <ac:spMk id="3" creationId="{F09C003C-6AD1-4C18-93FC-F262D1EF9AAE}"/>
          </ac:spMkLst>
        </pc:spChg>
      </pc:sldChg>
      <pc:sldChg chg="modSp add mod">
        <pc:chgData name=" " userId="886d1fcb0e1fdeb1" providerId="LiveId" clId="{ADB664B6-92CB-4667-8FF4-756A64587659}" dt="2020-03-17T18:37:58.498" v="4117" actId="20577"/>
        <pc:sldMkLst>
          <pc:docMk/>
          <pc:sldMk cId="2280329486" sldId="270"/>
        </pc:sldMkLst>
        <pc:spChg chg="mod">
          <ac:chgData name=" " userId="886d1fcb0e1fdeb1" providerId="LiveId" clId="{ADB664B6-92CB-4667-8FF4-756A64587659}" dt="2020-03-17T18:37:58.498" v="4117" actId="20577"/>
          <ac:spMkLst>
            <pc:docMk/>
            <pc:sldMk cId="2280329486" sldId="270"/>
            <ac:spMk id="3" creationId="{350724E2-0E54-457E-BF33-E586337A3FDF}"/>
          </ac:spMkLst>
        </pc:spChg>
      </pc:sldChg>
      <pc:sldChg chg="modSp add mod">
        <pc:chgData name=" " userId="886d1fcb0e1fdeb1" providerId="LiveId" clId="{ADB664B6-92CB-4667-8FF4-756A64587659}" dt="2020-03-17T19:19:22.772" v="4734" actId="313"/>
        <pc:sldMkLst>
          <pc:docMk/>
          <pc:sldMk cId="2756394870" sldId="271"/>
        </pc:sldMkLst>
        <pc:spChg chg="mod">
          <ac:chgData name=" " userId="886d1fcb0e1fdeb1" providerId="LiveId" clId="{ADB664B6-92CB-4667-8FF4-756A64587659}" dt="2020-03-17T18:41:01.809" v="4561" actId="20577"/>
          <ac:spMkLst>
            <pc:docMk/>
            <pc:sldMk cId="2756394870" sldId="271"/>
            <ac:spMk id="2" creationId="{A88D95D1-CACC-4B0D-AD7B-5155EF251937}"/>
          </ac:spMkLst>
        </pc:spChg>
        <pc:spChg chg="mod">
          <ac:chgData name=" " userId="886d1fcb0e1fdeb1" providerId="LiveId" clId="{ADB664B6-92CB-4667-8FF4-756A64587659}" dt="2020-03-17T19:19:22.772" v="4734" actId="313"/>
          <ac:spMkLst>
            <pc:docMk/>
            <pc:sldMk cId="2756394870" sldId="271"/>
            <ac:spMk id="3" creationId="{626829CA-D358-49E0-AA30-5DA4DDFBFCC1}"/>
          </ac:spMkLst>
        </pc:spChg>
      </pc:sldChg>
      <pc:sldChg chg="delSp modSp add mod">
        <pc:chgData name=" " userId="886d1fcb0e1fdeb1" providerId="LiveId" clId="{ADB664B6-92CB-4667-8FF4-756A64587659}" dt="2020-03-18T20:58:09.945" v="6983" actId="255"/>
        <pc:sldMkLst>
          <pc:docMk/>
          <pc:sldMk cId="3632978592" sldId="272"/>
        </pc:sldMkLst>
        <pc:spChg chg="del">
          <ac:chgData name=" " userId="886d1fcb0e1fdeb1" providerId="LiveId" clId="{ADB664B6-92CB-4667-8FF4-756A64587659}" dt="2020-03-18T20:36:26.487" v="4736" actId="478"/>
          <ac:spMkLst>
            <pc:docMk/>
            <pc:sldMk cId="3632978592" sldId="272"/>
            <ac:spMk id="2" creationId="{A270C05A-FA8B-4B21-943B-BC9416BBAEEB}"/>
          </ac:spMkLst>
        </pc:spChg>
        <pc:spChg chg="mod">
          <ac:chgData name=" " userId="886d1fcb0e1fdeb1" providerId="LiveId" clId="{ADB664B6-92CB-4667-8FF4-756A64587659}" dt="2020-03-18T20:58:09.945" v="6983" actId="255"/>
          <ac:spMkLst>
            <pc:docMk/>
            <pc:sldMk cId="3632978592" sldId="272"/>
            <ac:spMk id="3" creationId="{1B64EDA3-E1E4-4C1A-8D70-D5452DEBBC3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sayce.com/social-media/tweets-d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A04D-55AD-4046-9F31-7ADAEB0D9BB6}"/>
              </a:ext>
            </a:extLst>
          </p:cNvPr>
          <p:cNvSpPr>
            <a:spLocks noGrp="1"/>
          </p:cNvSpPr>
          <p:nvPr>
            <p:ph type="ctrTitle"/>
          </p:nvPr>
        </p:nvSpPr>
        <p:spPr/>
        <p:txBody>
          <a:bodyPr/>
          <a:lstStyle/>
          <a:p>
            <a:r>
              <a:rPr lang="en-US" dirty="0"/>
              <a:t>Twitter text analysis</a:t>
            </a:r>
          </a:p>
        </p:txBody>
      </p:sp>
      <p:sp>
        <p:nvSpPr>
          <p:cNvPr id="3" name="Subtitle 2">
            <a:extLst>
              <a:ext uri="{FF2B5EF4-FFF2-40B4-BE49-F238E27FC236}">
                <a16:creationId xmlns:a16="http://schemas.microsoft.com/office/drawing/2014/main" id="{962A0531-7C84-454B-AE5C-0F403700AA18}"/>
              </a:ext>
            </a:extLst>
          </p:cNvPr>
          <p:cNvSpPr>
            <a:spLocks noGrp="1"/>
          </p:cNvSpPr>
          <p:nvPr>
            <p:ph type="subTitle" idx="1"/>
          </p:nvPr>
        </p:nvSpPr>
        <p:spPr>
          <a:xfrm>
            <a:off x="1371600" y="3930389"/>
            <a:ext cx="9448800" cy="930274"/>
          </a:xfrm>
        </p:spPr>
        <p:txBody>
          <a:bodyPr>
            <a:normAutofit fontScale="85000" lnSpcReduction="20000"/>
          </a:bodyPr>
          <a:lstStyle/>
          <a:p>
            <a:r>
              <a:rPr lang="en-US" dirty="0"/>
              <a:t>Megan Cusey</a:t>
            </a:r>
          </a:p>
          <a:p>
            <a:r>
              <a:rPr lang="en-US" dirty="0"/>
              <a:t>MDS 564 – Advanced Data Mining and Analytics</a:t>
            </a:r>
          </a:p>
          <a:p>
            <a:r>
              <a:rPr lang="en-US" dirty="0"/>
              <a:t>Spring 2020 Term A</a:t>
            </a:r>
          </a:p>
          <a:p>
            <a:endParaRPr lang="en-US" dirty="0"/>
          </a:p>
        </p:txBody>
      </p:sp>
      <p:sp>
        <p:nvSpPr>
          <p:cNvPr id="4" name="Subtitle 2">
            <a:extLst>
              <a:ext uri="{FF2B5EF4-FFF2-40B4-BE49-F238E27FC236}">
                <a16:creationId xmlns:a16="http://schemas.microsoft.com/office/drawing/2014/main" id="{8112BF86-D8A0-4BE6-90E0-54AFBD23F810}"/>
              </a:ext>
            </a:extLst>
          </p:cNvPr>
          <p:cNvSpPr txBox="1">
            <a:spLocks/>
          </p:cNvSpPr>
          <p:nvPr/>
        </p:nvSpPr>
        <p:spPr>
          <a:xfrm>
            <a:off x="1371600" y="3465252"/>
            <a:ext cx="9448800" cy="930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using Natural Language Processing</a:t>
            </a:r>
          </a:p>
        </p:txBody>
      </p:sp>
    </p:spTree>
    <p:extLst>
      <p:ext uri="{BB962C8B-B14F-4D97-AF65-F5344CB8AC3E}">
        <p14:creationId xmlns:p14="http://schemas.microsoft.com/office/powerpoint/2010/main" val="316026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modeling</a:t>
            </a:r>
            <a:endParaRPr lang="en-US" dirty="0">
              <a:solidFill>
                <a:srgbClr val="FFFFFF"/>
              </a:solidFill>
            </a:endParaRPr>
          </a:p>
        </p:txBody>
      </p:sp>
    </p:spTree>
    <p:extLst>
      <p:ext uri="{BB962C8B-B14F-4D97-AF65-F5344CB8AC3E}">
        <p14:creationId xmlns:p14="http://schemas.microsoft.com/office/powerpoint/2010/main" val="308181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Evaluation</a:t>
            </a:r>
            <a:endParaRPr lang="en-US" dirty="0">
              <a:solidFill>
                <a:srgbClr val="FFFFFF"/>
              </a:solidFill>
            </a:endParaRPr>
          </a:p>
        </p:txBody>
      </p:sp>
    </p:spTree>
    <p:extLst>
      <p:ext uri="{BB962C8B-B14F-4D97-AF65-F5344CB8AC3E}">
        <p14:creationId xmlns:p14="http://schemas.microsoft.com/office/powerpoint/2010/main" val="148324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4EDA3-E1E4-4C1A-8D70-D5452DEBBC3C}"/>
              </a:ext>
            </a:extLst>
          </p:cNvPr>
          <p:cNvSpPr>
            <a:spLocks noGrp="1"/>
          </p:cNvSpPr>
          <p:nvPr>
            <p:ph idx="1"/>
          </p:nvPr>
        </p:nvSpPr>
        <p:spPr>
          <a:xfrm>
            <a:off x="685800" y="752476"/>
            <a:ext cx="10820400" cy="6105524"/>
          </a:xfrm>
        </p:spPr>
        <p:txBody>
          <a:bodyPr>
            <a:normAutofit fontScale="77500" lnSpcReduction="20000"/>
          </a:bodyPr>
          <a:lstStyle/>
          <a:p>
            <a:pPr marL="0" indent="0">
              <a:buNone/>
            </a:pPr>
            <a:r>
              <a:rPr lang="en-US" sz="2800" dirty="0"/>
              <a:t>Models will be evaluated using the F1 Score.</a:t>
            </a:r>
          </a:p>
          <a:p>
            <a:pPr marL="0" indent="0">
              <a:buNone/>
            </a:pPr>
            <a:endParaRPr lang="en-US" sz="1200" dirty="0"/>
          </a:p>
          <a:p>
            <a:pPr marL="0" indent="0" algn="ctr">
              <a:buNone/>
            </a:pPr>
            <a:r>
              <a:rPr lang="en-US" sz="2800" b="1" dirty="0"/>
              <a:t>What is an F1 Score?</a:t>
            </a:r>
            <a:endParaRPr lang="en-US" sz="2800" dirty="0"/>
          </a:p>
          <a:p>
            <a:pPr marL="0" indent="0">
              <a:buNone/>
            </a:pPr>
            <a:r>
              <a:rPr lang="en-US" sz="2800" dirty="0"/>
              <a:t>The F1 score is a metric produced by the candidate models and used as an evaluation tool to compare the accuracy of the results.</a:t>
            </a:r>
          </a:p>
          <a:p>
            <a:pPr marL="0" indent="0">
              <a:buNone/>
            </a:pPr>
            <a:endParaRPr lang="en-US" sz="1200" dirty="0"/>
          </a:p>
          <a:p>
            <a:pPr marL="0" indent="0">
              <a:buNone/>
            </a:pPr>
            <a:r>
              <a:rPr lang="en-US" sz="2800" dirty="0"/>
              <a:t>The F1 score is the harmonic mean of precision and recall. In other words, extreme poor performance of recall or precision (rather inversely related) will penalize the F1 score.</a:t>
            </a:r>
          </a:p>
          <a:p>
            <a:pPr marL="0" indent="0">
              <a:buNone/>
            </a:pPr>
            <a:endParaRPr lang="en-US" sz="1200" dirty="0"/>
          </a:p>
          <a:p>
            <a:pPr marL="0" indent="0">
              <a:buNone/>
            </a:pPr>
            <a:r>
              <a:rPr lang="en-US" sz="2800" dirty="0"/>
              <a:t>For example, if every tweet  was labeled a disaster, the recall would be 1 (the highest) because every disaster was identified, but precision would be low since many non disasters were labeled as disasters. In contrast, if every tweet was labeled as not a disaster, except one correctly labeled disaster tweet, precision would be 1 because for every positively labeled observation was correct, but recall would be low since many truly positive observations were missed. In either situation, the F1 score would be very low due to the poor performance of the other metric.</a:t>
            </a:r>
          </a:p>
          <a:p>
            <a:pPr marL="0" indent="0">
              <a:buNone/>
            </a:pPr>
            <a:endParaRPr lang="en-US" sz="1100" dirty="0"/>
          </a:p>
          <a:p>
            <a:pPr marL="0" indent="0">
              <a:buNone/>
            </a:pPr>
            <a:r>
              <a:rPr lang="en-US" sz="2800" dirty="0"/>
              <a:t>You can see where a balance in this scenario is desirable. If too many tweets were incorrectly labeled as disasters, time and resources investigating the event would be wasted. However, if the model continuously missed  labeled disastrous events as not a disaster, then quick response time is lost.</a:t>
            </a:r>
            <a:endParaRPr lang="en-US" dirty="0"/>
          </a:p>
          <a:p>
            <a:pPr marL="0" indent="0">
              <a:buNone/>
            </a:pPr>
            <a:endParaRPr lang="en-US" dirty="0"/>
          </a:p>
        </p:txBody>
      </p:sp>
    </p:spTree>
    <p:extLst>
      <p:ext uri="{BB962C8B-B14F-4D97-AF65-F5344CB8AC3E}">
        <p14:creationId xmlns:p14="http://schemas.microsoft.com/office/powerpoint/2010/main" val="363297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Deployment</a:t>
            </a:r>
            <a:endParaRPr lang="en-US" dirty="0">
              <a:solidFill>
                <a:srgbClr val="FFFFFF"/>
              </a:solidFill>
            </a:endParaRPr>
          </a:p>
        </p:txBody>
      </p:sp>
    </p:spTree>
    <p:extLst>
      <p:ext uri="{BB962C8B-B14F-4D97-AF65-F5344CB8AC3E}">
        <p14:creationId xmlns:p14="http://schemas.microsoft.com/office/powerpoint/2010/main" val="21767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Next Steps</a:t>
            </a:r>
            <a:endParaRPr lang="en-US" dirty="0">
              <a:solidFill>
                <a:srgbClr val="FFFFFF"/>
              </a:solidFill>
            </a:endParaRPr>
          </a:p>
        </p:txBody>
      </p:sp>
    </p:spTree>
    <p:extLst>
      <p:ext uri="{BB962C8B-B14F-4D97-AF65-F5344CB8AC3E}">
        <p14:creationId xmlns:p14="http://schemas.microsoft.com/office/powerpoint/2010/main" val="368657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A44F-98A9-4520-A785-22D27983B4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724E2-0E54-457E-BF33-E586337A3FDF}"/>
              </a:ext>
            </a:extLst>
          </p:cNvPr>
          <p:cNvSpPr>
            <a:spLocks noGrp="1"/>
          </p:cNvSpPr>
          <p:nvPr>
            <p:ph idx="1"/>
          </p:nvPr>
        </p:nvSpPr>
        <p:spPr/>
        <p:txBody>
          <a:bodyPr/>
          <a:lstStyle/>
          <a:p>
            <a:r>
              <a:rPr lang="en-US" dirty="0"/>
              <a:t>Data range – identify what might other sources of information might be available at the time a tweet is posted to help identify and validate the possibility of a disaster occurring</a:t>
            </a:r>
          </a:p>
          <a:p>
            <a:r>
              <a:rPr lang="en-US" dirty="0"/>
              <a:t>Specify strict requirements of what constitutes as a disaster – better labeling of the test data so we can more clearly fit a model.</a:t>
            </a:r>
          </a:p>
          <a:p>
            <a:endParaRPr lang="en-US" dirty="0"/>
          </a:p>
        </p:txBody>
      </p:sp>
    </p:spTree>
    <p:extLst>
      <p:ext uri="{BB962C8B-B14F-4D97-AF65-F5344CB8AC3E}">
        <p14:creationId xmlns:p14="http://schemas.microsoft.com/office/powerpoint/2010/main" val="22803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D886-182A-4E9D-93BE-948C1E4E197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C72621-076A-42D7-99D5-0D1C7F08EED3}"/>
              </a:ext>
            </a:extLst>
          </p:cNvPr>
          <p:cNvSpPr>
            <a:spLocks noGrp="1"/>
          </p:cNvSpPr>
          <p:nvPr>
            <p:ph idx="1"/>
          </p:nvPr>
        </p:nvSpPr>
        <p:spPr>
          <a:xfrm>
            <a:off x="685800" y="2194560"/>
            <a:ext cx="10820400" cy="4511039"/>
          </a:xfrm>
        </p:spPr>
        <p:txBody>
          <a:bodyPr>
            <a:normAutofit/>
          </a:bodyPr>
          <a:lstStyle/>
          <a:p>
            <a:r>
              <a:rPr lang="en-US" sz="2800" dirty="0"/>
              <a:t>Discuss the Twitter Text Analysis project in turns of the CRISP methodology</a:t>
            </a:r>
          </a:p>
          <a:p>
            <a:pPr marL="914400" lvl="1" indent="-457200">
              <a:buFont typeface="+mj-lt"/>
              <a:buAutoNum type="arabicPeriod"/>
            </a:pPr>
            <a:r>
              <a:rPr lang="en-US" sz="2800" dirty="0"/>
              <a:t>Business Understanding</a:t>
            </a:r>
          </a:p>
          <a:p>
            <a:pPr marL="914400" lvl="1" indent="-457200">
              <a:buFont typeface="+mj-lt"/>
              <a:buAutoNum type="arabicPeriod"/>
            </a:pPr>
            <a:r>
              <a:rPr lang="en-US" sz="2800" dirty="0"/>
              <a:t>Data Understanding</a:t>
            </a:r>
          </a:p>
          <a:p>
            <a:pPr marL="914400" lvl="1" indent="-457200">
              <a:buFont typeface="+mj-lt"/>
              <a:buAutoNum type="arabicPeriod"/>
            </a:pPr>
            <a:r>
              <a:rPr lang="en-US" sz="2800" dirty="0"/>
              <a:t>Data Preparation</a:t>
            </a:r>
          </a:p>
          <a:p>
            <a:pPr marL="914400" lvl="1" indent="-457200">
              <a:buFont typeface="+mj-lt"/>
              <a:buAutoNum type="arabicPeriod"/>
            </a:pPr>
            <a:r>
              <a:rPr lang="en-US" sz="2800" dirty="0"/>
              <a:t>Modeling</a:t>
            </a:r>
          </a:p>
          <a:p>
            <a:pPr marL="914400" lvl="1" indent="-457200">
              <a:buFont typeface="+mj-lt"/>
              <a:buAutoNum type="arabicPeriod"/>
            </a:pPr>
            <a:r>
              <a:rPr lang="en-US" sz="2800" dirty="0"/>
              <a:t>Model Evaluation</a:t>
            </a:r>
          </a:p>
          <a:p>
            <a:pPr marL="914400" lvl="1" indent="-457200">
              <a:buFont typeface="+mj-lt"/>
              <a:buAutoNum type="arabicPeriod"/>
            </a:pPr>
            <a:r>
              <a:rPr lang="en-US" sz="2800" dirty="0"/>
              <a:t>Deployment</a:t>
            </a:r>
          </a:p>
          <a:p>
            <a:r>
              <a:rPr lang="en-US" sz="2800" dirty="0"/>
              <a:t>Next steps to improve model</a:t>
            </a:r>
          </a:p>
          <a:p>
            <a:pPr marL="457200" lvl="1" indent="0">
              <a:buNone/>
            </a:pPr>
            <a:endParaRPr lang="en-US" dirty="0"/>
          </a:p>
        </p:txBody>
      </p:sp>
    </p:spTree>
    <p:extLst>
      <p:ext uri="{BB962C8B-B14F-4D97-AF65-F5344CB8AC3E}">
        <p14:creationId xmlns:p14="http://schemas.microsoft.com/office/powerpoint/2010/main" val="409937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B3FB9-951B-4AF7-98E0-71E3DEBCFDB7}"/>
              </a:ext>
            </a:extLst>
          </p:cNvPr>
          <p:cNvSpPr>
            <a:spLocks noGrp="1"/>
          </p:cNvSpPr>
          <p:nvPr>
            <p:ph type="title"/>
          </p:nvPr>
        </p:nvSpPr>
        <p:spPr>
          <a:xfrm>
            <a:off x="1212850" y="2609547"/>
            <a:ext cx="9766300" cy="1293028"/>
          </a:xfrm>
        </p:spPr>
        <p:txBody>
          <a:bodyPr>
            <a:normAutofit/>
          </a:bodyPr>
          <a:lstStyle/>
          <a:p>
            <a:pPr algn="ctr"/>
            <a:r>
              <a:rPr lang="en-US" sz="5400" dirty="0">
                <a:solidFill>
                  <a:srgbClr val="FFFFFF"/>
                </a:solidFill>
              </a:rPr>
              <a:t>Business Understanding</a:t>
            </a:r>
          </a:p>
        </p:txBody>
      </p:sp>
    </p:spTree>
    <p:extLst>
      <p:ext uri="{BB962C8B-B14F-4D97-AF65-F5344CB8AC3E}">
        <p14:creationId xmlns:p14="http://schemas.microsoft.com/office/powerpoint/2010/main" val="38572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3001D-92E2-46FD-A0CF-13E7E5F5DD92}"/>
              </a:ext>
            </a:extLst>
          </p:cNvPr>
          <p:cNvSpPr>
            <a:spLocks noGrp="1"/>
          </p:cNvSpPr>
          <p:nvPr>
            <p:ph idx="1"/>
          </p:nvPr>
        </p:nvSpPr>
        <p:spPr>
          <a:xfrm>
            <a:off x="685800" y="1507068"/>
            <a:ext cx="10820400" cy="5350932"/>
          </a:xfrm>
        </p:spPr>
        <p:txBody>
          <a:bodyPr>
            <a:normAutofit fontScale="92500" lnSpcReduction="10000"/>
          </a:bodyPr>
          <a:lstStyle/>
          <a:p>
            <a:pPr marL="0" indent="0">
              <a:buNone/>
            </a:pPr>
            <a:r>
              <a:rPr lang="en-US" dirty="0"/>
              <a:t>Project objective in business terms:</a:t>
            </a:r>
          </a:p>
          <a:p>
            <a:pPr marL="0" indent="0" algn="ctr">
              <a:buNone/>
            </a:pPr>
            <a:r>
              <a:rPr lang="en-US" sz="2800" i="1" dirty="0"/>
              <a:t>How can we identify disasters in real time?</a:t>
            </a:r>
          </a:p>
          <a:p>
            <a:pPr marL="0" indent="0">
              <a:buNone/>
            </a:pPr>
            <a:endParaRPr lang="en-US" dirty="0"/>
          </a:p>
          <a:p>
            <a:pPr marL="0" indent="0">
              <a:buNone/>
            </a:pPr>
            <a:r>
              <a:rPr lang="en-US" dirty="0"/>
              <a:t>The solution this project is suggesting implements a text analysis using Natural Language Processing approach. The social media platform, Twitter, and short blocks of text, tweets, made by its users serve as the channel of information given to the model.</a:t>
            </a:r>
          </a:p>
          <a:p>
            <a:pPr marL="0" indent="0">
              <a:buNone/>
            </a:pPr>
            <a:endParaRPr lang="en-US" dirty="0"/>
          </a:p>
          <a:p>
            <a:pPr marL="0" indent="0">
              <a:buNone/>
            </a:pPr>
            <a:r>
              <a:rPr lang="en-US" dirty="0"/>
              <a:t>As a result of classifying a tweet as indicating a disaster is occurring would provide the following actionable insight:</a:t>
            </a:r>
          </a:p>
          <a:p>
            <a:r>
              <a:rPr lang="en-US" dirty="0"/>
              <a:t>Emergency management teams can respond to events quicker</a:t>
            </a:r>
          </a:p>
          <a:p>
            <a:r>
              <a:rPr lang="en-US" dirty="0"/>
              <a:t>News media outlets can report on an issue in a timely manner</a:t>
            </a:r>
          </a:p>
          <a:p>
            <a:endParaRPr lang="en-US" dirty="0"/>
          </a:p>
          <a:p>
            <a:pPr marL="0" indent="0">
              <a:buNone/>
            </a:pPr>
            <a:r>
              <a:rPr lang="en-US" dirty="0"/>
              <a:t>In each scenario, the bottleneck of an event being reported to the agency or media is removed.</a:t>
            </a:r>
          </a:p>
          <a:p>
            <a:endParaRPr lang="en-US" dirty="0"/>
          </a:p>
          <a:p>
            <a:endParaRPr lang="en-US" dirty="0"/>
          </a:p>
        </p:txBody>
      </p:sp>
    </p:spTree>
    <p:extLst>
      <p:ext uri="{BB962C8B-B14F-4D97-AF65-F5344CB8AC3E}">
        <p14:creationId xmlns:p14="http://schemas.microsoft.com/office/powerpoint/2010/main" val="187262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Understanding</a:t>
            </a:r>
            <a:endParaRPr lang="en-US" dirty="0">
              <a:solidFill>
                <a:srgbClr val="FFFFFF"/>
              </a:solidFill>
            </a:endParaRPr>
          </a:p>
        </p:txBody>
      </p:sp>
    </p:spTree>
    <p:extLst>
      <p:ext uri="{BB962C8B-B14F-4D97-AF65-F5344CB8AC3E}">
        <p14:creationId xmlns:p14="http://schemas.microsoft.com/office/powerpoint/2010/main" val="85453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The nature of the beast</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1789044"/>
            <a:ext cx="10820400" cy="4429642"/>
          </a:xfrm>
        </p:spPr>
        <p:txBody>
          <a:bodyPr/>
          <a:lstStyle/>
          <a:p>
            <a:r>
              <a:rPr lang="en-US" dirty="0"/>
              <a:t>Per David Sayce</a:t>
            </a:r>
            <a:r>
              <a:rPr lang="en-US" sz="800" dirty="0"/>
              <a:t>1</a:t>
            </a:r>
            <a:r>
              <a:rPr lang="en-US" dirty="0"/>
              <a:t>, a digital consultant, in October 2019 there was an average of 350,000 tweets per minute. This equates to over 504 million tweets a day.</a:t>
            </a:r>
          </a:p>
          <a:p>
            <a:r>
              <a:rPr lang="en-US" dirty="0"/>
              <a:t>Twitter users represent the general public that has access to the internet and with Twitter accounts(of course). These users come from all over the world and from different backgrounds. The variety of users presents several different challenges:</a:t>
            </a:r>
          </a:p>
          <a:p>
            <a:pPr lvl="1"/>
            <a:r>
              <a:rPr lang="en-US" dirty="0"/>
              <a:t>Language</a:t>
            </a:r>
          </a:p>
          <a:p>
            <a:pPr lvl="1"/>
            <a:r>
              <a:rPr lang="en-US" dirty="0"/>
              <a:t>Professional or Recreational use</a:t>
            </a:r>
          </a:p>
          <a:p>
            <a:pPr lvl="1"/>
            <a:r>
              <a:rPr lang="en-US" dirty="0"/>
              <a:t>Slang Terms</a:t>
            </a:r>
          </a:p>
          <a:p>
            <a:pPr lvl="1"/>
            <a:r>
              <a:rPr lang="en-US" dirty="0"/>
              <a:t>Misspelled words</a:t>
            </a:r>
          </a:p>
          <a:p>
            <a:pPr lvl="1"/>
            <a:r>
              <a:rPr lang="en-US" dirty="0"/>
              <a:t>Emojis, Gifs, other multimedia besides texts</a:t>
            </a:r>
          </a:p>
        </p:txBody>
      </p:sp>
      <p:sp>
        <p:nvSpPr>
          <p:cNvPr id="4" name="TextBox 3">
            <a:extLst>
              <a:ext uri="{FF2B5EF4-FFF2-40B4-BE49-F238E27FC236}">
                <a16:creationId xmlns:a16="http://schemas.microsoft.com/office/drawing/2014/main" id="{74A16A51-7F55-48F4-83E1-5B63CD9C4CF8}"/>
              </a:ext>
            </a:extLst>
          </p:cNvPr>
          <p:cNvSpPr txBox="1"/>
          <p:nvPr/>
        </p:nvSpPr>
        <p:spPr>
          <a:xfrm>
            <a:off x="801758" y="6171177"/>
            <a:ext cx="10820400" cy="523220"/>
          </a:xfrm>
          <a:prstGeom prst="rect">
            <a:avLst/>
          </a:prstGeom>
          <a:noFill/>
        </p:spPr>
        <p:txBody>
          <a:bodyPr wrap="square" rtlCol="0">
            <a:spAutoFit/>
          </a:bodyPr>
          <a:lstStyle/>
          <a:p>
            <a:r>
              <a:rPr lang="en-US" sz="1400" dirty="0"/>
              <a:t>1.) See David </a:t>
            </a:r>
            <a:r>
              <a:rPr lang="en-US" sz="1400" dirty="0" err="1"/>
              <a:t>Sayce</a:t>
            </a:r>
            <a:r>
              <a:rPr lang="en-US" sz="1400" dirty="0"/>
              <a:t> online blog regarding the velocity of tweets on Twitter here: </a:t>
            </a:r>
            <a:r>
              <a:rPr lang="en-US" sz="1400" dirty="0">
                <a:hlinkClick r:id="rId2"/>
              </a:rPr>
              <a:t>https://www.dsayce.com/social-media/tweets-day/</a:t>
            </a:r>
            <a:endParaRPr lang="en-US" sz="1400" dirty="0"/>
          </a:p>
        </p:txBody>
      </p:sp>
    </p:spTree>
    <p:extLst>
      <p:ext uri="{BB962C8B-B14F-4D97-AF65-F5344CB8AC3E}">
        <p14:creationId xmlns:p14="http://schemas.microsoft.com/office/powerpoint/2010/main" val="369461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Unknowns</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2199861"/>
            <a:ext cx="10820400" cy="4333461"/>
          </a:xfrm>
        </p:spPr>
        <p:txBody>
          <a:bodyPr/>
          <a:lstStyle/>
          <a:p>
            <a:pPr marL="0" indent="0">
              <a:buNone/>
            </a:pPr>
            <a:r>
              <a:rPr lang="en-US" dirty="0"/>
              <a:t>The data used in the modeling process comes from an open source dataset provided by Kaggle. The following characteristics of the data were made unclear:</a:t>
            </a:r>
          </a:p>
          <a:p>
            <a:pPr marL="0" indent="0">
              <a:buNone/>
            </a:pPr>
            <a:r>
              <a:rPr lang="en-US" dirty="0"/>
              <a:t>1.) What parameters were used to retrieve the dataset? It appears all the tweets pulled for this modeling process are in the English Language.</a:t>
            </a:r>
          </a:p>
          <a:p>
            <a:pPr marL="0" indent="0">
              <a:buNone/>
            </a:pPr>
            <a:r>
              <a:rPr lang="en-US" dirty="0"/>
              <a:t>2.) There are some instances of duplicate tweets in the dataset, but the observations have different labels assigned (some marked as disastrous and maybe one not a disaster). Why?</a:t>
            </a:r>
          </a:p>
          <a:p>
            <a:pPr marL="0" indent="0">
              <a:buNone/>
            </a:pPr>
            <a:r>
              <a:rPr lang="en-US" dirty="0"/>
              <a:t>3.) What constitutes as a disaster? Some tweets don’t appear to really impose a threat to the public population, but perhaps that’s is subjective depending on who is interpreting the tweet.</a:t>
            </a:r>
          </a:p>
        </p:txBody>
      </p:sp>
    </p:spTree>
    <p:extLst>
      <p:ext uri="{BB962C8B-B14F-4D97-AF65-F5344CB8AC3E}">
        <p14:creationId xmlns:p14="http://schemas.microsoft.com/office/powerpoint/2010/main" val="162084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95D1-CACC-4B0D-AD7B-5155EF25193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26829CA-D358-49E0-AA30-5DA4DDFBFCC1}"/>
              </a:ext>
            </a:extLst>
          </p:cNvPr>
          <p:cNvSpPr>
            <a:spLocks noGrp="1"/>
          </p:cNvSpPr>
          <p:nvPr>
            <p:ph idx="1"/>
          </p:nvPr>
        </p:nvSpPr>
        <p:spPr/>
        <p:txBody>
          <a:bodyPr>
            <a:normAutofit lnSpcReduction="10000"/>
          </a:bodyPr>
          <a:lstStyle/>
          <a:p>
            <a:pPr marL="0" indent="0">
              <a:buNone/>
            </a:pPr>
            <a:r>
              <a:rPr lang="en-US" sz="3200" dirty="0"/>
              <a:t>Tweets labeled as a disaster:</a:t>
            </a:r>
          </a:p>
          <a:p>
            <a:r>
              <a:rPr lang="en-US" dirty="0"/>
              <a:t>“Usama bin </a:t>
            </a:r>
            <a:r>
              <a:rPr lang="en-US" dirty="0" err="1"/>
              <a:t>Ladins</a:t>
            </a:r>
            <a:r>
              <a:rPr lang="en-US" dirty="0"/>
              <a:t> family dead in airplane crash. Naturally no accident.”</a:t>
            </a:r>
          </a:p>
          <a:p>
            <a:r>
              <a:rPr lang="en-US" dirty="0"/>
              <a:t>“'CALIFORNIA IS BURNING:' Gov. Jerry Brown told reporters at a press conference that California is experiencing... [URL]”</a:t>
            </a:r>
          </a:p>
          <a:p>
            <a:r>
              <a:rPr lang="en-US" dirty="0"/>
              <a:t>“70 years ago at this hour the USA A-bombed Hiroshima therein killing 200000 civilians. Never forget the crime and never repeat. Peace ??”</a:t>
            </a:r>
          </a:p>
          <a:p>
            <a:pPr marL="0" indent="0">
              <a:buNone/>
            </a:pPr>
            <a:r>
              <a:rPr lang="en-US" sz="3200" dirty="0"/>
              <a:t>Tweets labeled as not a disaster:</a:t>
            </a:r>
          </a:p>
          <a:p>
            <a:r>
              <a:rPr lang="en-US" dirty="0"/>
              <a:t>“Summer is lovely”</a:t>
            </a:r>
          </a:p>
          <a:p>
            <a:r>
              <a:rPr lang="en-US" dirty="0"/>
              <a:t>“'Nobody remembers who came in second.' Charles Schulz”</a:t>
            </a:r>
          </a:p>
          <a:p>
            <a:r>
              <a:rPr lang="en-US" dirty="0"/>
              <a:t>“I'm not </a:t>
            </a:r>
            <a:r>
              <a:rPr lang="en-US" dirty="0" err="1"/>
              <a:t>gonna</a:t>
            </a:r>
            <a:r>
              <a:rPr lang="en-US" dirty="0"/>
              <a:t> lie I'm </a:t>
            </a:r>
            <a:r>
              <a:rPr lang="en-US" dirty="0" err="1"/>
              <a:t>kinda</a:t>
            </a:r>
            <a:r>
              <a:rPr lang="en-US" dirty="0"/>
              <a:t> ready to attack my Senior year ??????????”</a:t>
            </a:r>
          </a:p>
          <a:p>
            <a:endParaRPr lang="en-US" dirty="0"/>
          </a:p>
        </p:txBody>
      </p:sp>
    </p:spTree>
    <p:extLst>
      <p:ext uri="{BB962C8B-B14F-4D97-AF65-F5344CB8AC3E}">
        <p14:creationId xmlns:p14="http://schemas.microsoft.com/office/powerpoint/2010/main" val="275639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Preparation</a:t>
            </a:r>
            <a:endParaRPr lang="en-US" dirty="0">
              <a:solidFill>
                <a:srgbClr val="FFFFFF"/>
              </a:solidFill>
            </a:endParaRPr>
          </a:p>
        </p:txBody>
      </p:sp>
    </p:spTree>
    <p:extLst>
      <p:ext uri="{BB962C8B-B14F-4D97-AF65-F5344CB8AC3E}">
        <p14:creationId xmlns:p14="http://schemas.microsoft.com/office/powerpoint/2010/main" val="8207916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120</TotalTime>
  <Words>830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Twitter text analysis</vt:lpstr>
      <vt:lpstr>Agenda</vt:lpstr>
      <vt:lpstr>Business Understanding</vt:lpstr>
      <vt:lpstr>PowerPoint Presentation</vt:lpstr>
      <vt:lpstr>Data Understanding</vt:lpstr>
      <vt:lpstr>The nature of the beast</vt:lpstr>
      <vt:lpstr>Unknowns</vt:lpstr>
      <vt:lpstr>Examples:</vt:lpstr>
      <vt:lpstr>Data Preparation</vt:lpstr>
      <vt:lpstr>modeling</vt:lpstr>
      <vt:lpstr>Evaluation</vt:lpstr>
      <vt:lpstr>PowerPoint Presentation</vt:lpstr>
      <vt:lpstr>Deployment</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text analysis</dc:title>
  <dc:creator> </dc:creator>
  <cp:lastModifiedBy> </cp:lastModifiedBy>
  <cp:revision>1</cp:revision>
  <dcterms:created xsi:type="dcterms:W3CDTF">2020-03-17T17:41:00Z</dcterms:created>
  <dcterms:modified xsi:type="dcterms:W3CDTF">2020-03-18T20:58:19Z</dcterms:modified>
</cp:coreProperties>
</file>