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5"/>
  </p:sldMasterIdLst>
  <p:notesMasterIdLst>
    <p:notesMasterId r:id="rId15"/>
  </p:notesMasterIdLst>
  <p:handoutMasterIdLst>
    <p:handoutMasterId r:id="rId16"/>
  </p:handoutMasterIdLst>
  <p:sldIdLst>
    <p:sldId id="513" r:id="rId6"/>
    <p:sldId id="515" r:id="rId7"/>
    <p:sldId id="531" r:id="rId8"/>
    <p:sldId id="527" r:id="rId9"/>
    <p:sldId id="528" r:id="rId10"/>
    <p:sldId id="533" r:id="rId11"/>
    <p:sldId id="333" r:id="rId12"/>
    <p:sldId id="589" r:id="rId13"/>
    <p:sldId id="284" r:id="rId14"/>
  </p:sldIdLst>
  <p:sldSz cx="9144000" cy="6858000" type="screen4x3"/>
  <p:notesSz cx="6934200" cy="9232900"/>
  <p:defaultTextStyle>
    <a:defPPr>
      <a:defRPr lang="en-US"/>
    </a:defPPr>
    <a:lvl1pPr algn="ctr" rtl="0" eaLnBrk="0" fontAlgn="base" hangingPunct="0">
      <a:lnSpc>
        <a:spcPct val="85000"/>
      </a:lnSpc>
      <a:spcBef>
        <a:spcPct val="30000"/>
      </a:spcBef>
      <a:spcAft>
        <a:spcPct val="0"/>
      </a:spcAft>
      <a:buClr>
        <a:srgbClr val="DC241F"/>
      </a:buClr>
      <a:defRPr sz="2800" b="1" kern="1200">
        <a:solidFill>
          <a:schemeClr val="tx1"/>
        </a:solidFill>
        <a:latin typeface="Arial" charset="0"/>
        <a:ea typeface="+mn-ea"/>
        <a:cs typeface="+mn-cs"/>
      </a:defRPr>
    </a:lvl1pPr>
    <a:lvl2pPr marL="457200" algn="ctr" rtl="0" eaLnBrk="0" fontAlgn="base" hangingPunct="0">
      <a:lnSpc>
        <a:spcPct val="85000"/>
      </a:lnSpc>
      <a:spcBef>
        <a:spcPct val="30000"/>
      </a:spcBef>
      <a:spcAft>
        <a:spcPct val="0"/>
      </a:spcAft>
      <a:buClr>
        <a:srgbClr val="DC241F"/>
      </a:buClr>
      <a:defRPr sz="2800" b="1" kern="1200">
        <a:solidFill>
          <a:schemeClr val="tx1"/>
        </a:solidFill>
        <a:latin typeface="Arial" charset="0"/>
        <a:ea typeface="+mn-ea"/>
        <a:cs typeface="+mn-cs"/>
      </a:defRPr>
    </a:lvl2pPr>
    <a:lvl3pPr marL="914400" algn="ctr" rtl="0" eaLnBrk="0" fontAlgn="base" hangingPunct="0">
      <a:lnSpc>
        <a:spcPct val="85000"/>
      </a:lnSpc>
      <a:spcBef>
        <a:spcPct val="30000"/>
      </a:spcBef>
      <a:spcAft>
        <a:spcPct val="0"/>
      </a:spcAft>
      <a:buClr>
        <a:srgbClr val="DC241F"/>
      </a:buClr>
      <a:defRPr sz="2800" b="1" kern="1200">
        <a:solidFill>
          <a:schemeClr val="tx1"/>
        </a:solidFill>
        <a:latin typeface="Arial" charset="0"/>
        <a:ea typeface="+mn-ea"/>
        <a:cs typeface="+mn-cs"/>
      </a:defRPr>
    </a:lvl3pPr>
    <a:lvl4pPr marL="1371600" algn="ctr" rtl="0" eaLnBrk="0" fontAlgn="base" hangingPunct="0">
      <a:lnSpc>
        <a:spcPct val="85000"/>
      </a:lnSpc>
      <a:spcBef>
        <a:spcPct val="30000"/>
      </a:spcBef>
      <a:spcAft>
        <a:spcPct val="0"/>
      </a:spcAft>
      <a:buClr>
        <a:srgbClr val="DC241F"/>
      </a:buClr>
      <a:defRPr sz="2800" b="1" kern="1200">
        <a:solidFill>
          <a:schemeClr val="tx1"/>
        </a:solidFill>
        <a:latin typeface="Arial" charset="0"/>
        <a:ea typeface="+mn-ea"/>
        <a:cs typeface="+mn-cs"/>
      </a:defRPr>
    </a:lvl4pPr>
    <a:lvl5pPr marL="1828800" algn="ctr" rtl="0" eaLnBrk="0" fontAlgn="base" hangingPunct="0">
      <a:lnSpc>
        <a:spcPct val="85000"/>
      </a:lnSpc>
      <a:spcBef>
        <a:spcPct val="30000"/>
      </a:spcBef>
      <a:spcAft>
        <a:spcPct val="0"/>
      </a:spcAft>
      <a:buClr>
        <a:srgbClr val="DC241F"/>
      </a:buClr>
      <a:defRPr sz="2800" b="1" kern="1200">
        <a:solidFill>
          <a:schemeClr val="tx1"/>
        </a:solidFill>
        <a:latin typeface="Arial" charset="0"/>
        <a:ea typeface="+mn-ea"/>
        <a:cs typeface="+mn-cs"/>
      </a:defRPr>
    </a:lvl5pPr>
    <a:lvl6pPr marL="2286000" algn="l" defTabSz="914400" rtl="0" eaLnBrk="1" latinLnBrk="0" hangingPunct="1">
      <a:defRPr sz="2800" b="1" kern="1200">
        <a:solidFill>
          <a:schemeClr val="tx1"/>
        </a:solidFill>
        <a:latin typeface="Arial" charset="0"/>
        <a:ea typeface="+mn-ea"/>
        <a:cs typeface="+mn-cs"/>
      </a:defRPr>
    </a:lvl6pPr>
    <a:lvl7pPr marL="2743200" algn="l" defTabSz="914400" rtl="0" eaLnBrk="1" latinLnBrk="0" hangingPunct="1">
      <a:defRPr sz="2800" b="1" kern="1200">
        <a:solidFill>
          <a:schemeClr val="tx1"/>
        </a:solidFill>
        <a:latin typeface="Arial" charset="0"/>
        <a:ea typeface="+mn-ea"/>
        <a:cs typeface="+mn-cs"/>
      </a:defRPr>
    </a:lvl7pPr>
    <a:lvl8pPr marL="3200400" algn="l" defTabSz="914400" rtl="0" eaLnBrk="1" latinLnBrk="0" hangingPunct="1">
      <a:defRPr sz="2800" b="1" kern="1200">
        <a:solidFill>
          <a:schemeClr val="tx1"/>
        </a:solidFill>
        <a:latin typeface="Arial" charset="0"/>
        <a:ea typeface="+mn-ea"/>
        <a:cs typeface="+mn-cs"/>
      </a:defRPr>
    </a:lvl8pPr>
    <a:lvl9pPr marL="3657600" algn="l" defTabSz="914400" rtl="0" eaLnBrk="1" latinLnBrk="0" hangingPunct="1">
      <a:defRPr sz="28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6">
          <p15:clr>
            <a:srgbClr val="A4A3A4"/>
          </p15:clr>
        </p15:guide>
        <p15:guide id="2" pos="144">
          <p15:clr>
            <a:srgbClr val="A4A3A4"/>
          </p15:clr>
        </p15:guide>
      </p15:sldGuideLst>
    </p:ext>
    <p:ext uri="{2D200454-40CA-4A62-9FC3-DE9A4176ACB9}">
      <p15:notesGuideLst xmlns:p15="http://schemas.microsoft.com/office/powerpoint/2012/main">
        <p15:guide id="1" orient="horz" pos="2908">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66CCFF"/>
    <a:srgbClr val="FFFF99"/>
    <a:srgbClr val="008000"/>
    <a:srgbClr val="FF5050"/>
    <a:srgbClr val="3366FF"/>
    <a:srgbClr val="0000FF"/>
    <a:srgbClr val="ECDD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627" autoAdjust="0"/>
  </p:normalViewPr>
  <p:slideViewPr>
    <p:cSldViewPr>
      <p:cViewPr varScale="1">
        <p:scale>
          <a:sx n="78" d="100"/>
          <a:sy n="78" d="100"/>
        </p:scale>
        <p:origin x="1522" y="58"/>
      </p:cViewPr>
      <p:guideLst>
        <p:guide orient="horz" pos="96"/>
        <p:guide pos="1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75" d="100"/>
          <a:sy n="75" d="100"/>
        </p:scale>
        <p:origin x="-1320" y="-72"/>
      </p:cViewPr>
      <p:guideLst>
        <p:guide orient="horz" pos="2908"/>
        <p:guide pos="2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algn="l" defTabSz="923925" eaLnBrk="1" hangingPunct="1">
              <a:lnSpc>
                <a:spcPct val="100000"/>
              </a:lnSpc>
              <a:spcBef>
                <a:spcPct val="0"/>
              </a:spcBef>
              <a:buClrTx/>
              <a:defRPr sz="1200" b="0"/>
            </a:lvl1pPr>
          </a:lstStyle>
          <a:p>
            <a:pPr>
              <a:defRPr/>
            </a:pPr>
            <a:endParaRPr lang="en-US"/>
          </a:p>
        </p:txBody>
      </p:sp>
      <p:sp>
        <p:nvSpPr>
          <p:cNvPr id="61443" name="Rectangle 3"/>
          <p:cNvSpPr>
            <a:spLocks noGrp="1" noChangeArrowheads="1"/>
          </p:cNvSpPr>
          <p:nvPr>
            <p:ph type="dt" sz="quarter" idx="1"/>
          </p:nvPr>
        </p:nvSpPr>
        <p:spPr bwMode="auto">
          <a:xfrm>
            <a:off x="3927475" y="0"/>
            <a:ext cx="3005138" cy="4603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algn="r" defTabSz="923925" eaLnBrk="1" hangingPunct="1">
              <a:lnSpc>
                <a:spcPct val="100000"/>
              </a:lnSpc>
              <a:spcBef>
                <a:spcPct val="0"/>
              </a:spcBef>
              <a:buClrTx/>
              <a:defRPr sz="1200" b="0"/>
            </a:lvl1pPr>
          </a:lstStyle>
          <a:p>
            <a:pPr>
              <a:defRPr/>
            </a:pPr>
            <a:r>
              <a:rPr lang="en-US"/>
              <a:t>03rd Feb 05</a:t>
            </a:r>
          </a:p>
        </p:txBody>
      </p:sp>
      <p:sp>
        <p:nvSpPr>
          <p:cNvPr id="61444" name="Rectangle 4"/>
          <p:cNvSpPr>
            <a:spLocks noGrp="1" noChangeArrowheads="1"/>
          </p:cNvSpPr>
          <p:nvPr>
            <p:ph type="ftr" sz="quarter" idx="2"/>
          </p:nvPr>
        </p:nvSpPr>
        <p:spPr bwMode="auto">
          <a:xfrm>
            <a:off x="0" y="8770938"/>
            <a:ext cx="3005138" cy="4603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algn="l" defTabSz="923925" eaLnBrk="1" hangingPunct="1">
              <a:lnSpc>
                <a:spcPct val="100000"/>
              </a:lnSpc>
              <a:spcBef>
                <a:spcPct val="0"/>
              </a:spcBef>
              <a:buClrTx/>
              <a:defRPr sz="1200" b="0"/>
            </a:lvl1pPr>
          </a:lstStyle>
          <a:p>
            <a:pPr>
              <a:defRPr/>
            </a:pPr>
            <a:endParaRPr lang="en-US"/>
          </a:p>
        </p:txBody>
      </p:sp>
      <p:sp>
        <p:nvSpPr>
          <p:cNvPr id="61445" name="Rectangle 5"/>
          <p:cNvSpPr>
            <a:spLocks noGrp="1" noChangeArrowheads="1"/>
          </p:cNvSpPr>
          <p:nvPr>
            <p:ph type="sldNum" sz="quarter" idx="3"/>
          </p:nvPr>
        </p:nvSpPr>
        <p:spPr bwMode="auto">
          <a:xfrm>
            <a:off x="3927475" y="8770938"/>
            <a:ext cx="3005138" cy="4603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algn="r" defTabSz="923925" eaLnBrk="1" hangingPunct="1">
              <a:lnSpc>
                <a:spcPct val="100000"/>
              </a:lnSpc>
              <a:spcBef>
                <a:spcPct val="0"/>
              </a:spcBef>
              <a:buClrTx/>
              <a:defRPr sz="1200" b="0"/>
            </a:lvl1pPr>
          </a:lstStyle>
          <a:p>
            <a:pPr>
              <a:defRPr/>
            </a:pPr>
            <a:fld id="{E26523C2-35F0-4D48-AE2C-75B39D645F90}" type="slidenum">
              <a:rPr lang="en-US"/>
              <a:pPr>
                <a:defRPr/>
              </a:pPr>
              <a:t>‹#›</a:t>
            </a:fld>
            <a:endParaRPr lang="en-US"/>
          </a:p>
        </p:txBody>
      </p:sp>
    </p:spTree>
    <p:extLst>
      <p:ext uri="{BB962C8B-B14F-4D97-AF65-F5344CB8AC3E}">
        <p14:creationId xmlns:p14="http://schemas.microsoft.com/office/powerpoint/2010/main" val="3755973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algn="l" defTabSz="923925" eaLnBrk="1" hangingPunct="1">
              <a:lnSpc>
                <a:spcPct val="100000"/>
              </a:lnSpc>
              <a:spcBef>
                <a:spcPct val="0"/>
              </a:spcBef>
              <a:buClrTx/>
              <a:defRPr sz="1200" b="0"/>
            </a:lvl1pPr>
          </a:lstStyle>
          <a:p>
            <a:pPr>
              <a:defRPr/>
            </a:pPr>
            <a:endParaRPr lang="en-US"/>
          </a:p>
        </p:txBody>
      </p:sp>
      <p:sp>
        <p:nvSpPr>
          <p:cNvPr id="36867" name="Rectangle 3"/>
          <p:cNvSpPr>
            <a:spLocks noGrp="1" noChangeArrowheads="1"/>
          </p:cNvSpPr>
          <p:nvPr>
            <p:ph type="dt" idx="1"/>
          </p:nvPr>
        </p:nvSpPr>
        <p:spPr bwMode="auto">
          <a:xfrm>
            <a:off x="3927475" y="0"/>
            <a:ext cx="3005138" cy="4603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algn="r" defTabSz="923925" eaLnBrk="1" hangingPunct="1">
              <a:lnSpc>
                <a:spcPct val="100000"/>
              </a:lnSpc>
              <a:spcBef>
                <a:spcPct val="0"/>
              </a:spcBef>
              <a:buClrTx/>
              <a:defRPr sz="1200" b="0"/>
            </a:lvl1pPr>
          </a:lstStyle>
          <a:p>
            <a:pPr>
              <a:defRPr/>
            </a:pPr>
            <a:r>
              <a:rPr lang="en-US"/>
              <a:t>03rd Feb 05</a:t>
            </a:r>
          </a:p>
        </p:txBody>
      </p:sp>
      <p:sp>
        <p:nvSpPr>
          <p:cNvPr id="9220" name="Rectangle 4"/>
          <p:cNvSpPr>
            <a:spLocks noGrp="1" noRot="1" noChangeAspect="1" noChangeArrowheads="1" noTextEdit="1"/>
          </p:cNvSpPr>
          <p:nvPr>
            <p:ph type="sldImg" idx="2"/>
          </p:nvPr>
        </p:nvSpPr>
        <p:spPr bwMode="auto">
          <a:xfrm>
            <a:off x="1158875" y="693738"/>
            <a:ext cx="4616450" cy="34623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9" name="Rectangle 5"/>
          <p:cNvSpPr>
            <a:spLocks noGrp="1" noChangeArrowheads="1"/>
          </p:cNvSpPr>
          <p:nvPr>
            <p:ph type="body" sz="quarter" idx="3"/>
          </p:nvPr>
        </p:nvSpPr>
        <p:spPr bwMode="auto">
          <a:xfrm>
            <a:off x="693738" y="4386263"/>
            <a:ext cx="5546725" cy="4152900"/>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p:cNvSpPr>
            <a:spLocks noGrp="1" noChangeArrowheads="1"/>
          </p:cNvSpPr>
          <p:nvPr>
            <p:ph type="ftr" sz="quarter" idx="4"/>
          </p:nvPr>
        </p:nvSpPr>
        <p:spPr bwMode="auto">
          <a:xfrm>
            <a:off x="0" y="8770938"/>
            <a:ext cx="3005138" cy="4603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algn="l" defTabSz="923925" eaLnBrk="1" hangingPunct="1">
              <a:lnSpc>
                <a:spcPct val="100000"/>
              </a:lnSpc>
              <a:spcBef>
                <a:spcPct val="0"/>
              </a:spcBef>
              <a:buClrTx/>
              <a:defRPr sz="1200" b="0"/>
            </a:lvl1pPr>
          </a:lstStyle>
          <a:p>
            <a:pPr>
              <a:defRPr/>
            </a:pPr>
            <a:endParaRPr lang="en-US"/>
          </a:p>
        </p:txBody>
      </p:sp>
      <p:sp>
        <p:nvSpPr>
          <p:cNvPr id="36871" name="Rectangle 7"/>
          <p:cNvSpPr>
            <a:spLocks noGrp="1" noChangeArrowheads="1"/>
          </p:cNvSpPr>
          <p:nvPr>
            <p:ph type="sldNum" sz="quarter" idx="5"/>
          </p:nvPr>
        </p:nvSpPr>
        <p:spPr bwMode="auto">
          <a:xfrm>
            <a:off x="3927475" y="8770938"/>
            <a:ext cx="3005138" cy="4603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algn="r" defTabSz="923925" eaLnBrk="1" hangingPunct="1">
              <a:lnSpc>
                <a:spcPct val="100000"/>
              </a:lnSpc>
              <a:spcBef>
                <a:spcPct val="0"/>
              </a:spcBef>
              <a:buClrTx/>
              <a:defRPr sz="1200" b="0"/>
            </a:lvl1pPr>
          </a:lstStyle>
          <a:p>
            <a:pPr>
              <a:defRPr/>
            </a:pPr>
            <a:fld id="{8678DF40-FF84-45CD-96A6-D09DB4DF7505}" type="slidenum">
              <a:rPr lang="en-US"/>
              <a:pPr>
                <a:defRPr/>
              </a:pPr>
              <a:t>‹#›</a:t>
            </a:fld>
            <a:endParaRPr lang="en-US"/>
          </a:p>
        </p:txBody>
      </p:sp>
    </p:spTree>
    <p:extLst>
      <p:ext uri="{BB962C8B-B14F-4D97-AF65-F5344CB8AC3E}">
        <p14:creationId xmlns:p14="http://schemas.microsoft.com/office/powerpoint/2010/main" val="14769368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C3C8CD"/>
        </a:solidFill>
        <a:effectLst/>
      </p:bgPr>
    </p:bg>
    <p:spTree>
      <p:nvGrpSpPr>
        <p:cNvPr id="1" name=""/>
        <p:cNvGrpSpPr/>
        <p:nvPr/>
      </p:nvGrpSpPr>
      <p:grpSpPr>
        <a:xfrm>
          <a:off x="0" y="0"/>
          <a:ext cx="0" cy="0"/>
          <a:chOff x="0" y="0"/>
          <a:chExt cx="0" cy="0"/>
        </a:xfrm>
      </p:grpSpPr>
      <p:grpSp>
        <p:nvGrpSpPr>
          <p:cNvPr id="4" name="Group 4"/>
          <p:cNvGrpSpPr>
            <a:grpSpLocks/>
          </p:cNvGrpSpPr>
          <p:nvPr userDrawn="1"/>
        </p:nvGrpSpPr>
        <p:grpSpPr bwMode="auto">
          <a:xfrm>
            <a:off x="1588" y="4803775"/>
            <a:ext cx="9140825" cy="2054225"/>
            <a:chOff x="1" y="3026"/>
            <a:chExt cx="5758" cy="1294"/>
          </a:xfrm>
        </p:grpSpPr>
        <p:sp>
          <p:nvSpPr>
            <p:cNvPr id="5" name="Freeform 5"/>
            <p:cNvSpPr>
              <a:spLocks/>
            </p:cNvSpPr>
            <p:nvPr userDrawn="1"/>
          </p:nvSpPr>
          <p:spPr bwMode="auto">
            <a:xfrm>
              <a:off x="1" y="3026"/>
              <a:ext cx="5758" cy="288"/>
            </a:xfrm>
            <a:custGeom>
              <a:avLst/>
              <a:gdLst>
                <a:gd name="T0" fmla="*/ 0 w 5758"/>
                <a:gd name="T1" fmla="*/ 314 h 314"/>
                <a:gd name="T2" fmla="*/ 2879 w 5758"/>
                <a:gd name="T3" fmla="*/ 0 h 314"/>
                <a:gd name="T4" fmla="*/ 5758 w 5758"/>
                <a:gd name="T5" fmla="*/ 314 h 314"/>
                <a:gd name="T6" fmla="*/ 0 60000 65536"/>
                <a:gd name="T7" fmla="*/ 0 60000 65536"/>
                <a:gd name="T8" fmla="*/ 0 60000 65536"/>
              </a:gdLst>
              <a:ahLst/>
              <a:cxnLst>
                <a:cxn ang="T6">
                  <a:pos x="T0" y="T1"/>
                </a:cxn>
                <a:cxn ang="T7">
                  <a:pos x="T2" y="T3"/>
                </a:cxn>
                <a:cxn ang="T8">
                  <a:pos x="T4" y="T5"/>
                </a:cxn>
              </a:cxnLst>
              <a:rect l="0" t="0" r="r" b="b"/>
              <a:pathLst>
                <a:path w="5758" h="314">
                  <a:moveTo>
                    <a:pt x="0" y="314"/>
                  </a:moveTo>
                  <a:cubicBezTo>
                    <a:pt x="959" y="157"/>
                    <a:pt x="1919" y="0"/>
                    <a:pt x="2879" y="0"/>
                  </a:cubicBezTo>
                  <a:cubicBezTo>
                    <a:pt x="3839" y="0"/>
                    <a:pt x="4798" y="157"/>
                    <a:pt x="5758" y="31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Rectangle 6"/>
            <p:cNvSpPr>
              <a:spLocks noChangeArrowheads="1"/>
            </p:cNvSpPr>
            <p:nvPr userDrawn="1"/>
          </p:nvSpPr>
          <p:spPr bwMode="auto">
            <a:xfrm>
              <a:off x="1" y="3314"/>
              <a:ext cx="5758" cy="1006"/>
            </a:xfrm>
            <a:prstGeom prst="rect">
              <a:avLst/>
            </a:prstGeom>
            <a:solidFill>
              <a:schemeClr val="bg1"/>
            </a:solidFill>
            <a:ln>
              <a:noFill/>
            </a:ln>
            <a:extLs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nchor="ctr"/>
            <a:lstStyle>
              <a:lvl1pPr>
                <a:defRPr sz="2800" b="1">
                  <a:solidFill>
                    <a:schemeClr val="tx1"/>
                  </a:solidFill>
                  <a:latin typeface="Arial" charset="0"/>
                </a:defRPr>
              </a:lvl1pPr>
              <a:lvl2pPr marL="742950" indent="-285750">
                <a:defRPr sz="2800" b="1">
                  <a:solidFill>
                    <a:schemeClr val="tx1"/>
                  </a:solidFill>
                  <a:latin typeface="Arial" charset="0"/>
                </a:defRPr>
              </a:lvl2pPr>
              <a:lvl3pPr marL="1143000" indent="-228600">
                <a:defRPr sz="2800" b="1">
                  <a:solidFill>
                    <a:schemeClr val="tx1"/>
                  </a:solidFill>
                  <a:latin typeface="Arial" charset="0"/>
                </a:defRPr>
              </a:lvl3pPr>
              <a:lvl4pPr marL="1600200" indent="-228600">
                <a:defRPr sz="2800" b="1">
                  <a:solidFill>
                    <a:schemeClr val="tx1"/>
                  </a:solidFill>
                  <a:latin typeface="Arial" charset="0"/>
                </a:defRPr>
              </a:lvl4pPr>
              <a:lvl5pPr marL="2057400" indent="-228600">
                <a:defRPr sz="2800" b="1">
                  <a:solidFill>
                    <a:schemeClr val="tx1"/>
                  </a:solidFill>
                  <a:latin typeface="Arial" charset="0"/>
                </a:defRPr>
              </a:lvl5pPr>
              <a:lvl6pPr marL="25146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6pPr>
              <a:lvl7pPr marL="29718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7pPr>
              <a:lvl8pPr marL="34290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8pPr>
              <a:lvl9pPr marL="38862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9pPr>
            </a:lstStyle>
            <a:p>
              <a:endParaRPr lang="en-US" altLang="en-US"/>
            </a:p>
          </p:txBody>
        </p:sp>
      </p:grpSp>
      <p:sp>
        <p:nvSpPr>
          <p:cNvPr id="24578" name="Rectangle 2"/>
          <p:cNvSpPr>
            <a:spLocks noGrp="1" noChangeArrowheads="1"/>
          </p:cNvSpPr>
          <p:nvPr>
            <p:ph type="ctrTitle"/>
          </p:nvPr>
        </p:nvSpPr>
        <p:spPr>
          <a:xfrm>
            <a:off x="685800" y="1087438"/>
            <a:ext cx="7772400" cy="1905000"/>
          </a:xfrm>
        </p:spPr>
        <p:txBody>
          <a:bodyPr wrap="square"/>
          <a:lstStyle>
            <a:lvl1pPr algn="ctr">
              <a:lnSpc>
                <a:spcPct val="85000"/>
              </a:lnSpc>
              <a:spcBef>
                <a:spcPct val="15000"/>
              </a:spcBef>
              <a:defRPr sz="4400"/>
            </a:lvl1pPr>
          </a:lstStyle>
          <a:p>
            <a:r>
              <a:rPr lang="en-US"/>
              <a:t>Click to edit Master </a:t>
            </a:r>
            <a:br>
              <a:rPr lang="en-US"/>
            </a:br>
            <a:r>
              <a:rPr lang="en-US"/>
              <a:t>title style</a:t>
            </a:r>
          </a:p>
        </p:txBody>
      </p:sp>
      <p:sp>
        <p:nvSpPr>
          <p:cNvPr id="24579" name="Rectangle 3"/>
          <p:cNvSpPr>
            <a:spLocks noGrp="1" noChangeArrowheads="1"/>
          </p:cNvSpPr>
          <p:nvPr>
            <p:ph type="subTitle" idx="1"/>
          </p:nvPr>
        </p:nvSpPr>
        <p:spPr>
          <a:xfrm>
            <a:off x="1371600" y="3095625"/>
            <a:ext cx="6400800" cy="1436688"/>
          </a:xfrm>
        </p:spPr>
        <p:txBody>
          <a:bodyPr/>
          <a:lstStyle>
            <a:lvl1pPr marL="0" indent="0" algn="ctr">
              <a:buFontTx/>
              <a:buNone/>
              <a:defRPr sz="2800">
                <a:solidFill>
                  <a:srgbClr val="0053A5"/>
                </a:solidFill>
              </a:defRPr>
            </a:lvl1pPr>
          </a:lstStyle>
          <a:p>
            <a:r>
              <a:rPr lang="en-US"/>
              <a:t>Click to edit Master subtitle style</a:t>
            </a:r>
          </a:p>
        </p:txBody>
      </p:sp>
    </p:spTree>
    <p:extLst>
      <p:ext uri="{BB962C8B-B14F-4D97-AF65-F5344CB8AC3E}">
        <p14:creationId xmlns:p14="http://schemas.microsoft.com/office/powerpoint/2010/main" val="2473795895"/>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905539"/>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37313" y="304800"/>
            <a:ext cx="2093912" cy="56975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304800"/>
            <a:ext cx="6132513" cy="56975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5129423"/>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5166640"/>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53028488"/>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066800"/>
            <a:ext cx="3922713" cy="4935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8513" y="1066800"/>
            <a:ext cx="3922712" cy="4935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4515506"/>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7550549"/>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89478879"/>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5806902"/>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45819106"/>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1282410"/>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304800"/>
            <a:ext cx="799782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none" lIns="90488" tIns="44450" rIns="90488" bIns="44450" numCol="1" anchor="t" anchorCtr="0" compatLnSpc="1">
            <a:prstTxWarp prst="textNoShape">
              <a:avLst/>
            </a:prstTxWarp>
          </a:bodyPr>
          <a:lstStyle/>
          <a:p>
            <a:pPr lvl="0"/>
            <a:r>
              <a:rPr lang="en-US" altLang="en-US"/>
              <a:t>#1 Title – 28 Pt. Arial Bold Title Case</a:t>
            </a:r>
          </a:p>
        </p:txBody>
      </p:sp>
      <p:sp>
        <p:nvSpPr>
          <p:cNvPr id="1027" name="Rectangle 3"/>
          <p:cNvSpPr>
            <a:spLocks noGrp="1" noChangeArrowheads="1"/>
          </p:cNvSpPr>
          <p:nvPr>
            <p:ph type="body" idx="1"/>
          </p:nvPr>
        </p:nvSpPr>
        <p:spPr bwMode="auto">
          <a:xfrm>
            <a:off x="533400" y="1066800"/>
            <a:ext cx="7997825" cy="493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en-US"/>
              <a:t>Bullet level – 24 pt. Arial bold sentence case</a:t>
            </a:r>
          </a:p>
          <a:p>
            <a:pPr lvl="1"/>
            <a:r>
              <a:rPr lang="en-US" altLang="en-US"/>
              <a:t>Second level – 20 pt. Arial bold sentence case</a:t>
            </a:r>
          </a:p>
          <a:p>
            <a:pPr lvl="2"/>
            <a:r>
              <a:rPr lang="en-US" altLang="en-US"/>
              <a:t>Third level – 18 pt. Arial sentence case</a:t>
            </a:r>
          </a:p>
          <a:p>
            <a:pPr lvl="3"/>
            <a:r>
              <a:rPr lang="en-US" altLang="en-US"/>
              <a:t>Third level – 16 pt. Arial sentence case</a:t>
            </a:r>
          </a:p>
        </p:txBody>
      </p:sp>
      <p:sp>
        <p:nvSpPr>
          <p:cNvPr id="1028" name="Rectangle 9"/>
          <p:cNvSpPr>
            <a:spLocks noChangeArrowheads="1"/>
          </p:cNvSpPr>
          <p:nvPr userDrawn="1"/>
        </p:nvSpPr>
        <p:spPr bwMode="auto">
          <a:xfrm>
            <a:off x="0" y="6556375"/>
            <a:ext cx="33655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800" b="1">
                <a:solidFill>
                  <a:schemeClr val="tx1"/>
                </a:solidFill>
                <a:latin typeface="Arial" charset="0"/>
              </a:defRPr>
            </a:lvl1pPr>
            <a:lvl2pPr marL="742950" indent="-285750">
              <a:defRPr sz="2800" b="1">
                <a:solidFill>
                  <a:schemeClr val="tx1"/>
                </a:solidFill>
                <a:latin typeface="Arial" charset="0"/>
              </a:defRPr>
            </a:lvl2pPr>
            <a:lvl3pPr marL="1143000" indent="-228600">
              <a:defRPr sz="2800" b="1">
                <a:solidFill>
                  <a:schemeClr val="tx1"/>
                </a:solidFill>
                <a:latin typeface="Arial" charset="0"/>
              </a:defRPr>
            </a:lvl3pPr>
            <a:lvl4pPr marL="1600200" indent="-228600">
              <a:defRPr sz="2800" b="1">
                <a:solidFill>
                  <a:schemeClr val="tx1"/>
                </a:solidFill>
                <a:latin typeface="Arial" charset="0"/>
              </a:defRPr>
            </a:lvl4pPr>
            <a:lvl5pPr marL="2057400" indent="-228600">
              <a:defRPr sz="2800" b="1">
                <a:solidFill>
                  <a:schemeClr val="tx1"/>
                </a:solidFill>
                <a:latin typeface="Arial" charset="0"/>
              </a:defRPr>
            </a:lvl5pPr>
            <a:lvl6pPr marL="25146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6pPr>
            <a:lvl7pPr marL="29718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7pPr>
            <a:lvl8pPr marL="34290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8pPr>
            <a:lvl9pPr marL="38862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9pPr>
          </a:lstStyle>
          <a:p>
            <a:pPr>
              <a:lnSpc>
                <a:spcPct val="90000"/>
              </a:lnSpc>
              <a:spcBef>
                <a:spcPct val="0"/>
              </a:spcBef>
              <a:buClrTx/>
            </a:pPr>
            <a:fld id="{AFDA503E-D69B-4671-83C8-F659728BE1EE}" type="slidenum">
              <a:rPr lang="en-US" altLang="en-US" sz="1000" b="0"/>
              <a:pPr>
                <a:lnSpc>
                  <a:spcPct val="90000"/>
                </a:lnSpc>
                <a:spcBef>
                  <a:spcPct val="0"/>
                </a:spcBef>
                <a:buClrTx/>
              </a:pPr>
              <a:t>‹#›</a:t>
            </a:fld>
            <a:endParaRPr lang="en-US" altLang="en-US" sz="1000" b="0"/>
          </a:p>
        </p:txBody>
      </p:sp>
    </p:spTree>
  </p:cSld>
  <p:clrMap bg1="lt1" tx1="dk1" bg2="lt2" tx2="dk2" accent1="accent1" accent2="accent2" accent3="accent3" accent4="accent4" accent5="accent5" accent6="accent6" hlink="hlink" folHlink="folHlink"/>
  <p:sldLayoutIdLst>
    <p:sldLayoutId id="2147483723"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ransition>
    <p:wipe dir="r"/>
  </p:transition>
  <p:txStyles>
    <p:titleStyle>
      <a:lvl1pPr algn="l" rtl="0" eaLnBrk="0" fontAlgn="base" hangingPunct="0">
        <a:lnSpc>
          <a:spcPct val="80000"/>
        </a:lnSpc>
        <a:spcBef>
          <a:spcPct val="0"/>
        </a:spcBef>
        <a:spcAft>
          <a:spcPct val="0"/>
        </a:spcAft>
        <a:defRPr sz="2800" b="1">
          <a:solidFill>
            <a:schemeClr val="tx1"/>
          </a:solidFill>
          <a:latin typeface="+mj-lt"/>
          <a:ea typeface="+mj-ea"/>
          <a:cs typeface="+mj-cs"/>
        </a:defRPr>
      </a:lvl1pPr>
      <a:lvl2pPr algn="l" rtl="0" eaLnBrk="0" fontAlgn="base" hangingPunct="0">
        <a:lnSpc>
          <a:spcPct val="80000"/>
        </a:lnSpc>
        <a:spcBef>
          <a:spcPct val="0"/>
        </a:spcBef>
        <a:spcAft>
          <a:spcPct val="0"/>
        </a:spcAft>
        <a:defRPr sz="2800" b="1">
          <a:solidFill>
            <a:schemeClr val="tx1"/>
          </a:solidFill>
          <a:latin typeface="Arial" charset="0"/>
        </a:defRPr>
      </a:lvl2pPr>
      <a:lvl3pPr algn="l" rtl="0" eaLnBrk="0" fontAlgn="base" hangingPunct="0">
        <a:lnSpc>
          <a:spcPct val="80000"/>
        </a:lnSpc>
        <a:spcBef>
          <a:spcPct val="0"/>
        </a:spcBef>
        <a:spcAft>
          <a:spcPct val="0"/>
        </a:spcAft>
        <a:defRPr sz="2800" b="1">
          <a:solidFill>
            <a:schemeClr val="tx1"/>
          </a:solidFill>
          <a:latin typeface="Arial" charset="0"/>
        </a:defRPr>
      </a:lvl3pPr>
      <a:lvl4pPr algn="l" rtl="0" eaLnBrk="0" fontAlgn="base" hangingPunct="0">
        <a:lnSpc>
          <a:spcPct val="80000"/>
        </a:lnSpc>
        <a:spcBef>
          <a:spcPct val="0"/>
        </a:spcBef>
        <a:spcAft>
          <a:spcPct val="0"/>
        </a:spcAft>
        <a:defRPr sz="2800" b="1">
          <a:solidFill>
            <a:schemeClr val="tx1"/>
          </a:solidFill>
          <a:latin typeface="Arial" charset="0"/>
        </a:defRPr>
      </a:lvl4pPr>
      <a:lvl5pPr algn="l" rtl="0" eaLnBrk="0" fontAlgn="base" hangingPunct="0">
        <a:lnSpc>
          <a:spcPct val="80000"/>
        </a:lnSpc>
        <a:spcBef>
          <a:spcPct val="0"/>
        </a:spcBef>
        <a:spcAft>
          <a:spcPct val="0"/>
        </a:spcAft>
        <a:defRPr sz="2800" b="1">
          <a:solidFill>
            <a:schemeClr val="tx1"/>
          </a:solidFill>
          <a:latin typeface="Arial" charset="0"/>
        </a:defRPr>
      </a:lvl5pPr>
      <a:lvl6pPr marL="457200" algn="l" rtl="0" eaLnBrk="0" fontAlgn="base" hangingPunct="0">
        <a:lnSpc>
          <a:spcPct val="80000"/>
        </a:lnSpc>
        <a:spcBef>
          <a:spcPct val="0"/>
        </a:spcBef>
        <a:spcAft>
          <a:spcPct val="0"/>
        </a:spcAft>
        <a:defRPr sz="2800" b="1">
          <a:solidFill>
            <a:schemeClr val="tx1"/>
          </a:solidFill>
          <a:latin typeface="Arial" charset="0"/>
        </a:defRPr>
      </a:lvl6pPr>
      <a:lvl7pPr marL="914400" algn="l" rtl="0" eaLnBrk="0" fontAlgn="base" hangingPunct="0">
        <a:lnSpc>
          <a:spcPct val="80000"/>
        </a:lnSpc>
        <a:spcBef>
          <a:spcPct val="0"/>
        </a:spcBef>
        <a:spcAft>
          <a:spcPct val="0"/>
        </a:spcAft>
        <a:defRPr sz="2800" b="1">
          <a:solidFill>
            <a:schemeClr val="tx1"/>
          </a:solidFill>
          <a:latin typeface="Arial" charset="0"/>
        </a:defRPr>
      </a:lvl7pPr>
      <a:lvl8pPr marL="1371600" algn="l" rtl="0" eaLnBrk="0" fontAlgn="base" hangingPunct="0">
        <a:lnSpc>
          <a:spcPct val="80000"/>
        </a:lnSpc>
        <a:spcBef>
          <a:spcPct val="0"/>
        </a:spcBef>
        <a:spcAft>
          <a:spcPct val="0"/>
        </a:spcAft>
        <a:defRPr sz="2800" b="1">
          <a:solidFill>
            <a:schemeClr val="tx1"/>
          </a:solidFill>
          <a:latin typeface="Arial" charset="0"/>
        </a:defRPr>
      </a:lvl8pPr>
      <a:lvl9pPr marL="1828800" algn="l" rtl="0" eaLnBrk="0" fontAlgn="base" hangingPunct="0">
        <a:lnSpc>
          <a:spcPct val="80000"/>
        </a:lnSpc>
        <a:spcBef>
          <a:spcPct val="0"/>
        </a:spcBef>
        <a:spcAft>
          <a:spcPct val="0"/>
        </a:spcAft>
        <a:defRPr sz="2800" b="1">
          <a:solidFill>
            <a:schemeClr val="tx1"/>
          </a:solidFill>
          <a:latin typeface="Arial" charset="0"/>
        </a:defRPr>
      </a:lvl9pPr>
    </p:titleStyle>
    <p:bodyStyle>
      <a:lvl1pPr marL="174625" indent="-174625" algn="l" rtl="0" eaLnBrk="0" fontAlgn="base" hangingPunct="0">
        <a:lnSpc>
          <a:spcPct val="85000"/>
        </a:lnSpc>
        <a:spcBef>
          <a:spcPct val="30000"/>
        </a:spcBef>
        <a:spcAft>
          <a:spcPct val="0"/>
        </a:spcAft>
        <a:buClr>
          <a:srgbClr val="DC241F"/>
        </a:buClr>
        <a:buChar char="•"/>
        <a:defRPr sz="2400" b="1">
          <a:solidFill>
            <a:schemeClr val="tx1"/>
          </a:solidFill>
          <a:latin typeface="+mn-lt"/>
          <a:ea typeface="+mn-ea"/>
          <a:cs typeface="+mn-cs"/>
        </a:defRPr>
      </a:lvl1pPr>
      <a:lvl2pPr marL="457200" indent="-168275" algn="l" rtl="0" eaLnBrk="0" fontAlgn="base" hangingPunct="0">
        <a:lnSpc>
          <a:spcPct val="85000"/>
        </a:lnSpc>
        <a:spcBef>
          <a:spcPct val="30000"/>
        </a:spcBef>
        <a:spcAft>
          <a:spcPct val="0"/>
        </a:spcAft>
        <a:buClr>
          <a:srgbClr val="0053A5"/>
        </a:buClr>
        <a:buSzPct val="120000"/>
        <a:buFont typeface="Arial" charset="0"/>
        <a:buChar char="-"/>
        <a:defRPr sz="2000" b="1">
          <a:solidFill>
            <a:schemeClr val="tx1"/>
          </a:solidFill>
          <a:latin typeface="+mn-lt"/>
        </a:defRPr>
      </a:lvl2pPr>
      <a:lvl3pPr marL="738188" indent="-166688" algn="l" rtl="0" eaLnBrk="0" fontAlgn="base" hangingPunct="0">
        <a:lnSpc>
          <a:spcPct val="85000"/>
        </a:lnSpc>
        <a:spcBef>
          <a:spcPct val="30000"/>
        </a:spcBef>
        <a:spcAft>
          <a:spcPct val="0"/>
        </a:spcAft>
        <a:buClr>
          <a:srgbClr val="317023"/>
        </a:buClr>
        <a:buSzPct val="90000"/>
        <a:buFont typeface="Wingdings" pitchFamily="2" charset="2"/>
        <a:buChar char="w"/>
        <a:defRPr>
          <a:solidFill>
            <a:schemeClr val="tx1"/>
          </a:solidFill>
          <a:latin typeface="+mn-lt"/>
        </a:defRPr>
      </a:lvl3pPr>
      <a:lvl4pPr marL="973138" indent="-120650" algn="l" rtl="0" eaLnBrk="0" fontAlgn="base" hangingPunct="0">
        <a:spcBef>
          <a:spcPct val="20000"/>
        </a:spcBef>
        <a:spcAft>
          <a:spcPct val="0"/>
        </a:spcAft>
        <a:buChar char="•"/>
        <a:defRPr sz="1600">
          <a:solidFill>
            <a:schemeClr val="tx1"/>
          </a:solidFill>
          <a:latin typeface="+mn-lt"/>
        </a:defRPr>
      </a:lvl4pPr>
      <a:lvl5pPr marL="2330450" indent="-271463" algn="l" rtl="0" eaLnBrk="0" fontAlgn="base" hangingPunct="0">
        <a:spcBef>
          <a:spcPct val="20000"/>
        </a:spcBef>
        <a:spcAft>
          <a:spcPct val="0"/>
        </a:spcAft>
        <a:buChar char="»"/>
        <a:defRPr sz="2000">
          <a:solidFill>
            <a:schemeClr val="tx1"/>
          </a:solidFill>
          <a:latin typeface="Times New Roman" pitchFamily="18" charset="0"/>
        </a:defRPr>
      </a:lvl5pPr>
      <a:lvl6pPr marL="2787650" indent="-271463" algn="l" rtl="0" eaLnBrk="0" fontAlgn="base" hangingPunct="0">
        <a:spcBef>
          <a:spcPct val="20000"/>
        </a:spcBef>
        <a:spcAft>
          <a:spcPct val="0"/>
        </a:spcAft>
        <a:buChar char="»"/>
        <a:defRPr sz="2000">
          <a:solidFill>
            <a:schemeClr val="tx1"/>
          </a:solidFill>
          <a:latin typeface="Times New Roman" pitchFamily="18" charset="0"/>
        </a:defRPr>
      </a:lvl6pPr>
      <a:lvl7pPr marL="3244850" indent="-271463" algn="l" rtl="0" eaLnBrk="0" fontAlgn="base" hangingPunct="0">
        <a:spcBef>
          <a:spcPct val="20000"/>
        </a:spcBef>
        <a:spcAft>
          <a:spcPct val="0"/>
        </a:spcAft>
        <a:buChar char="»"/>
        <a:defRPr sz="2000">
          <a:solidFill>
            <a:schemeClr val="tx1"/>
          </a:solidFill>
          <a:latin typeface="Times New Roman" pitchFamily="18" charset="0"/>
        </a:defRPr>
      </a:lvl7pPr>
      <a:lvl8pPr marL="3702050" indent="-271463" algn="l" rtl="0" eaLnBrk="0" fontAlgn="base" hangingPunct="0">
        <a:spcBef>
          <a:spcPct val="20000"/>
        </a:spcBef>
        <a:spcAft>
          <a:spcPct val="0"/>
        </a:spcAft>
        <a:buChar char="»"/>
        <a:defRPr sz="2000">
          <a:solidFill>
            <a:schemeClr val="tx1"/>
          </a:solidFill>
          <a:latin typeface="Times New Roman" pitchFamily="18" charset="0"/>
        </a:defRPr>
      </a:lvl8pPr>
      <a:lvl9pPr marL="4159250" indent="-271463"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altLang="en-US" sz="4000" dirty="0"/>
              <a:t> </a:t>
            </a:r>
            <a:br>
              <a:rPr lang="en-US" altLang="en-US" sz="4000" dirty="0"/>
            </a:br>
            <a:r>
              <a:rPr lang="en-US" altLang="en-US" sz="4000" dirty="0"/>
              <a:t>Project Charter Template</a:t>
            </a:r>
            <a:br>
              <a:rPr lang="en-US" altLang="en-US" sz="4000" dirty="0"/>
            </a:br>
            <a:br>
              <a:rPr lang="en-US" altLang="en-US" sz="4000" dirty="0"/>
            </a:br>
            <a:endParaRPr lang="en-US" altLang="en-US" sz="4000" dirty="0"/>
          </a:p>
        </p:txBody>
      </p:sp>
      <p:sp>
        <p:nvSpPr>
          <p:cNvPr id="3075" name="Rectangle 3"/>
          <p:cNvSpPr>
            <a:spLocks noGrp="1" noChangeArrowheads="1"/>
          </p:cNvSpPr>
          <p:nvPr>
            <p:ph type="subTitle" idx="1"/>
          </p:nvPr>
        </p:nvSpPr>
        <p:spPr>
          <a:xfrm>
            <a:off x="1371600" y="3287713"/>
            <a:ext cx="6400800" cy="1436687"/>
          </a:xfrm>
        </p:spPr>
        <p:txBody>
          <a:bodyPr/>
          <a:lstStyle/>
          <a:p>
            <a:r>
              <a:rPr lang="en-US" altLang="en-US"/>
              <a:t>Date</a:t>
            </a: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6200" y="139700"/>
            <a:ext cx="7997825" cy="468313"/>
          </a:xfrm>
        </p:spPr>
        <p:txBody>
          <a:bodyPr/>
          <a:lstStyle/>
          <a:p>
            <a:r>
              <a:rPr lang="en-US" altLang="en-US"/>
              <a:t>Project Description &amp; Scope</a:t>
            </a:r>
            <a:br>
              <a:rPr lang="en-US" altLang="en-US"/>
            </a:br>
            <a:endParaRPr lang="en-US" altLang="en-US"/>
          </a:p>
        </p:txBody>
      </p:sp>
      <p:sp>
        <p:nvSpPr>
          <p:cNvPr id="4099" name="Rectangle 5"/>
          <p:cNvSpPr>
            <a:spLocks noGrp="1" noChangeArrowheads="1"/>
          </p:cNvSpPr>
          <p:nvPr>
            <p:ph type="body" idx="1"/>
          </p:nvPr>
        </p:nvSpPr>
        <p:spPr>
          <a:xfrm>
            <a:off x="533400" y="1828800"/>
            <a:ext cx="7997825" cy="4173538"/>
          </a:xfrm>
          <a:noFill/>
        </p:spPr>
        <p:txBody>
          <a:bodyPr/>
          <a:lstStyle/>
          <a:p>
            <a:r>
              <a:rPr lang="en-US" altLang="en-US"/>
              <a:t>Project Description</a:t>
            </a:r>
          </a:p>
          <a:p>
            <a:r>
              <a:rPr lang="en-US" altLang="en-US"/>
              <a:t>Scope</a:t>
            </a:r>
          </a:p>
        </p:txBody>
      </p:sp>
      <p:sp>
        <p:nvSpPr>
          <p:cNvPr id="4100" name="Text Box 6"/>
          <p:cNvSpPr txBox="1">
            <a:spLocks noChangeArrowheads="1"/>
          </p:cNvSpPr>
          <p:nvPr/>
        </p:nvSpPr>
        <p:spPr bwMode="auto">
          <a:xfrm>
            <a:off x="533400" y="762000"/>
            <a:ext cx="784860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spAutoFit/>
          </a:bodyPr>
          <a:lstStyle>
            <a:lvl1pPr>
              <a:defRPr sz="2800" b="1">
                <a:solidFill>
                  <a:schemeClr val="tx1"/>
                </a:solidFill>
                <a:latin typeface="Arial" charset="0"/>
              </a:defRPr>
            </a:lvl1pPr>
            <a:lvl2pPr marL="742950" indent="-285750">
              <a:defRPr sz="2800" b="1">
                <a:solidFill>
                  <a:schemeClr val="tx1"/>
                </a:solidFill>
                <a:latin typeface="Arial" charset="0"/>
              </a:defRPr>
            </a:lvl2pPr>
            <a:lvl3pPr marL="1143000" indent="-228600">
              <a:defRPr sz="2800" b="1">
                <a:solidFill>
                  <a:schemeClr val="tx1"/>
                </a:solidFill>
                <a:latin typeface="Arial" charset="0"/>
              </a:defRPr>
            </a:lvl3pPr>
            <a:lvl4pPr marL="1600200" indent="-228600">
              <a:defRPr sz="2800" b="1">
                <a:solidFill>
                  <a:schemeClr val="tx1"/>
                </a:solidFill>
                <a:latin typeface="Arial" charset="0"/>
              </a:defRPr>
            </a:lvl4pPr>
            <a:lvl5pPr marL="2057400" indent="-228600">
              <a:defRPr sz="2800" b="1">
                <a:solidFill>
                  <a:schemeClr val="tx1"/>
                </a:solidFill>
                <a:latin typeface="Arial" charset="0"/>
              </a:defRPr>
            </a:lvl5pPr>
            <a:lvl6pPr marL="25146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6pPr>
            <a:lvl7pPr marL="29718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7pPr>
            <a:lvl8pPr marL="34290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8pPr>
            <a:lvl9pPr marL="38862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9pPr>
          </a:lstStyle>
          <a:p>
            <a:pPr algn="l">
              <a:lnSpc>
                <a:spcPct val="100000"/>
              </a:lnSpc>
              <a:spcBef>
                <a:spcPct val="0"/>
              </a:spcBef>
            </a:pPr>
            <a:r>
              <a:rPr lang="en-US" altLang="en-US" sz="900"/>
              <a:t>A summary/description of the work product or service to be provided. Define the customer for the proposed product or service (can be an internal or external customer).  If the project is part of a larger coordinated effort, state how the project fits within the context of the larger effort.</a:t>
            </a:r>
          </a:p>
          <a:p>
            <a:pPr algn="l">
              <a:lnSpc>
                <a:spcPct val="100000"/>
              </a:lnSpc>
              <a:spcBef>
                <a:spcPct val="0"/>
              </a:spcBef>
            </a:pPr>
            <a:endParaRPr lang="en-US" altLang="en-US" sz="900"/>
          </a:p>
          <a:p>
            <a:pPr algn="l">
              <a:lnSpc>
                <a:spcPct val="100000"/>
              </a:lnSpc>
              <a:spcBef>
                <a:spcPct val="0"/>
              </a:spcBef>
            </a:pPr>
            <a:r>
              <a:rPr lang="en-US" altLang="en-US" sz="900"/>
              <a:t>Describe from a quantitative perspective what is to be accomplished by the project.  Include a boundary statement of what is not included in the scope of the project.</a:t>
            </a:r>
          </a:p>
          <a:p>
            <a:pPr algn="l">
              <a:lnSpc>
                <a:spcPct val="100000"/>
              </a:lnSpc>
              <a:spcBef>
                <a:spcPct val="0"/>
              </a:spcBef>
            </a:pPr>
            <a:endParaRPr lang="en-US" altLang="en-US" sz="900"/>
          </a:p>
          <a:p>
            <a:pPr algn="l"/>
            <a:endParaRPr lang="en-US" altLang="en-US" sz="900"/>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39700"/>
            <a:ext cx="8074025" cy="468313"/>
          </a:xfrm>
        </p:spPr>
        <p:txBody>
          <a:bodyPr/>
          <a:lstStyle/>
          <a:p>
            <a:r>
              <a:rPr lang="en-US" altLang="en-US"/>
              <a:t>Sponsors, Stakeholders and Roles &amp; Responsibilities</a:t>
            </a:r>
            <a:br>
              <a:rPr lang="en-US" altLang="en-US"/>
            </a:br>
            <a:endParaRPr lang="en-US" altLang="en-US"/>
          </a:p>
        </p:txBody>
      </p:sp>
      <p:sp>
        <p:nvSpPr>
          <p:cNvPr id="5123" name="Rectangle 3"/>
          <p:cNvSpPr>
            <a:spLocks noGrp="1" noChangeArrowheads="1"/>
          </p:cNvSpPr>
          <p:nvPr>
            <p:ph type="body" idx="1"/>
          </p:nvPr>
        </p:nvSpPr>
        <p:spPr>
          <a:xfrm>
            <a:off x="533400" y="1828800"/>
            <a:ext cx="7997825" cy="4173538"/>
          </a:xfrm>
          <a:noFill/>
        </p:spPr>
        <p:txBody>
          <a:bodyPr/>
          <a:lstStyle/>
          <a:p>
            <a:r>
              <a:rPr lang="en-US" altLang="en-US"/>
              <a:t>Sponsors</a:t>
            </a:r>
          </a:p>
          <a:p>
            <a:r>
              <a:rPr lang="en-US" altLang="en-US"/>
              <a:t>Stakeholders</a:t>
            </a:r>
          </a:p>
          <a:p>
            <a:r>
              <a:rPr lang="en-US" altLang="en-US"/>
              <a:t>Roles &amp; responsibilities</a:t>
            </a:r>
          </a:p>
        </p:txBody>
      </p:sp>
      <p:sp>
        <p:nvSpPr>
          <p:cNvPr id="5124" name="Text Box 4"/>
          <p:cNvSpPr txBox="1">
            <a:spLocks noChangeArrowheads="1"/>
          </p:cNvSpPr>
          <p:nvPr/>
        </p:nvSpPr>
        <p:spPr bwMode="auto">
          <a:xfrm>
            <a:off x="457200" y="762000"/>
            <a:ext cx="80772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spAutoFit/>
          </a:bodyPr>
          <a:lstStyle>
            <a:lvl1pPr>
              <a:defRPr sz="2800" b="1">
                <a:solidFill>
                  <a:schemeClr val="tx1"/>
                </a:solidFill>
                <a:latin typeface="Arial" charset="0"/>
              </a:defRPr>
            </a:lvl1pPr>
            <a:lvl2pPr marL="742950" indent="-285750">
              <a:defRPr sz="2800" b="1">
                <a:solidFill>
                  <a:schemeClr val="tx1"/>
                </a:solidFill>
                <a:latin typeface="Arial" charset="0"/>
              </a:defRPr>
            </a:lvl2pPr>
            <a:lvl3pPr marL="1143000" indent="-228600">
              <a:defRPr sz="2800" b="1">
                <a:solidFill>
                  <a:schemeClr val="tx1"/>
                </a:solidFill>
                <a:latin typeface="Arial" charset="0"/>
              </a:defRPr>
            </a:lvl3pPr>
            <a:lvl4pPr marL="1600200" indent="-228600">
              <a:defRPr sz="2800" b="1">
                <a:solidFill>
                  <a:schemeClr val="tx1"/>
                </a:solidFill>
                <a:latin typeface="Arial" charset="0"/>
              </a:defRPr>
            </a:lvl4pPr>
            <a:lvl5pPr marL="2057400" indent="-228600">
              <a:defRPr sz="2800" b="1">
                <a:solidFill>
                  <a:schemeClr val="tx1"/>
                </a:solidFill>
                <a:latin typeface="Arial" charset="0"/>
              </a:defRPr>
            </a:lvl5pPr>
            <a:lvl6pPr marL="25146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6pPr>
            <a:lvl7pPr marL="29718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7pPr>
            <a:lvl8pPr marL="34290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8pPr>
            <a:lvl9pPr marL="38862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9pPr>
          </a:lstStyle>
          <a:p>
            <a:pPr algn="l">
              <a:lnSpc>
                <a:spcPct val="100000"/>
              </a:lnSpc>
              <a:spcBef>
                <a:spcPct val="0"/>
              </a:spcBef>
            </a:pPr>
            <a:r>
              <a:rPr lang="en-US" altLang="en-US" sz="900"/>
              <a:t>Names, titles, organizational affiliation of the business leader(s) who are sanctioning the initiative. Project sponsors provide approval signatories for the project and perform phase exit approvals.</a:t>
            </a:r>
          </a:p>
          <a:p>
            <a:pPr algn="l">
              <a:lnSpc>
                <a:spcPct val="100000"/>
              </a:lnSpc>
              <a:spcBef>
                <a:spcPct val="0"/>
              </a:spcBef>
            </a:pPr>
            <a:endParaRPr lang="en-US" altLang="en-US" sz="900"/>
          </a:p>
          <a:p>
            <a:pPr algn="l">
              <a:lnSpc>
                <a:spcPct val="100000"/>
              </a:lnSpc>
              <a:spcBef>
                <a:spcPct val="0"/>
              </a:spcBef>
            </a:pPr>
            <a:r>
              <a:rPr lang="en-US" altLang="en-US" sz="900"/>
              <a:t>Names, titles, organizational affiliation of those whose interests may be positively or negatively affected by the project.  A stakeholder may also exert influence over the project and its deliverables.  </a:t>
            </a:r>
          </a:p>
          <a:p>
            <a:pPr algn="l">
              <a:lnSpc>
                <a:spcPct val="100000"/>
              </a:lnSpc>
              <a:spcBef>
                <a:spcPct val="0"/>
              </a:spcBef>
            </a:pPr>
            <a:endParaRPr lang="en-US" altLang="en-US" sz="900"/>
          </a:p>
          <a:p>
            <a:pPr algn="l">
              <a:lnSpc>
                <a:spcPct val="100000"/>
              </a:lnSpc>
              <a:spcBef>
                <a:spcPct val="0"/>
              </a:spcBef>
            </a:pPr>
            <a:r>
              <a:rPr lang="en-US" altLang="en-US" sz="900"/>
              <a:t>Names, titles, organizational affiliation of key project roles that will be supporting the project.  </a:t>
            </a:r>
          </a:p>
          <a:p>
            <a:pPr algn="l">
              <a:lnSpc>
                <a:spcPct val="100000"/>
              </a:lnSpc>
              <a:spcBef>
                <a:spcPct val="0"/>
              </a:spcBef>
            </a:pPr>
            <a:endParaRPr lang="en-US" altLang="en-US" sz="900"/>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6200" y="139700"/>
            <a:ext cx="7997825" cy="468313"/>
          </a:xfrm>
        </p:spPr>
        <p:txBody>
          <a:bodyPr/>
          <a:lstStyle/>
          <a:p>
            <a:r>
              <a:rPr lang="en-US" altLang="en-US"/>
              <a:t>Business Case</a:t>
            </a:r>
            <a:br>
              <a:rPr lang="en-US" altLang="en-US"/>
            </a:br>
            <a:endParaRPr lang="en-US" altLang="en-US"/>
          </a:p>
        </p:txBody>
      </p:sp>
      <p:sp>
        <p:nvSpPr>
          <p:cNvPr id="6147" name="Rectangle 3"/>
          <p:cNvSpPr>
            <a:spLocks noGrp="1" noChangeArrowheads="1"/>
          </p:cNvSpPr>
          <p:nvPr>
            <p:ph type="body" idx="1"/>
          </p:nvPr>
        </p:nvSpPr>
        <p:spPr>
          <a:xfrm>
            <a:off x="533400" y="1828800"/>
            <a:ext cx="7997825" cy="4173538"/>
          </a:xfrm>
          <a:noFill/>
        </p:spPr>
        <p:txBody>
          <a:bodyPr/>
          <a:lstStyle/>
          <a:p>
            <a:r>
              <a:rPr lang="en-US" altLang="en-US"/>
              <a:t>Business Problem</a:t>
            </a:r>
          </a:p>
          <a:p>
            <a:r>
              <a:rPr lang="en-US" altLang="en-US"/>
              <a:t>Benefits</a:t>
            </a:r>
          </a:p>
          <a:p>
            <a:r>
              <a:rPr lang="en-US" altLang="en-US"/>
              <a:t>Budget</a:t>
            </a:r>
          </a:p>
        </p:txBody>
      </p:sp>
      <p:sp>
        <p:nvSpPr>
          <p:cNvPr id="6148" name="Text Box 4"/>
          <p:cNvSpPr txBox="1">
            <a:spLocks noChangeArrowheads="1"/>
          </p:cNvSpPr>
          <p:nvPr/>
        </p:nvSpPr>
        <p:spPr bwMode="auto">
          <a:xfrm>
            <a:off x="381000" y="692150"/>
            <a:ext cx="8305800"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spAutoFit/>
          </a:bodyPr>
          <a:lstStyle>
            <a:lvl1pPr>
              <a:defRPr sz="2800" b="1">
                <a:solidFill>
                  <a:schemeClr val="tx1"/>
                </a:solidFill>
                <a:latin typeface="Arial" charset="0"/>
              </a:defRPr>
            </a:lvl1pPr>
            <a:lvl2pPr marL="742950" indent="-285750">
              <a:defRPr sz="2800" b="1">
                <a:solidFill>
                  <a:schemeClr val="tx1"/>
                </a:solidFill>
                <a:latin typeface="Arial" charset="0"/>
              </a:defRPr>
            </a:lvl2pPr>
            <a:lvl3pPr marL="1143000" indent="-228600">
              <a:defRPr sz="2800" b="1">
                <a:solidFill>
                  <a:schemeClr val="tx1"/>
                </a:solidFill>
                <a:latin typeface="Arial" charset="0"/>
              </a:defRPr>
            </a:lvl3pPr>
            <a:lvl4pPr marL="1600200" indent="-228600">
              <a:defRPr sz="2800" b="1">
                <a:solidFill>
                  <a:schemeClr val="tx1"/>
                </a:solidFill>
                <a:latin typeface="Arial" charset="0"/>
              </a:defRPr>
            </a:lvl4pPr>
            <a:lvl5pPr marL="2057400" indent="-228600">
              <a:defRPr sz="2800" b="1">
                <a:solidFill>
                  <a:schemeClr val="tx1"/>
                </a:solidFill>
                <a:latin typeface="Arial" charset="0"/>
              </a:defRPr>
            </a:lvl5pPr>
            <a:lvl6pPr marL="25146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6pPr>
            <a:lvl7pPr marL="29718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7pPr>
            <a:lvl8pPr marL="34290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8pPr>
            <a:lvl9pPr marL="38862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9pPr>
          </a:lstStyle>
          <a:p>
            <a:pPr algn="l">
              <a:lnSpc>
                <a:spcPct val="100000"/>
              </a:lnSpc>
              <a:spcBef>
                <a:spcPct val="0"/>
              </a:spcBef>
            </a:pPr>
            <a:r>
              <a:rPr lang="en-US" altLang="en-US" sz="900"/>
              <a:t>A clear and unambiguous description of the business case for the project (problem, opportunity, or business need). </a:t>
            </a:r>
          </a:p>
          <a:p>
            <a:pPr algn="l">
              <a:lnSpc>
                <a:spcPct val="100000"/>
              </a:lnSpc>
              <a:spcBef>
                <a:spcPct val="0"/>
              </a:spcBef>
            </a:pPr>
            <a:r>
              <a:rPr lang="en-US" altLang="en-US" sz="900"/>
              <a:t>Justification should include a statement of the problem that the proposed project is aimed to solve and a discussion of the business impact and linkage to the Strategic Plan. </a:t>
            </a:r>
          </a:p>
          <a:p>
            <a:pPr algn="l">
              <a:lnSpc>
                <a:spcPct val="100000"/>
              </a:lnSpc>
              <a:spcBef>
                <a:spcPct val="0"/>
              </a:spcBef>
            </a:pPr>
            <a:endParaRPr lang="en-US" altLang="en-US" sz="900"/>
          </a:p>
          <a:p>
            <a:pPr algn="l">
              <a:lnSpc>
                <a:spcPct val="100000"/>
              </a:lnSpc>
              <a:spcBef>
                <a:spcPct val="0"/>
              </a:spcBef>
            </a:pPr>
            <a:r>
              <a:rPr lang="en-US" altLang="en-US" sz="900"/>
              <a:t>Benefits should be quantifiable and measurable.  They should be identified as direct or enabled benefits. </a:t>
            </a:r>
          </a:p>
          <a:p>
            <a:pPr algn="l">
              <a:lnSpc>
                <a:spcPct val="100000"/>
              </a:lnSpc>
              <a:spcBef>
                <a:spcPct val="0"/>
              </a:spcBef>
            </a:pPr>
            <a:endParaRPr lang="en-US" altLang="en-US" sz="900"/>
          </a:p>
          <a:p>
            <a:pPr algn="l">
              <a:lnSpc>
                <a:spcPct val="100000"/>
              </a:lnSpc>
              <a:spcBef>
                <a:spcPct val="0"/>
              </a:spcBef>
            </a:pPr>
            <a:r>
              <a:rPr lang="en-US" altLang="en-US" sz="900"/>
              <a:t>Budget for this project/initiative as approved by the AOP Waterline and/or sponsor.  Itemize expense, capital and expensed internal labor amounts</a:t>
            </a:r>
          </a:p>
          <a:p>
            <a:pPr algn="l">
              <a:lnSpc>
                <a:spcPct val="100000"/>
              </a:lnSpc>
              <a:spcBef>
                <a:spcPct val="0"/>
              </a:spcBef>
            </a:pPr>
            <a:endParaRPr lang="en-US" altLang="en-US" sz="900"/>
          </a:p>
          <a:p>
            <a:endParaRPr lang="en-US" altLang="en-US" sz="900"/>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 y="139700"/>
            <a:ext cx="7997825" cy="468313"/>
          </a:xfrm>
        </p:spPr>
        <p:txBody>
          <a:bodyPr/>
          <a:lstStyle/>
          <a:p>
            <a:r>
              <a:rPr lang="en-US" altLang="en-US"/>
              <a:t>Key Milestones &amp; Deliverables</a:t>
            </a:r>
            <a:br>
              <a:rPr lang="en-US" altLang="en-US"/>
            </a:br>
            <a:endParaRPr lang="en-US" altLang="en-US"/>
          </a:p>
        </p:txBody>
      </p:sp>
      <p:sp>
        <p:nvSpPr>
          <p:cNvPr id="7171" name="Rectangle 3"/>
          <p:cNvSpPr>
            <a:spLocks noGrp="1" noChangeArrowheads="1"/>
          </p:cNvSpPr>
          <p:nvPr>
            <p:ph type="body" idx="1"/>
          </p:nvPr>
        </p:nvSpPr>
        <p:spPr>
          <a:xfrm>
            <a:off x="533400" y="1828800"/>
            <a:ext cx="7997825" cy="4173538"/>
          </a:xfrm>
        </p:spPr>
        <p:txBody>
          <a:bodyPr/>
          <a:lstStyle/>
          <a:p>
            <a:endParaRPr lang="en-US" altLang="en-US"/>
          </a:p>
        </p:txBody>
      </p:sp>
      <p:sp>
        <p:nvSpPr>
          <p:cNvPr id="7172" name="Text Box 4"/>
          <p:cNvSpPr txBox="1">
            <a:spLocks noChangeArrowheads="1"/>
          </p:cNvSpPr>
          <p:nvPr/>
        </p:nvSpPr>
        <p:spPr bwMode="auto">
          <a:xfrm>
            <a:off x="457200" y="762000"/>
            <a:ext cx="78486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spAutoFit/>
          </a:bodyPr>
          <a:lstStyle>
            <a:lvl1pPr>
              <a:defRPr sz="2800" b="1">
                <a:solidFill>
                  <a:schemeClr val="tx1"/>
                </a:solidFill>
                <a:latin typeface="Arial" charset="0"/>
              </a:defRPr>
            </a:lvl1pPr>
            <a:lvl2pPr marL="742950" indent="-285750">
              <a:defRPr sz="2800" b="1">
                <a:solidFill>
                  <a:schemeClr val="tx1"/>
                </a:solidFill>
                <a:latin typeface="Arial" charset="0"/>
              </a:defRPr>
            </a:lvl2pPr>
            <a:lvl3pPr marL="1143000" indent="-228600">
              <a:defRPr sz="2800" b="1">
                <a:solidFill>
                  <a:schemeClr val="tx1"/>
                </a:solidFill>
                <a:latin typeface="Arial" charset="0"/>
              </a:defRPr>
            </a:lvl3pPr>
            <a:lvl4pPr marL="1600200" indent="-228600">
              <a:defRPr sz="2800" b="1">
                <a:solidFill>
                  <a:schemeClr val="tx1"/>
                </a:solidFill>
                <a:latin typeface="Arial" charset="0"/>
              </a:defRPr>
            </a:lvl4pPr>
            <a:lvl5pPr marL="2057400" indent="-228600">
              <a:defRPr sz="2800" b="1">
                <a:solidFill>
                  <a:schemeClr val="tx1"/>
                </a:solidFill>
                <a:latin typeface="Arial" charset="0"/>
              </a:defRPr>
            </a:lvl5pPr>
            <a:lvl6pPr marL="25146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6pPr>
            <a:lvl7pPr marL="29718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7pPr>
            <a:lvl8pPr marL="34290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8pPr>
            <a:lvl9pPr marL="38862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9pPr>
          </a:lstStyle>
          <a:p>
            <a:pPr algn="l">
              <a:lnSpc>
                <a:spcPct val="100000"/>
              </a:lnSpc>
              <a:spcBef>
                <a:spcPct val="0"/>
              </a:spcBef>
            </a:pPr>
            <a:r>
              <a:rPr lang="en-US" altLang="en-US" sz="900"/>
              <a:t>Summary of all top level and subordinate products and services whose full delivery and acceptance are critical to the successful completion of the project.  Include any critical deliverables to be performed by external organizations</a:t>
            </a:r>
          </a:p>
          <a:p>
            <a:pPr algn="l">
              <a:lnSpc>
                <a:spcPct val="100000"/>
              </a:lnSpc>
              <a:spcBef>
                <a:spcPct val="0"/>
              </a:spcBef>
            </a:pPr>
            <a:endParaRPr lang="en-US" altLang="en-US" sz="900"/>
          </a:p>
          <a:p>
            <a:pPr algn="l">
              <a:lnSpc>
                <a:spcPct val="100000"/>
              </a:lnSpc>
              <a:spcBef>
                <a:spcPct val="0"/>
              </a:spcBef>
            </a:pPr>
            <a:r>
              <a:rPr lang="en-US" altLang="en-US" sz="900"/>
              <a:t>Define key project milestones, deliverables and planned finish dates</a:t>
            </a: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6200" y="139700"/>
            <a:ext cx="7997825" cy="468313"/>
          </a:xfrm>
        </p:spPr>
        <p:txBody>
          <a:bodyPr/>
          <a:lstStyle/>
          <a:p>
            <a:r>
              <a:rPr lang="en-US" altLang="en-US"/>
              <a:t>Critical Success Factors &amp; Risks</a:t>
            </a:r>
            <a:br>
              <a:rPr lang="en-US" altLang="en-US"/>
            </a:br>
            <a:br>
              <a:rPr lang="en-US" altLang="en-US"/>
            </a:br>
            <a:endParaRPr lang="en-US" altLang="en-US"/>
          </a:p>
        </p:txBody>
      </p:sp>
      <p:sp>
        <p:nvSpPr>
          <p:cNvPr id="8195" name="Rectangle 3"/>
          <p:cNvSpPr>
            <a:spLocks noGrp="1" noChangeArrowheads="1"/>
          </p:cNvSpPr>
          <p:nvPr>
            <p:ph type="body" idx="1"/>
          </p:nvPr>
        </p:nvSpPr>
        <p:spPr>
          <a:xfrm>
            <a:off x="533400" y="2151063"/>
            <a:ext cx="7997825" cy="4173537"/>
          </a:xfrm>
        </p:spPr>
        <p:txBody>
          <a:bodyPr/>
          <a:lstStyle/>
          <a:p>
            <a:r>
              <a:rPr lang="en-US" altLang="en-US"/>
              <a:t>Critical Success Factors</a:t>
            </a:r>
          </a:p>
          <a:p>
            <a:r>
              <a:rPr lang="en-US" altLang="en-US"/>
              <a:t>Risks Constraints &amp; Assumptions</a:t>
            </a:r>
          </a:p>
          <a:p>
            <a:endParaRPr lang="en-US" altLang="en-US"/>
          </a:p>
          <a:p>
            <a:endParaRPr lang="en-US" altLang="en-US"/>
          </a:p>
          <a:p>
            <a:endParaRPr lang="en-US" altLang="en-US"/>
          </a:p>
          <a:p>
            <a:r>
              <a:rPr lang="en-US" altLang="en-US"/>
              <a:t>Risk Impact </a:t>
            </a:r>
          </a:p>
          <a:p>
            <a:pPr lvl="1"/>
            <a:r>
              <a:rPr lang="en-US" altLang="en-US"/>
              <a:t>Project Size: </a:t>
            </a:r>
            <a:r>
              <a:rPr lang="en-US" altLang="en-US" sz="1600" b="0">
                <a:solidFill>
                  <a:srgbClr val="D9D9D9"/>
                </a:solidFill>
              </a:rPr>
              <a:t>&lt; small, medium, large &gt;</a:t>
            </a:r>
            <a:endParaRPr lang="en-US" altLang="en-US" sz="1600" b="0"/>
          </a:p>
          <a:p>
            <a:pPr lvl="1"/>
            <a:r>
              <a:rPr lang="en-US" altLang="en-US"/>
              <a:t>Change Management: </a:t>
            </a:r>
            <a:r>
              <a:rPr lang="en-US" altLang="en-US" sz="1600" b="0">
                <a:solidFill>
                  <a:srgbClr val="D9D9D9"/>
                </a:solidFill>
              </a:rPr>
              <a:t>&lt; low, medium, high &gt;</a:t>
            </a:r>
            <a:endParaRPr lang="en-US" altLang="en-US" sz="1600" b="0"/>
          </a:p>
          <a:p>
            <a:pPr lvl="1"/>
            <a:r>
              <a:rPr lang="en-US" altLang="en-US"/>
              <a:t>Infrastructure Need: </a:t>
            </a:r>
            <a:r>
              <a:rPr lang="en-US" altLang="en-US" sz="1600" b="0">
                <a:solidFill>
                  <a:srgbClr val="D9D9D9"/>
                </a:solidFill>
              </a:rPr>
              <a:t>&lt; none, simple, complex &gt;</a:t>
            </a:r>
            <a:endParaRPr lang="en-US" altLang="en-US" sz="1600" b="0"/>
          </a:p>
        </p:txBody>
      </p:sp>
      <p:sp>
        <p:nvSpPr>
          <p:cNvPr id="8196" name="Text Box 4"/>
          <p:cNvSpPr txBox="1">
            <a:spLocks noChangeArrowheads="1"/>
          </p:cNvSpPr>
          <p:nvPr/>
        </p:nvSpPr>
        <p:spPr bwMode="auto">
          <a:xfrm>
            <a:off x="533400" y="762000"/>
            <a:ext cx="79248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spAutoFit/>
          </a:bodyPr>
          <a:lstStyle>
            <a:lvl1pPr>
              <a:tabLst>
                <a:tab pos="0" algn="l"/>
              </a:tabLst>
              <a:defRPr sz="2800" b="1">
                <a:solidFill>
                  <a:schemeClr val="tx1"/>
                </a:solidFill>
                <a:latin typeface="Arial" charset="0"/>
              </a:defRPr>
            </a:lvl1pPr>
            <a:lvl2pPr marL="742950" indent="-285750">
              <a:tabLst>
                <a:tab pos="0" algn="l"/>
              </a:tabLst>
              <a:defRPr sz="2800" b="1">
                <a:solidFill>
                  <a:schemeClr val="tx1"/>
                </a:solidFill>
                <a:latin typeface="Arial" charset="0"/>
              </a:defRPr>
            </a:lvl2pPr>
            <a:lvl3pPr marL="1143000" indent="-228600">
              <a:tabLst>
                <a:tab pos="0" algn="l"/>
              </a:tabLst>
              <a:defRPr sz="2800" b="1">
                <a:solidFill>
                  <a:schemeClr val="tx1"/>
                </a:solidFill>
                <a:latin typeface="Arial" charset="0"/>
              </a:defRPr>
            </a:lvl3pPr>
            <a:lvl4pPr marL="1600200" indent="-228600">
              <a:tabLst>
                <a:tab pos="0" algn="l"/>
              </a:tabLst>
              <a:defRPr sz="2800" b="1">
                <a:solidFill>
                  <a:schemeClr val="tx1"/>
                </a:solidFill>
                <a:latin typeface="Arial" charset="0"/>
              </a:defRPr>
            </a:lvl4pPr>
            <a:lvl5pPr marL="2057400" indent="-228600">
              <a:tabLst>
                <a:tab pos="0" algn="l"/>
              </a:tabLst>
              <a:defRPr sz="2800" b="1">
                <a:solidFill>
                  <a:schemeClr val="tx1"/>
                </a:solidFill>
                <a:latin typeface="Arial" charset="0"/>
              </a:defRPr>
            </a:lvl5pPr>
            <a:lvl6pPr marL="2514600" indent="-228600" algn="ctr" eaLnBrk="0" fontAlgn="base" hangingPunct="0">
              <a:lnSpc>
                <a:spcPct val="85000"/>
              </a:lnSpc>
              <a:spcBef>
                <a:spcPct val="30000"/>
              </a:spcBef>
              <a:spcAft>
                <a:spcPct val="0"/>
              </a:spcAft>
              <a:buClr>
                <a:srgbClr val="DC241F"/>
              </a:buClr>
              <a:tabLst>
                <a:tab pos="0" algn="l"/>
              </a:tabLst>
              <a:defRPr sz="2800" b="1">
                <a:solidFill>
                  <a:schemeClr val="tx1"/>
                </a:solidFill>
                <a:latin typeface="Arial" charset="0"/>
              </a:defRPr>
            </a:lvl6pPr>
            <a:lvl7pPr marL="2971800" indent="-228600" algn="ctr" eaLnBrk="0" fontAlgn="base" hangingPunct="0">
              <a:lnSpc>
                <a:spcPct val="85000"/>
              </a:lnSpc>
              <a:spcBef>
                <a:spcPct val="30000"/>
              </a:spcBef>
              <a:spcAft>
                <a:spcPct val="0"/>
              </a:spcAft>
              <a:buClr>
                <a:srgbClr val="DC241F"/>
              </a:buClr>
              <a:tabLst>
                <a:tab pos="0" algn="l"/>
              </a:tabLst>
              <a:defRPr sz="2800" b="1">
                <a:solidFill>
                  <a:schemeClr val="tx1"/>
                </a:solidFill>
                <a:latin typeface="Arial" charset="0"/>
              </a:defRPr>
            </a:lvl7pPr>
            <a:lvl8pPr marL="3429000" indent="-228600" algn="ctr" eaLnBrk="0" fontAlgn="base" hangingPunct="0">
              <a:lnSpc>
                <a:spcPct val="85000"/>
              </a:lnSpc>
              <a:spcBef>
                <a:spcPct val="30000"/>
              </a:spcBef>
              <a:spcAft>
                <a:spcPct val="0"/>
              </a:spcAft>
              <a:buClr>
                <a:srgbClr val="DC241F"/>
              </a:buClr>
              <a:tabLst>
                <a:tab pos="0" algn="l"/>
              </a:tabLst>
              <a:defRPr sz="2800" b="1">
                <a:solidFill>
                  <a:schemeClr val="tx1"/>
                </a:solidFill>
                <a:latin typeface="Arial" charset="0"/>
              </a:defRPr>
            </a:lvl8pPr>
            <a:lvl9pPr marL="3886200" indent="-228600" algn="ctr" eaLnBrk="0" fontAlgn="base" hangingPunct="0">
              <a:lnSpc>
                <a:spcPct val="85000"/>
              </a:lnSpc>
              <a:spcBef>
                <a:spcPct val="30000"/>
              </a:spcBef>
              <a:spcAft>
                <a:spcPct val="0"/>
              </a:spcAft>
              <a:buClr>
                <a:srgbClr val="DC241F"/>
              </a:buClr>
              <a:tabLst>
                <a:tab pos="0" algn="l"/>
              </a:tabLst>
              <a:defRPr sz="2800" b="1">
                <a:solidFill>
                  <a:schemeClr val="tx1"/>
                </a:solidFill>
                <a:latin typeface="Arial" charset="0"/>
              </a:defRPr>
            </a:lvl9pPr>
          </a:lstStyle>
          <a:p>
            <a:pPr algn="l">
              <a:lnSpc>
                <a:spcPct val="100000"/>
              </a:lnSpc>
              <a:spcBef>
                <a:spcPct val="0"/>
              </a:spcBef>
            </a:pPr>
            <a:r>
              <a:rPr lang="en-US" altLang="en-US" sz="900"/>
              <a:t>A quantifiable criteria that must be met for the project to be considered successful. These could include items such as targets for schedule, </a:t>
            </a:r>
          </a:p>
          <a:p>
            <a:pPr algn="l">
              <a:lnSpc>
                <a:spcPct val="100000"/>
              </a:lnSpc>
              <a:spcBef>
                <a:spcPct val="0"/>
              </a:spcBef>
            </a:pPr>
            <a:r>
              <a:rPr lang="en-US" altLang="en-US" sz="900"/>
              <a:t>cost (both non-recurring and recurring), performance, quality, etc. </a:t>
            </a:r>
          </a:p>
          <a:p>
            <a:pPr algn="l">
              <a:lnSpc>
                <a:spcPct val="100000"/>
              </a:lnSpc>
              <a:spcBef>
                <a:spcPct val="0"/>
              </a:spcBef>
            </a:pPr>
            <a:r>
              <a:rPr lang="en-US" altLang="en-US" sz="900"/>
              <a:t>Current metrics and SLAs along with goal metrics must be itemized in this section</a:t>
            </a:r>
          </a:p>
          <a:p>
            <a:pPr algn="l">
              <a:lnSpc>
                <a:spcPct val="100000"/>
              </a:lnSpc>
              <a:spcBef>
                <a:spcPct val="0"/>
              </a:spcBef>
            </a:pPr>
            <a:endParaRPr lang="en-US" altLang="en-US" sz="900"/>
          </a:p>
          <a:p>
            <a:pPr algn="l">
              <a:lnSpc>
                <a:spcPct val="100000"/>
              </a:lnSpc>
              <a:spcBef>
                <a:spcPct val="0"/>
              </a:spcBef>
            </a:pPr>
            <a:r>
              <a:rPr lang="en-US" altLang="en-US" sz="900"/>
              <a:t>Risks include a  documented list of known assumptions and constraints for the project.   </a:t>
            </a:r>
          </a:p>
          <a:p>
            <a:pPr algn="l">
              <a:lnSpc>
                <a:spcPct val="100000"/>
              </a:lnSpc>
              <a:spcBef>
                <a:spcPct val="0"/>
              </a:spcBef>
            </a:pPr>
            <a:endParaRPr lang="en-US" altLang="en-US" sz="900"/>
          </a:p>
          <a:p>
            <a:pPr algn="l">
              <a:lnSpc>
                <a:spcPct val="100000"/>
              </a:lnSpc>
              <a:spcBef>
                <a:spcPct val="0"/>
              </a:spcBef>
            </a:pPr>
            <a:r>
              <a:rPr lang="en-US" altLang="en-US" sz="900"/>
              <a:t>Enter the score (level of risk and impact of this project) as it relates to Project Categorization, Organizational Change Management and Infrastructure Preparedness .</a:t>
            </a:r>
          </a:p>
          <a:p>
            <a:pPr algn="l">
              <a:lnSpc>
                <a:spcPct val="100000"/>
              </a:lnSpc>
              <a:spcBef>
                <a:spcPct val="0"/>
              </a:spcBef>
            </a:pPr>
            <a:endParaRPr lang="en-US" altLang="en-US" sz="900"/>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002" y="857250"/>
            <a:ext cx="9023996" cy="5003223"/>
          </a:xfrm>
          <a:prstGeom prst="rect">
            <a:avLst/>
          </a:prstGeom>
        </p:spPr>
      </p:pic>
      <p:sp>
        <p:nvSpPr>
          <p:cNvPr id="3" name="TextBox 2"/>
          <p:cNvSpPr txBox="1"/>
          <p:nvPr/>
        </p:nvSpPr>
        <p:spPr>
          <a:xfrm>
            <a:off x="1919644" y="997527"/>
            <a:ext cx="5304711" cy="641714"/>
          </a:xfrm>
          <a:prstGeom prst="rect">
            <a:avLst/>
          </a:prstGeom>
          <a:noFill/>
        </p:spPr>
        <p:txBody>
          <a:bodyPr wrap="square" rtlCol="0">
            <a:spAutoFit/>
          </a:bodyPr>
          <a:lstStyle/>
          <a:p>
            <a:pPr algn="ctr"/>
            <a:r>
              <a:rPr lang="en-US" sz="2100" dirty="0"/>
              <a:t>CRISP-DM Project Methodology with Deliverables</a:t>
            </a:r>
          </a:p>
        </p:txBody>
      </p:sp>
    </p:spTree>
    <p:extLst>
      <p:ext uri="{BB962C8B-B14F-4D97-AF65-F5344CB8AC3E}">
        <p14:creationId xmlns:p14="http://schemas.microsoft.com/office/powerpoint/2010/main" val="1663609657"/>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A47AAE3-1B13-4A9F-9B44-3ACECA56C564}"/>
              </a:ext>
            </a:extLst>
          </p:cNvPr>
          <p:cNvPicPr>
            <a:picLocks noChangeAspect="1"/>
          </p:cNvPicPr>
          <p:nvPr/>
        </p:nvPicPr>
        <p:blipFill>
          <a:blip r:embed="rId2"/>
          <a:stretch>
            <a:fillRect/>
          </a:stretch>
        </p:blipFill>
        <p:spPr>
          <a:xfrm>
            <a:off x="915507" y="2864366"/>
            <a:ext cx="1807369" cy="3143250"/>
          </a:xfrm>
          <a:prstGeom prst="rect">
            <a:avLst/>
          </a:prstGeom>
        </p:spPr>
      </p:pic>
      <p:pic>
        <p:nvPicPr>
          <p:cNvPr id="3" name="Picture 2">
            <a:extLst>
              <a:ext uri="{FF2B5EF4-FFF2-40B4-BE49-F238E27FC236}">
                <a16:creationId xmlns:a16="http://schemas.microsoft.com/office/drawing/2014/main" id="{3B76C685-AF8C-4DE6-954F-15709D649788}"/>
              </a:ext>
            </a:extLst>
          </p:cNvPr>
          <p:cNvPicPr>
            <a:picLocks noChangeAspect="1"/>
          </p:cNvPicPr>
          <p:nvPr/>
        </p:nvPicPr>
        <p:blipFill>
          <a:blip r:embed="rId2"/>
          <a:stretch>
            <a:fillRect/>
          </a:stretch>
        </p:blipFill>
        <p:spPr>
          <a:xfrm>
            <a:off x="3586429" y="2886380"/>
            <a:ext cx="1807369" cy="3143250"/>
          </a:xfrm>
          <a:prstGeom prst="rect">
            <a:avLst/>
          </a:prstGeom>
        </p:spPr>
      </p:pic>
      <p:pic>
        <p:nvPicPr>
          <p:cNvPr id="4" name="Picture 3">
            <a:extLst>
              <a:ext uri="{FF2B5EF4-FFF2-40B4-BE49-F238E27FC236}">
                <a16:creationId xmlns:a16="http://schemas.microsoft.com/office/drawing/2014/main" id="{AF65DBF5-2EF0-4DFF-8FE1-F05270887B2C}"/>
              </a:ext>
            </a:extLst>
          </p:cNvPr>
          <p:cNvPicPr>
            <a:picLocks noChangeAspect="1"/>
          </p:cNvPicPr>
          <p:nvPr/>
        </p:nvPicPr>
        <p:blipFill>
          <a:blip r:embed="rId2"/>
          <a:stretch>
            <a:fillRect/>
          </a:stretch>
        </p:blipFill>
        <p:spPr>
          <a:xfrm>
            <a:off x="6421127" y="2797217"/>
            <a:ext cx="1807369" cy="3143250"/>
          </a:xfrm>
          <a:prstGeom prst="rect">
            <a:avLst/>
          </a:prstGeom>
        </p:spPr>
      </p:pic>
      <p:pic>
        <p:nvPicPr>
          <p:cNvPr id="6" name="Picture 5">
            <a:extLst>
              <a:ext uri="{FF2B5EF4-FFF2-40B4-BE49-F238E27FC236}">
                <a16:creationId xmlns:a16="http://schemas.microsoft.com/office/drawing/2014/main" id="{BD514EC6-2FC2-4774-860D-71FD99FFE0AC}"/>
              </a:ext>
            </a:extLst>
          </p:cNvPr>
          <p:cNvPicPr>
            <a:picLocks noChangeAspect="1"/>
          </p:cNvPicPr>
          <p:nvPr/>
        </p:nvPicPr>
        <p:blipFill>
          <a:blip r:embed="rId3"/>
          <a:stretch>
            <a:fillRect/>
          </a:stretch>
        </p:blipFill>
        <p:spPr>
          <a:xfrm>
            <a:off x="341727" y="857250"/>
            <a:ext cx="8640962" cy="2007116"/>
          </a:xfrm>
          <a:prstGeom prst="rect">
            <a:avLst/>
          </a:prstGeom>
        </p:spPr>
      </p:pic>
      <p:cxnSp>
        <p:nvCxnSpPr>
          <p:cNvPr id="8" name="Straight Arrow Connector 7">
            <a:extLst>
              <a:ext uri="{FF2B5EF4-FFF2-40B4-BE49-F238E27FC236}">
                <a16:creationId xmlns:a16="http://schemas.microsoft.com/office/drawing/2014/main" id="{89610E91-FF36-4E25-B400-C2470AEE23C9}"/>
              </a:ext>
            </a:extLst>
          </p:cNvPr>
          <p:cNvCxnSpPr/>
          <p:nvPr/>
        </p:nvCxnSpPr>
        <p:spPr>
          <a:xfrm flipV="1">
            <a:off x="2057400" y="3344554"/>
            <a:ext cx="2129051" cy="1985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B7D061E-0447-4BC8-AAD8-0A538EDC2E20}"/>
              </a:ext>
            </a:extLst>
          </p:cNvPr>
          <p:cNvCxnSpPr/>
          <p:nvPr/>
        </p:nvCxnSpPr>
        <p:spPr>
          <a:xfrm flipV="1">
            <a:off x="4842937" y="3344554"/>
            <a:ext cx="2129051" cy="1985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ABE0551-3634-43F5-BC46-236E46D494AE}"/>
              </a:ext>
            </a:extLst>
          </p:cNvPr>
          <p:cNvSpPr txBox="1"/>
          <p:nvPr/>
        </p:nvSpPr>
        <p:spPr>
          <a:xfrm>
            <a:off x="8816" y="5087930"/>
            <a:ext cx="1392098" cy="458587"/>
          </a:xfrm>
          <a:prstGeom prst="rect">
            <a:avLst/>
          </a:prstGeom>
          <a:noFill/>
        </p:spPr>
        <p:txBody>
          <a:bodyPr wrap="square" rtlCol="0">
            <a:spAutoFit/>
          </a:bodyPr>
          <a:lstStyle/>
          <a:p>
            <a:r>
              <a:rPr lang="en-US" sz="1400" dirty="0"/>
              <a:t>Deliverable is a report</a:t>
            </a:r>
          </a:p>
        </p:txBody>
      </p:sp>
      <p:sp>
        <p:nvSpPr>
          <p:cNvPr id="11" name="TextBox 10">
            <a:extLst>
              <a:ext uri="{FF2B5EF4-FFF2-40B4-BE49-F238E27FC236}">
                <a16:creationId xmlns:a16="http://schemas.microsoft.com/office/drawing/2014/main" id="{8BB2C4B3-81C8-469E-A7E8-95D8F0F10C6A}"/>
              </a:ext>
            </a:extLst>
          </p:cNvPr>
          <p:cNvSpPr txBox="1"/>
          <p:nvPr/>
        </p:nvSpPr>
        <p:spPr>
          <a:xfrm>
            <a:off x="2676854" y="5195218"/>
            <a:ext cx="1620968" cy="706347"/>
          </a:xfrm>
          <a:prstGeom prst="rect">
            <a:avLst/>
          </a:prstGeom>
          <a:noFill/>
        </p:spPr>
        <p:txBody>
          <a:bodyPr wrap="square" rtlCol="0">
            <a:spAutoFit/>
          </a:bodyPr>
          <a:lstStyle/>
          <a:p>
            <a:r>
              <a:rPr lang="en-US" sz="1400" dirty="0"/>
              <a:t>Deliverable is a workbook</a:t>
            </a:r>
          </a:p>
          <a:p>
            <a:endParaRPr lang="en-US" sz="1400" dirty="0"/>
          </a:p>
        </p:txBody>
      </p:sp>
      <p:sp>
        <p:nvSpPr>
          <p:cNvPr id="12" name="TextBox 11">
            <a:extLst>
              <a:ext uri="{FF2B5EF4-FFF2-40B4-BE49-F238E27FC236}">
                <a16:creationId xmlns:a16="http://schemas.microsoft.com/office/drawing/2014/main" id="{6336BBEE-10CD-488B-9E51-019D75B019C8}"/>
              </a:ext>
            </a:extLst>
          </p:cNvPr>
          <p:cNvSpPr txBox="1"/>
          <p:nvPr/>
        </p:nvSpPr>
        <p:spPr>
          <a:xfrm>
            <a:off x="5259568" y="5107571"/>
            <a:ext cx="1581431" cy="706347"/>
          </a:xfrm>
          <a:prstGeom prst="rect">
            <a:avLst/>
          </a:prstGeom>
          <a:noFill/>
        </p:spPr>
        <p:txBody>
          <a:bodyPr wrap="square" rtlCol="0">
            <a:spAutoFit/>
          </a:bodyPr>
          <a:lstStyle/>
          <a:p>
            <a:r>
              <a:rPr lang="en-US" sz="1400" dirty="0"/>
              <a:t>Deliverable is a web service</a:t>
            </a:r>
          </a:p>
          <a:p>
            <a:endParaRPr lang="en-US" sz="1400" dirty="0"/>
          </a:p>
        </p:txBody>
      </p:sp>
      <p:sp>
        <p:nvSpPr>
          <p:cNvPr id="13" name="TextBox 12">
            <a:extLst>
              <a:ext uri="{FF2B5EF4-FFF2-40B4-BE49-F238E27FC236}">
                <a16:creationId xmlns:a16="http://schemas.microsoft.com/office/drawing/2014/main" id="{EC90D48E-82B9-4A5F-ACFB-A40F62A57EE4}"/>
              </a:ext>
            </a:extLst>
          </p:cNvPr>
          <p:cNvSpPr txBox="1"/>
          <p:nvPr/>
        </p:nvSpPr>
        <p:spPr>
          <a:xfrm rot="18814182">
            <a:off x="2544294" y="3243161"/>
            <a:ext cx="1310769" cy="1465786"/>
          </a:xfrm>
          <a:prstGeom prst="rect">
            <a:avLst/>
          </a:prstGeom>
          <a:noFill/>
        </p:spPr>
        <p:txBody>
          <a:bodyPr wrap="square" rtlCol="0">
            <a:spAutoFit/>
          </a:bodyPr>
          <a:lstStyle/>
          <a:p>
            <a:r>
              <a:rPr lang="en-US" sz="2100" dirty="0">
                <a:solidFill>
                  <a:schemeClr val="accent1"/>
                </a:solidFill>
              </a:rPr>
              <a:t>Prototype &amp; Open Questions</a:t>
            </a:r>
          </a:p>
        </p:txBody>
      </p:sp>
      <p:sp>
        <p:nvSpPr>
          <p:cNvPr id="15" name="TextBox 14">
            <a:extLst>
              <a:ext uri="{FF2B5EF4-FFF2-40B4-BE49-F238E27FC236}">
                <a16:creationId xmlns:a16="http://schemas.microsoft.com/office/drawing/2014/main" id="{98B73BBB-7FFC-469B-AFEA-108CEE453A9B}"/>
              </a:ext>
            </a:extLst>
          </p:cNvPr>
          <p:cNvSpPr txBox="1"/>
          <p:nvPr/>
        </p:nvSpPr>
        <p:spPr>
          <a:xfrm rot="18901745">
            <a:off x="5348577" y="3363374"/>
            <a:ext cx="1548825" cy="916405"/>
          </a:xfrm>
          <a:prstGeom prst="rect">
            <a:avLst/>
          </a:prstGeom>
          <a:noFill/>
        </p:spPr>
        <p:txBody>
          <a:bodyPr wrap="square" rtlCol="0">
            <a:spAutoFit/>
          </a:bodyPr>
          <a:lstStyle/>
          <a:p>
            <a:r>
              <a:rPr lang="en-US" sz="2100" dirty="0">
                <a:solidFill>
                  <a:schemeClr val="accent1"/>
                </a:solidFill>
              </a:rPr>
              <a:t>Prototype &amp; Open Questions</a:t>
            </a:r>
          </a:p>
        </p:txBody>
      </p:sp>
      <p:sp>
        <p:nvSpPr>
          <p:cNvPr id="5" name="TextBox 4">
            <a:extLst>
              <a:ext uri="{FF2B5EF4-FFF2-40B4-BE49-F238E27FC236}">
                <a16:creationId xmlns:a16="http://schemas.microsoft.com/office/drawing/2014/main" id="{65B7351C-A28A-4BF1-B5F7-DA744D8B232A}"/>
              </a:ext>
            </a:extLst>
          </p:cNvPr>
          <p:cNvSpPr txBox="1"/>
          <p:nvPr/>
        </p:nvSpPr>
        <p:spPr>
          <a:xfrm>
            <a:off x="1114426" y="5712402"/>
            <a:ext cx="1207943" cy="367024"/>
          </a:xfrm>
          <a:prstGeom prst="rect">
            <a:avLst/>
          </a:prstGeom>
          <a:noFill/>
        </p:spPr>
        <p:txBody>
          <a:bodyPr wrap="square" rtlCol="0">
            <a:spAutoFit/>
          </a:bodyPr>
          <a:lstStyle/>
          <a:p>
            <a:pPr algn="ctr"/>
            <a:r>
              <a:rPr lang="en-US" sz="2100" dirty="0">
                <a:solidFill>
                  <a:srgbClr val="FF0000"/>
                </a:solidFill>
              </a:rPr>
              <a:t>Action</a:t>
            </a:r>
          </a:p>
        </p:txBody>
      </p:sp>
      <p:sp>
        <p:nvSpPr>
          <p:cNvPr id="14" name="TextBox 13">
            <a:extLst>
              <a:ext uri="{FF2B5EF4-FFF2-40B4-BE49-F238E27FC236}">
                <a16:creationId xmlns:a16="http://schemas.microsoft.com/office/drawing/2014/main" id="{9275910C-CF40-4336-86DD-D58627F49D14}"/>
              </a:ext>
            </a:extLst>
          </p:cNvPr>
          <p:cNvSpPr txBox="1"/>
          <p:nvPr/>
        </p:nvSpPr>
        <p:spPr>
          <a:xfrm>
            <a:off x="3759345" y="5688203"/>
            <a:ext cx="1207943" cy="367024"/>
          </a:xfrm>
          <a:prstGeom prst="rect">
            <a:avLst/>
          </a:prstGeom>
          <a:noFill/>
        </p:spPr>
        <p:txBody>
          <a:bodyPr wrap="square" rtlCol="0">
            <a:spAutoFit/>
          </a:bodyPr>
          <a:lstStyle/>
          <a:p>
            <a:pPr algn="ctr"/>
            <a:r>
              <a:rPr lang="en-US" sz="2100" dirty="0">
                <a:solidFill>
                  <a:srgbClr val="FF0000"/>
                </a:solidFill>
              </a:rPr>
              <a:t>Action</a:t>
            </a:r>
          </a:p>
        </p:txBody>
      </p:sp>
      <p:sp>
        <p:nvSpPr>
          <p:cNvPr id="16" name="TextBox 15">
            <a:extLst>
              <a:ext uri="{FF2B5EF4-FFF2-40B4-BE49-F238E27FC236}">
                <a16:creationId xmlns:a16="http://schemas.microsoft.com/office/drawing/2014/main" id="{7E8A63ED-97E1-40DE-8D1A-8069BA7FAB16}"/>
              </a:ext>
            </a:extLst>
          </p:cNvPr>
          <p:cNvSpPr txBox="1"/>
          <p:nvPr/>
        </p:nvSpPr>
        <p:spPr>
          <a:xfrm>
            <a:off x="6653659" y="5612658"/>
            <a:ext cx="1207943" cy="367024"/>
          </a:xfrm>
          <a:prstGeom prst="rect">
            <a:avLst/>
          </a:prstGeom>
          <a:noFill/>
        </p:spPr>
        <p:txBody>
          <a:bodyPr wrap="square" rtlCol="0">
            <a:spAutoFit/>
          </a:bodyPr>
          <a:lstStyle/>
          <a:p>
            <a:pPr algn="ctr"/>
            <a:r>
              <a:rPr lang="en-US" sz="2100" dirty="0">
                <a:solidFill>
                  <a:srgbClr val="FF0000"/>
                </a:solidFill>
              </a:rPr>
              <a:t>Action</a:t>
            </a:r>
          </a:p>
        </p:txBody>
      </p:sp>
      <p:sp>
        <p:nvSpPr>
          <p:cNvPr id="7" name="TextBox 6">
            <a:extLst>
              <a:ext uri="{FF2B5EF4-FFF2-40B4-BE49-F238E27FC236}">
                <a16:creationId xmlns:a16="http://schemas.microsoft.com/office/drawing/2014/main" id="{2362F926-C890-46AB-B621-80E58F4CFCD8}"/>
              </a:ext>
            </a:extLst>
          </p:cNvPr>
          <p:cNvSpPr txBox="1"/>
          <p:nvPr/>
        </p:nvSpPr>
        <p:spPr>
          <a:xfrm>
            <a:off x="1949977" y="247087"/>
            <a:ext cx="5785919" cy="641714"/>
          </a:xfrm>
          <a:prstGeom prst="rect">
            <a:avLst/>
          </a:prstGeom>
          <a:noFill/>
        </p:spPr>
        <p:txBody>
          <a:bodyPr wrap="square" rtlCol="0">
            <a:spAutoFit/>
          </a:bodyPr>
          <a:lstStyle/>
          <a:p>
            <a:r>
              <a:rPr lang="en-US" sz="2100" dirty="0">
                <a:solidFill>
                  <a:srgbClr val="0070C0"/>
                </a:solidFill>
              </a:rPr>
              <a:t>Example of An Agile Life Cycle Implementation</a:t>
            </a:r>
          </a:p>
        </p:txBody>
      </p:sp>
    </p:spTree>
    <p:extLst>
      <p:ext uri="{BB962C8B-B14F-4D97-AF65-F5344CB8AC3E}">
        <p14:creationId xmlns:p14="http://schemas.microsoft.com/office/powerpoint/2010/main" val="3328003120"/>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reeform 117">
            <a:extLst>
              <a:ext uri="{FF2B5EF4-FFF2-40B4-BE49-F238E27FC236}">
                <a16:creationId xmlns:a16="http://schemas.microsoft.com/office/drawing/2014/main" id="{BE96E4AF-0C37-43AB-8AB8-74AD73035FE7}"/>
              </a:ext>
            </a:extLst>
          </p:cNvPr>
          <p:cNvSpPr>
            <a:spLocks noChangeArrowheads="1"/>
          </p:cNvSpPr>
          <p:nvPr/>
        </p:nvSpPr>
        <p:spPr bwMode="auto">
          <a:xfrm>
            <a:off x="6496050" y="4848225"/>
            <a:ext cx="1695450" cy="1001713"/>
          </a:xfrm>
          <a:custGeom>
            <a:avLst/>
            <a:gdLst>
              <a:gd name="T0" fmla="*/ 0 w 1981200"/>
              <a:gd name="T1" fmla="*/ 367333 h 1169892"/>
              <a:gd name="T2" fmla="*/ 621034 w 1981200"/>
              <a:gd name="T3" fmla="*/ 0 h 1169892"/>
              <a:gd name="T4" fmla="*/ 1242069 w 1981200"/>
              <a:gd name="T5" fmla="*/ 367333 h 1169892"/>
              <a:gd name="T6" fmla="*/ 621034 w 1981200"/>
              <a:gd name="T7" fmla="*/ 734665 h 1169892"/>
              <a:gd name="T8" fmla="*/ 0 w 1981200"/>
              <a:gd name="T9" fmla="*/ 367333 h 1169892"/>
              <a:gd name="T10" fmla="*/ 0 60000 65536"/>
              <a:gd name="T11" fmla="*/ 0 60000 65536"/>
              <a:gd name="T12" fmla="*/ 0 60000 65536"/>
              <a:gd name="T13" fmla="*/ 0 60000 65536"/>
              <a:gd name="T14" fmla="*/ 0 60000 65536"/>
              <a:gd name="T15" fmla="*/ 0 w 1981200"/>
              <a:gd name="T16" fmla="*/ 0 h 1169892"/>
              <a:gd name="T17" fmla="*/ 1981200 w 1981200"/>
              <a:gd name="T18" fmla="*/ 1169892 h 1169892"/>
            </a:gdLst>
            <a:ahLst/>
            <a:cxnLst>
              <a:cxn ang="T10">
                <a:pos x="T0" y="T1"/>
              </a:cxn>
              <a:cxn ang="T11">
                <a:pos x="T2" y="T3"/>
              </a:cxn>
              <a:cxn ang="T12">
                <a:pos x="T4" y="T5"/>
              </a:cxn>
              <a:cxn ang="T13">
                <a:pos x="T6" y="T7"/>
              </a:cxn>
              <a:cxn ang="T14">
                <a:pos x="T8" y="T9"/>
              </a:cxn>
            </a:cxnLst>
            <a:rect l="T15" t="T16" r="T17" b="T18"/>
            <a:pathLst>
              <a:path w="1981200" h="1169892">
                <a:moveTo>
                  <a:pt x="0" y="584946"/>
                </a:moveTo>
                <a:cubicBezTo>
                  <a:pt x="368300" y="233314"/>
                  <a:pt x="230782" y="5725"/>
                  <a:pt x="990600" y="0"/>
                </a:cubicBezTo>
                <a:cubicBezTo>
                  <a:pt x="1537693" y="0"/>
                  <a:pt x="1981200" y="261889"/>
                  <a:pt x="1981200" y="584946"/>
                </a:cubicBezTo>
                <a:cubicBezTo>
                  <a:pt x="1981200" y="908003"/>
                  <a:pt x="1537693" y="1169892"/>
                  <a:pt x="990600" y="1169892"/>
                </a:cubicBezTo>
                <a:cubicBezTo>
                  <a:pt x="443507" y="1169892"/>
                  <a:pt x="0" y="908003"/>
                  <a:pt x="0" y="584946"/>
                </a:cubicBezTo>
                <a:close/>
              </a:path>
            </a:pathLst>
          </a:custGeom>
          <a:gradFill rotWithShape="1">
            <a:gsLst>
              <a:gs pos="0">
                <a:srgbClr val="D9D9D9"/>
              </a:gs>
              <a:gs pos="53000">
                <a:srgbClr val="F2F2F2"/>
              </a:gs>
              <a:gs pos="100000">
                <a:srgbClr val="FFFFFF"/>
              </a:gs>
            </a:gsLst>
            <a:lin ang="3000000"/>
          </a:gra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051" name="Chord 122">
            <a:extLst>
              <a:ext uri="{FF2B5EF4-FFF2-40B4-BE49-F238E27FC236}">
                <a16:creationId xmlns:a16="http://schemas.microsoft.com/office/drawing/2014/main" id="{70BBAB89-BCBB-46A8-B5DA-E8E423479A9E}"/>
              </a:ext>
            </a:extLst>
          </p:cNvPr>
          <p:cNvSpPr>
            <a:spLocks noChangeArrowheads="1"/>
          </p:cNvSpPr>
          <p:nvPr/>
        </p:nvSpPr>
        <p:spPr bwMode="auto">
          <a:xfrm rot="-3610249">
            <a:off x="6196807" y="4728369"/>
            <a:ext cx="611187" cy="650875"/>
          </a:xfrm>
          <a:custGeom>
            <a:avLst/>
            <a:gdLst>
              <a:gd name="T0" fmla="*/ 387146 w 714048"/>
              <a:gd name="T1" fmla="*/ 401157 h 760831"/>
              <a:gd name="T2" fmla="*/ 25198 w 714048"/>
              <a:gd name="T3" fmla="*/ 347940 h 760831"/>
              <a:gd name="T4" fmla="*/ 206172 w 714048"/>
              <a:gd name="T5" fmla="*/ 374549 h 760831"/>
              <a:gd name="T6" fmla="*/ 0 60000 65536"/>
              <a:gd name="T7" fmla="*/ 0 60000 65536"/>
              <a:gd name="T8" fmla="*/ 0 60000 65536"/>
              <a:gd name="T9" fmla="*/ 104570 w 714048"/>
              <a:gd name="T10" fmla="*/ 111421 h 760831"/>
              <a:gd name="T11" fmla="*/ 609478 w 714048"/>
              <a:gd name="T12" fmla="*/ 649410 h 760831"/>
            </a:gdLst>
            <a:ahLst/>
            <a:cxnLst>
              <a:cxn ang="T6">
                <a:pos x="T0" y="T1"/>
              </a:cxn>
              <a:cxn ang="T7">
                <a:pos x="T2" y="T3"/>
              </a:cxn>
              <a:cxn ang="T8">
                <a:pos x="T4" y="T5"/>
              </a:cxn>
            </a:cxnLst>
            <a:rect l="T9" t="T10" r="T11" b="T12"/>
            <a:pathLst>
              <a:path w="714048" h="760831">
                <a:moveTo>
                  <a:pt x="617355" y="640746"/>
                </a:moveTo>
                <a:lnTo>
                  <a:pt x="617355" y="640746"/>
                </a:lnTo>
                <a:cubicBezTo>
                  <a:pt x="549867" y="717366"/>
                  <a:pt x="455641" y="760830"/>
                  <a:pt x="357024" y="760831"/>
                </a:cubicBezTo>
                <a:cubicBezTo>
                  <a:pt x="223765" y="760831"/>
                  <a:pt x="101598" y="681755"/>
                  <a:pt x="40180" y="555746"/>
                </a:cubicBezTo>
                <a:lnTo>
                  <a:pt x="617355" y="640746"/>
                </a:lnTo>
                <a:close/>
              </a:path>
            </a:pathLst>
          </a:custGeom>
          <a:gradFill rotWithShape="1">
            <a:gsLst>
              <a:gs pos="0">
                <a:srgbClr val="73A919"/>
              </a:gs>
              <a:gs pos="100000">
                <a:srgbClr val="9EEC1E"/>
              </a:gs>
            </a:gsLst>
            <a:lin ang="5400000"/>
          </a:gradFill>
          <a:ln>
            <a:noFill/>
          </a:ln>
          <a:effectLst>
            <a:outerShdw dist="12700" dir="4199904"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052" name="Rektangel 42">
            <a:extLst>
              <a:ext uri="{FF2B5EF4-FFF2-40B4-BE49-F238E27FC236}">
                <a16:creationId xmlns:a16="http://schemas.microsoft.com/office/drawing/2014/main" id="{6E546C4E-EBF5-4B1E-B9A8-6190815A8088}"/>
              </a:ext>
            </a:extLst>
          </p:cNvPr>
          <p:cNvSpPr>
            <a:spLocks noChangeArrowheads="1"/>
          </p:cNvSpPr>
          <p:nvPr/>
        </p:nvSpPr>
        <p:spPr bwMode="auto">
          <a:xfrm rot="10800000" flipV="1">
            <a:off x="0" y="0"/>
            <a:ext cx="9144000" cy="4724400"/>
          </a:xfrm>
          <a:prstGeom prst="rect">
            <a:avLst/>
          </a:prstGeom>
          <a:gradFill rotWithShape="1">
            <a:gsLst>
              <a:gs pos="0">
                <a:srgbClr val="F3F3F3"/>
              </a:gs>
              <a:gs pos="48000">
                <a:srgbClr val="F3F3F3"/>
              </a:gs>
              <a:gs pos="69000">
                <a:srgbClr val="F3F3F3"/>
              </a:gs>
              <a:gs pos="100000">
                <a:srgbClr val="BFBFB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endParaRPr lang="nb-NO" altLang="en-US" sz="1800">
              <a:solidFill>
                <a:srgbClr val="FFFFFF"/>
              </a:solidFill>
            </a:endParaRPr>
          </a:p>
        </p:txBody>
      </p:sp>
      <p:sp>
        <p:nvSpPr>
          <p:cNvPr id="2053" name="Pie 94">
            <a:extLst>
              <a:ext uri="{FF2B5EF4-FFF2-40B4-BE49-F238E27FC236}">
                <a16:creationId xmlns:a16="http://schemas.microsoft.com/office/drawing/2014/main" id="{37AA4772-F263-449E-93B5-BE0C30E18166}"/>
              </a:ext>
            </a:extLst>
          </p:cNvPr>
          <p:cNvSpPr>
            <a:spLocks noChangeArrowheads="1"/>
          </p:cNvSpPr>
          <p:nvPr/>
        </p:nvSpPr>
        <p:spPr bwMode="auto">
          <a:xfrm rot="6764207">
            <a:off x="1527176" y="668337"/>
            <a:ext cx="5618162" cy="5618163"/>
          </a:xfrm>
          <a:custGeom>
            <a:avLst/>
            <a:gdLst>
              <a:gd name="T0" fmla="*/ 5618162 w 5618162"/>
              <a:gd name="T1" fmla="*/ 2809082 h 5618163"/>
              <a:gd name="T2" fmla="*/ 2809081 w 5618162"/>
              <a:gd name="T3" fmla="*/ 5618163 h 5618163"/>
              <a:gd name="T4" fmla="*/ 0 w 5618162"/>
              <a:gd name="T5" fmla="*/ 2809082 h 5618163"/>
              <a:gd name="T6" fmla="*/ 2809081 w 5618162"/>
              <a:gd name="T7" fmla="*/ 0 h 5618163"/>
              <a:gd name="T8" fmla="*/ 0 60000 65536"/>
              <a:gd name="T9" fmla="*/ 0 60000 65536"/>
              <a:gd name="T10" fmla="*/ 0 60000 65536"/>
              <a:gd name="T11" fmla="*/ 0 60000 65536"/>
              <a:gd name="T12" fmla="*/ 822761 w 5618162"/>
              <a:gd name="T13" fmla="*/ 822761 h 5618163"/>
              <a:gd name="T14" fmla="*/ 4795401 w 5618162"/>
              <a:gd name="T15" fmla="*/ 4795402 h 5618163"/>
            </a:gdLst>
            <a:ahLst/>
            <a:cxnLst>
              <a:cxn ang="T8">
                <a:pos x="T0" y="T1"/>
              </a:cxn>
              <a:cxn ang="T9">
                <a:pos x="T2" y="T3"/>
              </a:cxn>
              <a:cxn ang="T10">
                <a:pos x="T4" y="T5"/>
              </a:cxn>
              <a:cxn ang="T11">
                <a:pos x="T6" y="T7"/>
              </a:cxn>
            </a:cxnLst>
            <a:rect l="T12" t="T13" r="T14" b="T15"/>
            <a:pathLst>
              <a:path w="5618162" h="5618163">
                <a:moveTo>
                  <a:pt x="983925" y="673726"/>
                </a:moveTo>
                <a:lnTo>
                  <a:pt x="983925" y="673726"/>
                </a:lnTo>
                <a:cubicBezTo>
                  <a:pt x="1330157" y="377789"/>
                  <a:pt x="1743158" y="170482"/>
                  <a:pt x="2187335" y="69670"/>
                </a:cubicBezTo>
                <a:lnTo>
                  <a:pt x="2809081" y="2809082"/>
                </a:lnTo>
                <a:lnTo>
                  <a:pt x="983925" y="673726"/>
                </a:lnTo>
                <a:close/>
              </a:path>
            </a:pathLst>
          </a:custGeom>
          <a:solidFill>
            <a:srgbClr val="90E937">
              <a:alpha val="43137"/>
            </a:srgbClr>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054" name="TextBox 43">
            <a:extLst>
              <a:ext uri="{FF2B5EF4-FFF2-40B4-BE49-F238E27FC236}">
                <a16:creationId xmlns:a16="http://schemas.microsoft.com/office/drawing/2014/main" id="{E7DEDDBB-B539-4230-9D70-114E96BFFADE}"/>
              </a:ext>
            </a:extLst>
          </p:cNvPr>
          <p:cNvSpPr txBox="1">
            <a:spLocks noChangeArrowheads="1"/>
          </p:cNvSpPr>
          <p:nvPr/>
        </p:nvSpPr>
        <p:spPr bwMode="auto">
          <a:xfrm>
            <a:off x="2781300" y="444500"/>
            <a:ext cx="1333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400"/>
              <a:t>Cumulative cost</a:t>
            </a:r>
          </a:p>
        </p:txBody>
      </p:sp>
      <p:sp>
        <p:nvSpPr>
          <p:cNvPr id="2055" name="TextBox 44">
            <a:extLst>
              <a:ext uri="{FF2B5EF4-FFF2-40B4-BE49-F238E27FC236}">
                <a16:creationId xmlns:a16="http://schemas.microsoft.com/office/drawing/2014/main" id="{9EE1DF96-DE7C-448E-8261-82776D6EE9A8}"/>
              </a:ext>
            </a:extLst>
          </p:cNvPr>
          <p:cNvSpPr txBox="1">
            <a:spLocks noChangeArrowheads="1"/>
          </p:cNvSpPr>
          <p:nvPr/>
        </p:nvSpPr>
        <p:spPr bwMode="auto">
          <a:xfrm>
            <a:off x="482600" y="3289300"/>
            <a:ext cx="8509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400"/>
              <a:t>Review</a:t>
            </a:r>
          </a:p>
        </p:txBody>
      </p:sp>
      <p:sp>
        <p:nvSpPr>
          <p:cNvPr id="2056" name="TextBox 45">
            <a:extLst>
              <a:ext uri="{FF2B5EF4-FFF2-40B4-BE49-F238E27FC236}">
                <a16:creationId xmlns:a16="http://schemas.microsoft.com/office/drawing/2014/main" id="{61EB44DC-8F4F-4CB7-BCC9-070D7E9700A5}"/>
              </a:ext>
            </a:extLst>
          </p:cNvPr>
          <p:cNvSpPr txBox="1">
            <a:spLocks noChangeArrowheads="1"/>
          </p:cNvSpPr>
          <p:nvPr/>
        </p:nvSpPr>
        <p:spPr bwMode="auto">
          <a:xfrm>
            <a:off x="965200" y="2514600"/>
            <a:ext cx="1193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400"/>
              <a:t>Commitment partition</a:t>
            </a:r>
          </a:p>
        </p:txBody>
      </p:sp>
      <p:sp>
        <p:nvSpPr>
          <p:cNvPr id="2057" name="TextBox 46">
            <a:extLst>
              <a:ext uri="{FF2B5EF4-FFF2-40B4-BE49-F238E27FC236}">
                <a16:creationId xmlns:a16="http://schemas.microsoft.com/office/drawing/2014/main" id="{F0B6C07F-C35A-4622-BD56-4635FC1E46B3}"/>
              </a:ext>
            </a:extLst>
          </p:cNvPr>
          <p:cNvSpPr txBox="1">
            <a:spLocks noChangeArrowheads="1"/>
          </p:cNvSpPr>
          <p:nvPr/>
        </p:nvSpPr>
        <p:spPr bwMode="auto">
          <a:xfrm>
            <a:off x="4610100" y="444500"/>
            <a:ext cx="1193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400"/>
              <a:t>Progress through steps</a:t>
            </a:r>
          </a:p>
        </p:txBody>
      </p:sp>
      <p:sp>
        <p:nvSpPr>
          <p:cNvPr id="2058" name="Chord 79">
            <a:extLst>
              <a:ext uri="{FF2B5EF4-FFF2-40B4-BE49-F238E27FC236}">
                <a16:creationId xmlns:a16="http://schemas.microsoft.com/office/drawing/2014/main" id="{8216F938-CF79-4970-9152-FB397D40F91B}"/>
              </a:ext>
            </a:extLst>
          </p:cNvPr>
          <p:cNvSpPr>
            <a:spLocks noChangeArrowheads="1"/>
          </p:cNvSpPr>
          <p:nvPr/>
        </p:nvSpPr>
        <p:spPr bwMode="auto">
          <a:xfrm rot="10800000">
            <a:off x="1562100" y="941388"/>
            <a:ext cx="5588000" cy="5054600"/>
          </a:xfrm>
          <a:custGeom>
            <a:avLst/>
            <a:gdLst>
              <a:gd name="T0" fmla="*/ 2797130 w 5588000"/>
              <a:gd name="T1" fmla="*/ 5054598 h 5054600"/>
              <a:gd name="T2" fmla="*/ 2794000 w 5588000"/>
              <a:gd name="T3" fmla="*/ 0 h 5054600"/>
              <a:gd name="T4" fmla="*/ 2795565 w 5588000"/>
              <a:gd name="T5" fmla="*/ 2527299 h 5054600"/>
              <a:gd name="T6" fmla="*/ 0 60000 65536"/>
              <a:gd name="T7" fmla="*/ 0 60000 65536"/>
              <a:gd name="T8" fmla="*/ 0 60000 65536"/>
              <a:gd name="T9" fmla="*/ 818344 w 5588000"/>
              <a:gd name="T10" fmla="*/ 740229 h 5054600"/>
              <a:gd name="T11" fmla="*/ 4769656 w 5588000"/>
              <a:gd name="T12" fmla="*/ 4314371 h 5054600"/>
            </a:gdLst>
            <a:ahLst/>
            <a:cxnLst>
              <a:cxn ang="T6">
                <a:pos x="T0" y="T1"/>
              </a:cxn>
              <a:cxn ang="T7">
                <a:pos x="T2" y="T3"/>
              </a:cxn>
              <a:cxn ang="T8">
                <a:pos x="T4" y="T5"/>
              </a:cxn>
            </a:cxnLst>
            <a:rect l="T9" t="T10" r="T11" b="T12"/>
            <a:pathLst>
              <a:path w="5588000" h="5054600">
                <a:moveTo>
                  <a:pt x="2797130" y="5054598"/>
                </a:moveTo>
                <a:lnTo>
                  <a:pt x="2797130" y="5054598"/>
                </a:lnTo>
                <a:cubicBezTo>
                  <a:pt x="2796086" y="5054599"/>
                  <a:pt x="2795043" y="5054599"/>
                  <a:pt x="2794000" y="5054600"/>
                </a:cubicBezTo>
                <a:cubicBezTo>
                  <a:pt x="1250916" y="5054600"/>
                  <a:pt x="0" y="3923089"/>
                  <a:pt x="0" y="2527300"/>
                </a:cubicBezTo>
                <a:cubicBezTo>
                  <a:pt x="-1" y="1131510"/>
                  <a:pt x="1250916" y="0"/>
                  <a:pt x="2793999" y="0"/>
                </a:cubicBezTo>
                <a:lnTo>
                  <a:pt x="2797130" y="5054598"/>
                </a:lnTo>
                <a:close/>
              </a:path>
            </a:pathLst>
          </a:custGeom>
          <a:solidFill>
            <a:schemeClr val="tx1">
              <a:alpha val="43137"/>
            </a:schemeClr>
          </a:solidFill>
          <a:ln>
            <a:noFill/>
          </a:ln>
          <a:effectLst>
            <a:outerShdw dist="22987"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059" name="Chord 81">
            <a:extLst>
              <a:ext uri="{FF2B5EF4-FFF2-40B4-BE49-F238E27FC236}">
                <a16:creationId xmlns:a16="http://schemas.microsoft.com/office/drawing/2014/main" id="{5C79CC52-35C3-4492-A3E9-7325293F4D77}"/>
              </a:ext>
            </a:extLst>
          </p:cNvPr>
          <p:cNvSpPr>
            <a:spLocks noChangeArrowheads="1"/>
          </p:cNvSpPr>
          <p:nvPr/>
        </p:nvSpPr>
        <p:spPr bwMode="auto">
          <a:xfrm>
            <a:off x="2171700" y="939800"/>
            <a:ext cx="4292600" cy="4394200"/>
          </a:xfrm>
          <a:custGeom>
            <a:avLst/>
            <a:gdLst>
              <a:gd name="T0" fmla="*/ 2149021 w 4292600"/>
              <a:gd name="T1" fmla="*/ 4394198 h 4394200"/>
              <a:gd name="T2" fmla="*/ 2146300 w 4292600"/>
              <a:gd name="T3" fmla="*/ 0 h 4394200"/>
              <a:gd name="T4" fmla="*/ 2147661 w 4292600"/>
              <a:gd name="T5" fmla="*/ 2197099 h 4394200"/>
              <a:gd name="T6" fmla="*/ 0 60000 65536"/>
              <a:gd name="T7" fmla="*/ 0 60000 65536"/>
              <a:gd name="T8" fmla="*/ 0 60000 65536"/>
              <a:gd name="T9" fmla="*/ 628637 w 4292600"/>
              <a:gd name="T10" fmla="*/ 643516 h 4394200"/>
              <a:gd name="T11" fmla="*/ 3663963 w 4292600"/>
              <a:gd name="T12" fmla="*/ 3750684 h 4394200"/>
            </a:gdLst>
            <a:ahLst/>
            <a:cxnLst>
              <a:cxn ang="T6">
                <a:pos x="T0" y="T1"/>
              </a:cxn>
              <a:cxn ang="T7">
                <a:pos x="T2" y="T3"/>
              </a:cxn>
              <a:cxn ang="T8">
                <a:pos x="T4" y="T5"/>
              </a:cxn>
            </a:cxnLst>
            <a:rect l="T9" t="T10" r="T11" b="T12"/>
            <a:pathLst>
              <a:path w="4292600" h="4394200">
                <a:moveTo>
                  <a:pt x="2149021" y="4394198"/>
                </a:moveTo>
                <a:lnTo>
                  <a:pt x="2149021" y="4394198"/>
                </a:lnTo>
                <a:cubicBezTo>
                  <a:pt x="2148114" y="4394199"/>
                  <a:pt x="2147207" y="4394199"/>
                  <a:pt x="2146300" y="4394200"/>
                </a:cubicBezTo>
                <a:cubicBezTo>
                  <a:pt x="960931" y="4394200"/>
                  <a:pt x="0" y="3410524"/>
                  <a:pt x="0" y="2197100"/>
                </a:cubicBezTo>
                <a:cubicBezTo>
                  <a:pt x="-1" y="983675"/>
                  <a:pt x="960931" y="0"/>
                  <a:pt x="2146299" y="0"/>
                </a:cubicBezTo>
                <a:lnTo>
                  <a:pt x="2149021" y="4394198"/>
                </a:lnTo>
                <a:close/>
              </a:path>
            </a:pathLst>
          </a:custGeom>
          <a:solidFill>
            <a:schemeClr val="tx1">
              <a:alpha val="43137"/>
            </a:schemeClr>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060" name="Quad Arrow 16">
            <a:extLst>
              <a:ext uri="{FF2B5EF4-FFF2-40B4-BE49-F238E27FC236}">
                <a16:creationId xmlns:a16="http://schemas.microsoft.com/office/drawing/2014/main" id="{BB0826B0-C55B-4E12-8735-D1CDFAE9873C}"/>
              </a:ext>
            </a:extLst>
          </p:cNvPr>
          <p:cNvSpPr>
            <a:spLocks noChangeArrowheads="1"/>
          </p:cNvSpPr>
          <p:nvPr/>
        </p:nvSpPr>
        <p:spPr bwMode="auto">
          <a:xfrm>
            <a:off x="1155700" y="482600"/>
            <a:ext cx="6362700" cy="5945188"/>
          </a:xfrm>
          <a:custGeom>
            <a:avLst/>
            <a:gdLst>
              <a:gd name="T0" fmla="*/ 3181350 w 6362700"/>
              <a:gd name="T1" fmla="*/ 0 h 5945188"/>
              <a:gd name="T2" fmla="*/ 0 w 6362700"/>
              <a:gd name="T3" fmla="*/ 2972594 h 5945188"/>
              <a:gd name="T4" fmla="*/ 3181350 w 6362700"/>
              <a:gd name="T5" fmla="*/ 5945188 h 5945188"/>
              <a:gd name="T6" fmla="*/ 6362700 w 6362700"/>
              <a:gd name="T7" fmla="*/ 2972594 h 5945188"/>
              <a:gd name="T8" fmla="*/ 0 60000 65536"/>
              <a:gd name="T9" fmla="*/ 0 60000 65536"/>
              <a:gd name="T10" fmla="*/ 0 60000 65536"/>
              <a:gd name="T11" fmla="*/ 0 60000 65536"/>
              <a:gd name="T12" fmla="*/ 28390 w 6362700"/>
              <a:gd name="T13" fmla="*/ 2949319 h 5945188"/>
              <a:gd name="T14" fmla="*/ 6334310 w 6362700"/>
              <a:gd name="T15" fmla="*/ 2995869 h 5945188"/>
            </a:gdLst>
            <a:ahLst/>
            <a:cxnLst>
              <a:cxn ang="T8">
                <a:pos x="T0" y="T1"/>
              </a:cxn>
              <a:cxn ang="T9">
                <a:pos x="T2" y="T3"/>
              </a:cxn>
              <a:cxn ang="T10">
                <a:pos x="T4" y="T5"/>
              </a:cxn>
              <a:cxn ang="T11">
                <a:pos x="T6" y="T7"/>
              </a:cxn>
            </a:cxnLst>
            <a:rect l="T12" t="T13" r="T14" b="T15"/>
            <a:pathLst>
              <a:path w="6362700" h="5945188">
                <a:moveTo>
                  <a:pt x="0" y="2972594"/>
                </a:moveTo>
                <a:lnTo>
                  <a:pt x="166644" y="2835974"/>
                </a:lnTo>
                <a:lnTo>
                  <a:pt x="166644" y="2949319"/>
                </a:lnTo>
                <a:lnTo>
                  <a:pt x="3158075" y="2949319"/>
                </a:lnTo>
                <a:lnTo>
                  <a:pt x="3158075" y="166644"/>
                </a:lnTo>
                <a:lnTo>
                  <a:pt x="3044730" y="166644"/>
                </a:lnTo>
                <a:lnTo>
                  <a:pt x="3181350" y="0"/>
                </a:lnTo>
                <a:lnTo>
                  <a:pt x="3317970" y="166644"/>
                </a:lnTo>
                <a:lnTo>
                  <a:pt x="3204625" y="166644"/>
                </a:lnTo>
                <a:lnTo>
                  <a:pt x="3204625" y="2949319"/>
                </a:lnTo>
                <a:lnTo>
                  <a:pt x="6196056" y="2949319"/>
                </a:lnTo>
                <a:lnTo>
                  <a:pt x="6196056" y="2835974"/>
                </a:lnTo>
                <a:lnTo>
                  <a:pt x="6362700" y="2972594"/>
                </a:lnTo>
                <a:lnTo>
                  <a:pt x="6196056" y="3109214"/>
                </a:lnTo>
                <a:lnTo>
                  <a:pt x="6196056" y="2995869"/>
                </a:lnTo>
                <a:lnTo>
                  <a:pt x="3204625" y="2995869"/>
                </a:lnTo>
                <a:lnTo>
                  <a:pt x="3204625" y="5778544"/>
                </a:lnTo>
                <a:lnTo>
                  <a:pt x="3317970" y="5778544"/>
                </a:lnTo>
                <a:lnTo>
                  <a:pt x="3181350" y="5945188"/>
                </a:lnTo>
                <a:lnTo>
                  <a:pt x="3044730" y="5778544"/>
                </a:lnTo>
                <a:lnTo>
                  <a:pt x="3158075" y="5778544"/>
                </a:lnTo>
                <a:lnTo>
                  <a:pt x="3158075" y="2995869"/>
                </a:lnTo>
                <a:lnTo>
                  <a:pt x="166644" y="2995869"/>
                </a:lnTo>
                <a:lnTo>
                  <a:pt x="166644" y="3109214"/>
                </a:lnTo>
                <a:lnTo>
                  <a:pt x="0" y="2972594"/>
                </a:lnTo>
                <a:close/>
              </a:path>
            </a:pathLst>
          </a:custGeom>
          <a:solidFill>
            <a:schemeClr val="bg1"/>
          </a:solidFill>
          <a:ln>
            <a:noFill/>
          </a:ln>
          <a:effectLst>
            <a:outerShdw dist="23000" dir="5400000" rotWithShape="0">
              <a:srgbClr val="808080">
                <a:alpha val="34998"/>
              </a:srgbClr>
            </a:outerShdw>
          </a:effectLst>
          <a:extLst>
            <a:ext uri="{91240B29-F687-4F45-9708-019B960494DF}">
              <a14:hiddenLine xmlns:a14="http://schemas.microsoft.com/office/drawing/2010/main" w="3175">
                <a:solidFill>
                  <a:srgbClr val="000000"/>
                </a:solidFill>
                <a:miter lim="800000"/>
                <a:headEnd/>
                <a:tailEnd/>
              </a14:hiddenLine>
            </a:ext>
          </a:extLst>
        </p:spPr>
        <p:txBody>
          <a:bodyPr anchor="ctr"/>
          <a:lstStyle/>
          <a:p>
            <a:endParaRPr lang="en-US"/>
          </a:p>
        </p:txBody>
      </p:sp>
      <p:sp>
        <p:nvSpPr>
          <p:cNvPr id="2061" name="TextBox 11">
            <a:extLst>
              <a:ext uri="{FF2B5EF4-FFF2-40B4-BE49-F238E27FC236}">
                <a16:creationId xmlns:a16="http://schemas.microsoft.com/office/drawing/2014/main" id="{BF310DEF-AE9D-4DC9-98D2-ADDBDA184BE8}"/>
              </a:ext>
            </a:extLst>
          </p:cNvPr>
          <p:cNvSpPr txBox="1">
            <a:spLocks noChangeArrowheads="1"/>
          </p:cNvSpPr>
          <p:nvPr/>
        </p:nvSpPr>
        <p:spPr bwMode="auto">
          <a:xfrm>
            <a:off x="4368800" y="5486400"/>
            <a:ext cx="1143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Implementation</a:t>
            </a:r>
          </a:p>
        </p:txBody>
      </p:sp>
      <p:sp>
        <p:nvSpPr>
          <p:cNvPr id="2062" name="TextBox 12">
            <a:extLst>
              <a:ext uri="{FF2B5EF4-FFF2-40B4-BE49-F238E27FC236}">
                <a16:creationId xmlns:a16="http://schemas.microsoft.com/office/drawing/2014/main" id="{12554526-5C5D-4EC0-B28C-880BFA5772C6}"/>
              </a:ext>
            </a:extLst>
          </p:cNvPr>
          <p:cNvSpPr txBox="1">
            <a:spLocks noChangeArrowheads="1"/>
          </p:cNvSpPr>
          <p:nvPr/>
        </p:nvSpPr>
        <p:spPr bwMode="auto">
          <a:xfrm>
            <a:off x="5308600" y="5232400"/>
            <a:ext cx="4699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Test</a:t>
            </a:r>
          </a:p>
        </p:txBody>
      </p:sp>
      <p:sp>
        <p:nvSpPr>
          <p:cNvPr id="2063" name="TextBox 13">
            <a:extLst>
              <a:ext uri="{FF2B5EF4-FFF2-40B4-BE49-F238E27FC236}">
                <a16:creationId xmlns:a16="http://schemas.microsoft.com/office/drawing/2014/main" id="{E043D124-CEFC-4630-AD9C-53E04441F071}"/>
              </a:ext>
            </a:extLst>
          </p:cNvPr>
          <p:cNvSpPr txBox="1">
            <a:spLocks noChangeArrowheads="1"/>
          </p:cNvSpPr>
          <p:nvPr/>
        </p:nvSpPr>
        <p:spPr bwMode="auto">
          <a:xfrm>
            <a:off x="5562600" y="4991100"/>
            <a:ext cx="9779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Integration</a:t>
            </a:r>
          </a:p>
        </p:txBody>
      </p:sp>
      <p:sp>
        <p:nvSpPr>
          <p:cNvPr id="2064" name="TextBox 14">
            <a:extLst>
              <a:ext uri="{FF2B5EF4-FFF2-40B4-BE49-F238E27FC236}">
                <a16:creationId xmlns:a16="http://schemas.microsoft.com/office/drawing/2014/main" id="{AB4EB1AA-7DC2-4DBC-AF26-3255641D7338}"/>
              </a:ext>
            </a:extLst>
          </p:cNvPr>
          <p:cNvSpPr txBox="1">
            <a:spLocks noChangeArrowheads="1"/>
          </p:cNvSpPr>
          <p:nvPr/>
        </p:nvSpPr>
        <p:spPr bwMode="auto">
          <a:xfrm>
            <a:off x="6273800" y="4394200"/>
            <a:ext cx="4953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Code</a:t>
            </a:r>
          </a:p>
        </p:txBody>
      </p:sp>
      <p:sp>
        <p:nvSpPr>
          <p:cNvPr id="2065" name="TextBox 15">
            <a:extLst>
              <a:ext uri="{FF2B5EF4-FFF2-40B4-BE49-F238E27FC236}">
                <a16:creationId xmlns:a16="http://schemas.microsoft.com/office/drawing/2014/main" id="{6FB04FD1-85E7-4327-8C14-E16064AFE158}"/>
              </a:ext>
            </a:extLst>
          </p:cNvPr>
          <p:cNvSpPr txBox="1">
            <a:spLocks noChangeArrowheads="1"/>
          </p:cNvSpPr>
          <p:nvPr/>
        </p:nvSpPr>
        <p:spPr bwMode="auto">
          <a:xfrm>
            <a:off x="6388100" y="3924300"/>
            <a:ext cx="698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Detailed</a:t>
            </a:r>
          </a:p>
          <a:p>
            <a:pPr eaLnBrk="1" hangingPunct="1">
              <a:spcBef>
                <a:spcPct val="0"/>
              </a:spcBef>
              <a:buFontTx/>
              <a:buNone/>
            </a:pPr>
            <a:r>
              <a:rPr lang="en-US" altLang="en-US" sz="1000" b="1">
                <a:solidFill>
                  <a:schemeClr val="bg1"/>
                </a:solidFill>
              </a:rPr>
              <a:t>design</a:t>
            </a:r>
          </a:p>
        </p:txBody>
      </p:sp>
      <p:sp>
        <p:nvSpPr>
          <p:cNvPr id="2066" name="TextBox 17">
            <a:extLst>
              <a:ext uri="{FF2B5EF4-FFF2-40B4-BE49-F238E27FC236}">
                <a16:creationId xmlns:a16="http://schemas.microsoft.com/office/drawing/2014/main" id="{27D3E374-1D6D-4C9E-A734-4C33CC43F27C}"/>
              </a:ext>
            </a:extLst>
          </p:cNvPr>
          <p:cNvSpPr txBox="1">
            <a:spLocks noChangeArrowheads="1"/>
          </p:cNvSpPr>
          <p:nvPr/>
        </p:nvSpPr>
        <p:spPr bwMode="auto">
          <a:xfrm>
            <a:off x="6032500" y="2235200"/>
            <a:ext cx="9779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Risk analysis</a:t>
            </a:r>
          </a:p>
        </p:txBody>
      </p:sp>
      <p:sp>
        <p:nvSpPr>
          <p:cNvPr id="2067" name="TextBox 18">
            <a:extLst>
              <a:ext uri="{FF2B5EF4-FFF2-40B4-BE49-F238E27FC236}">
                <a16:creationId xmlns:a16="http://schemas.microsoft.com/office/drawing/2014/main" id="{34061425-2FF1-4242-BD02-2F5F401535D1}"/>
              </a:ext>
            </a:extLst>
          </p:cNvPr>
          <p:cNvSpPr txBox="1">
            <a:spLocks noChangeArrowheads="1"/>
          </p:cNvSpPr>
          <p:nvPr/>
        </p:nvSpPr>
        <p:spPr bwMode="auto">
          <a:xfrm>
            <a:off x="6350000" y="2895600"/>
            <a:ext cx="977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rgbClr val="FFFFFF"/>
                </a:solidFill>
              </a:rPr>
              <a:t>Operational Prototype</a:t>
            </a:r>
          </a:p>
        </p:txBody>
      </p:sp>
      <p:sp>
        <p:nvSpPr>
          <p:cNvPr id="2068" name="TextBox 19">
            <a:extLst>
              <a:ext uri="{FF2B5EF4-FFF2-40B4-BE49-F238E27FC236}">
                <a16:creationId xmlns:a16="http://schemas.microsoft.com/office/drawing/2014/main" id="{AD3BFCD3-085C-4477-9BFA-88ED00A287BF}"/>
              </a:ext>
            </a:extLst>
          </p:cNvPr>
          <p:cNvSpPr txBox="1">
            <a:spLocks noChangeArrowheads="1"/>
          </p:cNvSpPr>
          <p:nvPr/>
        </p:nvSpPr>
        <p:spPr bwMode="auto">
          <a:xfrm>
            <a:off x="5638800" y="3073400"/>
            <a:ext cx="889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rgbClr val="FFFFFF"/>
                </a:solidFill>
              </a:rPr>
              <a:t>Prototype 2</a:t>
            </a:r>
          </a:p>
        </p:txBody>
      </p:sp>
      <p:sp>
        <p:nvSpPr>
          <p:cNvPr id="2069" name="TextBox 20">
            <a:extLst>
              <a:ext uri="{FF2B5EF4-FFF2-40B4-BE49-F238E27FC236}">
                <a16:creationId xmlns:a16="http://schemas.microsoft.com/office/drawing/2014/main" id="{6ACB6726-ACAE-413A-BFA8-D695ACDC86F0}"/>
              </a:ext>
            </a:extLst>
          </p:cNvPr>
          <p:cNvSpPr txBox="1">
            <a:spLocks noChangeArrowheads="1"/>
          </p:cNvSpPr>
          <p:nvPr/>
        </p:nvSpPr>
        <p:spPr bwMode="auto">
          <a:xfrm>
            <a:off x="5003800" y="3175000"/>
            <a:ext cx="7620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900" b="1">
                <a:solidFill>
                  <a:srgbClr val="FFFFFF"/>
                </a:solidFill>
              </a:rPr>
              <a:t>Prototype 1</a:t>
            </a:r>
          </a:p>
        </p:txBody>
      </p:sp>
      <p:sp>
        <p:nvSpPr>
          <p:cNvPr id="2070" name="TextBox 21">
            <a:extLst>
              <a:ext uri="{FF2B5EF4-FFF2-40B4-BE49-F238E27FC236}">
                <a16:creationId xmlns:a16="http://schemas.microsoft.com/office/drawing/2014/main" id="{D7080C2A-421F-4CDA-B9D4-4109027BCA8A}"/>
              </a:ext>
            </a:extLst>
          </p:cNvPr>
          <p:cNvSpPr txBox="1">
            <a:spLocks noChangeArrowheads="1"/>
          </p:cNvSpPr>
          <p:nvPr/>
        </p:nvSpPr>
        <p:spPr bwMode="auto">
          <a:xfrm>
            <a:off x="5346700" y="2501900"/>
            <a:ext cx="9779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Risk analysis</a:t>
            </a:r>
          </a:p>
        </p:txBody>
      </p:sp>
      <p:sp>
        <p:nvSpPr>
          <p:cNvPr id="2071" name="TextBox 22">
            <a:extLst>
              <a:ext uri="{FF2B5EF4-FFF2-40B4-BE49-F238E27FC236}">
                <a16:creationId xmlns:a16="http://schemas.microsoft.com/office/drawing/2014/main" id="{5B2C1A48-403A-4F3C-9B01-7E70EC0D9CA5}"/>
              </a:ext>
            </a:extLst>
          </p:cNvPr>
          <p:cNvSpPr txBox="1">
            <a:spLocks noChangeArrowheads="1"/>
          </p:cNvSpPr>
          <p:nvPr/>
        </p:nvSpPr>
        <p:spPr bwMode="auto">
          <a:xfrm>
            <a:off x="4711700" y="2743200"/>
            <a:ext cx="9779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Risk analysis</a:t>
            </a:r>
          </a:p>
        </p:txBody>
      </p:sp>
      <p:sp>
        <p:nvSpPr>
          <p:cNvPr id="2072" name="TextBox 23">
            <a:extLst>
              <a:ext uri="{FF2B5EF4-FFF2-40B4-BE49-F238E27FC236}">
                <a16:creationId xmlns:a16="http://schemas.microsoft.com/office/drawing/2014/main" id="{E50BEE71-D33E-4367-8C62-8D64D4C0EA83}"/>
              </a:ext>
            </a:extLst>
          </p:cNvPr>
          <p:cNvSpPr txBox="1">
            <a:spLocks noChangeArrowheads="1"/>
          </p:cNvSpPr>
          <p:nvPr/>
        </p:nvSpPr>
        <p:spPr bwMode="auto">
          <a:xfrm>
            <a:off x="4737100" y="3814763"/>
            <a:ext cx="10287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Requirements</a:t>
            </a:r>
          </a:p>
        </p:txBody>
      </p:sp>
      <p:sp>
        <p:nvSpPr>
          <p:cNvPr id="2073" name="TextBox 24">
            <a:extLst>
              <a:ext uri="{FF2B5EF4-FFF2-40B4-BE49-F238E27FC236}">
                <a16:creationId xmlns:a16="http://schemas.microsoft.com/office/drawing/2014/main" id="{7481C12E-E634-447D-A831-CE89FBE9FF97}"/>
              </a:ext>
            </a:extLst>
          </p:cNvPr>
          <p:cNvSpPr txBox="1">
            <a:spLocks noChangeArrowheads="1"/>
          </p:cNvSpPr>
          <p:nvPr/>
        </p:nvSpPr>
        <p:spPr bwMode="auto">
          <a:xfrm>
            <a:off x="5791200" y="3475038"/>
            <a:ext cx="5969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rgbClr val="FFFFFF"/>
                </a:solidFill>
              </a:rPr>
              <a:t>Models</a:t>
            </a:r>
          </a:p>
        </p:txBody>
      </p:sp>
      <p:sp>
        <p:nvSpPr>
          <p:cNvPr id="2074" name="TextBox 25">
            <a:extLst>
              <a:ext uri="{FF2B5EF4-FFF2-40B4-BE49-F238E27FC236}">
                <a16:creationId xmlns:a16="http://schemas.microsoft.com/office/drawing/2014/main" id="{359947D4-A912-45D4-A19B-F42E9224DC6F}"/>
              </a:ext>
            </a:extLst>
          </p:cNvPr>
          <p:cNvSpPr txBox="1">
            <a:spLocks noChangeArrowheads="1"/>
          </p:cNvSpPr>
          <p:nvPr/>
        </p:nvSpPr>
        <p:spPr bwMode="auto">
          <a:xfrm>
            <a:off x="4292600" y="3505200"/>
            <a:ext cx="825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800" b="1">
                <a:solidFill>
                  <a:schemeClr val="bg1"/>
                </a:solidFill>
              </a:rPr>
              <a:t>Concepts of require-</a:t>
            </a:r>
          </a:p>
          <a:p>
            <a:pPr eaLnBrk="1" hangingPunct="1">
              <a:spcBef>
                <a:spcPct val="0"/>
              </a:spcBef>
              <a:buFontTx/>
              <a:buNone/>
            </a:pPr>
            <a:r>
              <a:rPr lang="en-US" altLang="en-US" sz="800" b="1">
                <a:solidFill>
                  <a:schemeClr val="bg1"/>
                </a:solidFill>
              </a:rPr>
              <a:t>ments</a:t>
            </a:r>
          </a:p>
        </p:txBody>
      </p:sp>
      <p:sp>
        <p:nvSpPr>
          <p:cNvPr id="2075" name="TextBox 26">
            <a:extLst>
              <a:ext uri="{FF2B5EF4-FFF2-40B4-BE49-F238E27FC236}">
                <a16:creationId xmlns:a16="http://schemas.microsoft.com/office/drawing/2014/main" id="{F084348D-5AB4-4421-9BBD-CC3169A84379}"/>
              </a:ext>
            </a:extLst>
          </p:cNvPr>
          <p:cNvSpPr txBox="1">
            <a:spLocks noChangeArrowheads="1"/>
          </p:cNvSpPr>
          <p:nvPr/>
        </p:nvSpPr>
        <p:spPr bwMode="auto">
          <a:xfrm>
            <a:off x="3805238" y="3436938"/>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800" b="1">
                <a:solidFill>
                  <a:srgbClr val="FFFFFF"/>
                </a:solidFill>
              </a:rPr>
              <a:t>Rqts Plan</a:t>
            </a:r>
          </a:p>
          <a:p>
            <a:pPr eaLnBrk="1" hangingPunct="1">
              <a:spcBef>
                <a:spcPct val="0"/>
              </a:spcBef>
              <a:buFontTx/>
              <a:buNone/>
            </a:pPr>
            <a:r>
              <a:rPr lang="en-US" altLang="en-US" sz="800" b="1">
                <a:solidFill>
                  <a:srgbClr val="FFFFFF"/>
                </a:solidFill>
              </a:rPr>
              <a:t>Life cycle </a:t>
            </a:r>
          </a:p>
          <a:p>
            <a:pPr eaLnBrk="1" hangingPunct="1">
              <a:spcBef>
                <a:spcPct val="0"/>
              </a:spcBef>
              <a:buFontTx/>
              <a:buNone/>
            </a:pPr>
            <a:r>
              <a:rPr lang="en-US" altLang="en-US" sz="800" b="1">
                <a:solidFill>
                  <a:srgbClr val="FFFFFF"/>
                </a:solidFill>
              </a:rPr>
              <a:t>plan</a:t>
            </a:r>
          </a:p>
        </p:txBody>
      </p:sp>
      <p:sp>
        <p:nvSpPr>
          <p:cNvPr id="2076" name="TextBox 28">
            <a:extLst>
              <a:ext uri="{FF2B5EF4-FFF2-40B4-BE49-F238E27FC236}">
                <a16:creationId xmlns:a16="http://schemas.microsoft.com/office/drawing/2014/main" id="{06607CC5-9CD8-41B5-A3E7-E0C5ED84D06B}"/>
              </a:ext>
            </a:extLst>
          </p:cNvPr>
          <p:cNvSpPr txBox="1">
            <a:spLocks noChangeArrowheads="1"/>
          </p:cNvSpPr>
          <p:nvPr/>
        </p:nvSpPr>
        <p:spPr bwMode="auto">
          <a:xfrm>
            <a:off x="3459163" y="3995738"/>
            <a:ext cx="10239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rgbClr val="FFFFFF"/>
                </a:solidFill>
              </a:rPr>
              <a:t>Development plan</a:t>
            </a:r>
          </a:p>
        </p:txBody>
      </p:sp>
      <p:sp>
        <p:nvSpPr>
          <p:cNvPr id="2077" name="TextBox 29">
            <a:extLst>
              <a:ext uri="{FF2B5EF4-FFF2-40B4-BE49-F238E27FC236}">
                <a16:creationId xmlns:a16="http://schemas.microsoft.com/office/drawing/2014/main" id="{3916A356-A2AD-4C40-9FFF-8A09D8F76AC2}"/>
              </a:ext>
            </a:extLst>
          </p:cNvPr>
          <p:cNvSpPr txBox="1">
            <a:spLocks noChangeArrowheads="1"/>
          </p:cNvSpPr>
          <p:nvPr/>
        </p:nvSpPr>
        <p:spPr bwMode="auto">
          <a:xfrm>
            <a:off x="3332163" y="4686300"/>
            <a:ext cx="1201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rgbClr val="FFFFFF"/>
                </a:solidFill>
              </a:rPr>
              <a:t>Integration and test plan</a:t>
            </a:r>
          </a:p>
        </p:txBody>
      </p:sp>
      <p:sp>
        <p:nvSpPr>
          <p:cNvPr id="2078" name="TextBox 36">
            <a:extLst>
              <a:ext uri="{FF2B5EF4-FFF2-40B4-BE49-F238E27FC236}">
                <a16:creationId xmlns:a16="http://schemas.microsoft.com/office/drawing/2014/main" id="{E36947A8-82F1-4CA4-9EAE-A9FFE062BF93}"/>
              </a:ext>
            </a:extLst>
          </p:cNvPr>
          <p:cNvSpPr txBox="1">
            <a:spLocks noChangeArrowheads="1"/>
          </p:cNvSpPr>
          <p:nvPr/>
        </p:nvSpPr>
        <p:spPr bwMode="auto">
          <a:xfrm>
            <a:off x="4351338" y="2908300"/>
            <a:ext cx="6905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800" b="1">
                <a:solidFill>
                  <a:schemeClr val="bg1"/>
                </a:solidFill>
              </a:rPr>
              <a:t>Risk </a:t>
            </a:r>
          </a:p>
          <a:p>
            <a:pPr eaLnBrk="1" hangingPunct="1">
              <a:spcBef>
                <a:spcPct val="0"/>
              </a:spcBef>
              <a:buFontTx/>
              <a:buNone/>
            </a:pPr>
            <a:r>
              <a:rPr lang="en-US" altLang="en-US" sz="800" b="1">
                <a:solidFill>
                  <a:schemeClr val="bg1"/>
                </a:solidFill>
              </a:rPr>
              <a:t>analysis</a:t>
            </a:r>
          </a:p>
        </p:txBody>
      </p:sp>
      <p:sp>
        <p:nvSpPr>
          <p:cNvPr id="2079" name="TextBox 37">
            <a:extLst>
              <a:ext uri="{FF2B5EF4-FFF2-40B4-BE49-F238E27FC236}">
                <a16:creationId xmlns:a16="http://schemas.microsoft.com/office/drawing/2014/main" id="{DDDB82B5-4EB9-4EB4-9950-D57218BB968C}"/>
              </a:ext>
            </a:extLst>
          </p:cNvPr>
          <p:cNvSpPr txBox="1">
            <a:spLocks noChangeArrowheads="1"/>
          </p:cNvSpPr>
          <p:nvPr/>
        </p:nvSpPr>
        <p:spPr bwMode="auto">
          <a:xfrm>
            <a:off x="6367463" y="3543300"/>
            <a:ext cx="9779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rgbClr val="FFFFFF"/>
                </a:solidFill>
              </a:rPr>
              <a:t>Benchmarks</a:t>
            </a:r>
          </a:p>
        </p:txBody>
      </p:sp>
      <p:sp>
        <p:nvSpPr>
          <p:cNvPr id="2080" name="TextBox 38">
            <a:extLst>
              <a:ext uri="{FF2B5EF4-FFF2-40B4-BE49-F238E27FC236}">
                <a16:creationId xmlns:a16="http://schemas.microsoft.com/office/drawing/2014/main" id="{52941D38-B54F-4D6C-A03E-4D5C48E831C1}"/>
              </a:ext>
            </a:extLst>
          </p:cNvPr>
          <p:cNvSpPr txBox="1">
            <a:spLocks noChangeArrowheads="1"/>
          </p:cNvSpPr>
          <p:nvPr/>
        </p:nvSpPr>
        <p:spPr bwMode="auto">
          <a:xfrm rot="289990">
            <a:off x="4991100" y="3413125"/>
            <a:ext cx="8239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rgbClr val="FFFFFF"/>
                </a:solidFill>
              </a:rPr>
              <a:t>Emulations</a:t>
            </a:r>
          </a:p>
        </p:txBody>
      </p:sp>
      <p:sp>
        <p:nvSpPr>
          <p:cNvPr id="2081" name="TextBox 39">
            <a:extLst>
              <a:ext uri="{FF2B5EF4-FFF2-40B4-BE49-F238E27FC236}">
                <a16:creationId xmlns:a16="http://schemas.microsoft.com/office/drawing/2014/main" id="{F233F361-5BDB-4A20-920A-2283EA78E017}"/>
              </a:ext>
            </a:extLst>
          </p:cNvPr>
          <p:cNvSpPr txBox="1">
            <a:spLocks noChangeArrowheads="1"/>
          </p:cNvSpPr>
          <p:nvPr/>
        </p:nvSpPr>
        <p:spPr bwMode="auto">
          <a:xfrm>
            <a:off x="4348163" y="4008438"/>
            <a:ext cx="1006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Requirements</a:t>
            </a:r>
          </a:p>
          <a:p>
            <a:pPr eaLnBrk="1" hangingPunct="1">
              <a:spcBef>
                <a:spcPct val="0"/>
              </a:spcBef>
              <a:buFontTx/>
              <a:buNone/>
            </a:pPr>
            <a:r>
              <a:rPr lang="en-US" altLang="en-US" sz="1000" b="1">
                <a:solidFill>
                  <a:schemeClr val="bg1"/>
                </a:solidFill>
              </a:rPr>
              <a:t>validation</a:t>
            </a:r>
          </a:p>
        </p:txBody>
      </p:sp>
      <p:sp>
        <p:nvSpPr>
          <p:cNvPr id="2082" name="TextBox 40">
            <a:extLst>
              <a:ext uri="{FF2B5EF4-FFF2-40B4-BE49-F238E27FC236}">
                <a16:creationId xmlns:a16="http://schemas.microsoft.com/office/drawing/2014/main" id="{9ED3540B-4B79-432B-92E2-0E7CE5EE9357}"/>
              </a:ext>
            </a:extLst>
          </p:cNvPr>
          <p:cNvSpPr txBox="1">
            <a:spLocks noChangeArrowheads="1"/>
          </p:cNvSpPr>
          <p:nvPr/>
        </p:nvSpPr>
        <p:spPr bwMode="auto">
          <a:xfrm>
            <a:off x="4381500" y="4686300"/>
            <a:ext cx="1384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Design validation</a:t>
            </a:r>
          </a:p>
          <a:p>
            <a:pPr eaLnBrk="1" hangingPunct="1">
              <a:spcBef>
                <a:spcPct val="0"/>
              </a:spcBef>
              <a:buFontTx/>
              <a:buNone/>
            </a:pPr>
            <a:r>
              <a:rPr lang="en-US" altLang="en-US" sz="1000" b="1">
                <a:solidFill>
                  <a:schemeClr val="bg1"/>
                </a:solidFill>
              </a:rPr>
              <a:t>And verification</a:t>
            </a:r>
          </a:p>
        </p:txBody>
      </p:sp>
      <p:sp>
        <p:nvSpPr>
          <p:cNvPr id="2083" name="TextBox 41">
            <a:extLst>
              <a:ext uri="{FF2B5EF4-FFF2-40B4-BE49-F238E27FC236}">
                <a16:creationId xmlns:a16="http://schemas.microsoft.com/office/drawing/2014/main" id="{D4884FA8-6B6B-4C60-9E6D-7390CC0F1D9E}"/>
              </a:ext>
            </a:extLst>
          </p:cNvPr>
          <p:cNvSpPr txBox="1">
            <a:spLocks noChangeArrowheads="1"/>
          </p:cNvSpPr>
          <p:nvPr/>
        </p:nvSpPr>
        <p:spPr bwMode="auto">
          <a:xfrm>
            <a:off x="5676900" y="3840163"/>
            <a:ext cx="673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Product </a:t>
            </a:r>
          </a:p>
          <a:p>
            <a:pPr eaLnBrk="1" hangingPunct="1">
              <a:spcBef>
                <a:spcPct val="0"/>
              </a:spcBef>
              <a:buFontTx/>
              <a:buNone/>
            </a:pPr>
            <a:r>
              <a:rPr lang="en-US" altLang="en-US" sz="1000" b="1">
                <a:solidFill>
                  <a:schemeClr val="bg1"/>
                </a:solidFill>
              </a:rPr>
              <a:t>design</a:t>
            </a:r>
          </a:p>
        </p:txBody>
      </p:sp>
      <p:sp>
        <p:nvSpPr>
          <p:cNvPr id="2084" name="TextBox 42">
            <a:extLst>
              <a:ext uri="{FF2B5EF4-FFF2-40B4-BE49-F238E27FC236}">
                <a16:creationId xmlns:a16="http://schemas.microsoft.com/office/drawing/2014/main" id="{28BCF429-B1F3-476E-9CA1-DE43509CF446}"/>
              </a:ext>
            </a:extLst>
          </p:cNvPr>
          <p:cNvSpPr txBox="1">
            <a:spLocks noChangeArrowheads="1"/>
          </p:cNvSpPr>
          <p:nvPr/>
        </p:nvSpPr>
        <p:spPr bwMode="auto">
          <a:xfrm>
            <a:off x="5964238" y="4711700"/>
            <a:ext cx="9779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Unit test</a:t>
            </a:r>
          </a:p>
        </p:txBody>
      </p:sp>
      <p:sp>
        <p:nvSpPr>
          <p:cNvPr id="2085" name="Circular Arrow 48">
            <a:extLst>
              <a:ext uri="{FF2B5EF4-FFF2-40B4-BE49-F238E27FC236}">
                <a16:creationId xmlns:a16="http://schemas.microsoft.com/office/drawing/2014/main" id="{43EE50C9-1988-4ED7-B5D0-EADC18E48BAB}"/>
              </a:ext>
            </a:extLst>
          </p:cNvPr>
          <p:cNvSpPr>
            <a:spLocks noChangeArrowheads="1"/>
          </p:cNvSpPr>
          <p:nvPr/>
        </p:nvSpPr>
        <p:spPr bwMode="auto">
          <a:xfrm>
            <a:off x="1041400" y="2933700"/>
            <a:ext cx="1104900" cy="1104900"/>
          </a:xfrm>
          <a:custGeom>
            <a:avLst/>
            <a:gdLst>
              <a:gd name="T0" fmla="*/ 601928 w 1104900"/>
              <a:gd name="T1" fmla="*/ 114547 h 1104900"/>
              <a:gd name="T2" fmla="*/ 1066623 w 1104900"/>
              <a:gd name="T3" fmla="*/ 357630 h 1104900"/>
              <a:gd name="T4" fmla="*/ 986873 w 1104900"/>
              <a:gd name="T5" fmla="*/ 478398 h 1104900"/>
              <a:gd name="T6" fmla="*/ 846280 w 1104900"/>
              <a:gd name="T7" fmla="*/ 395189 h 1104900"/>
              <a:gd name="T8" fmla="*/ 0 60000 65536"/>
              <a:gd name="T9" fmla="*/ 0 60000 65536"/>
              <a:gd name="T10" fmla="*/ 0 60000 65536"/>
              <a:gd name="T11" fmla="*/ 0 60000 65536"/>
              <a:gd name="T12" fmla="*/ 229116 w 1104900"/>
              <a:gd name="T13" fmla="*/ 229116 h 1104900"/>
              <a:gd name="T14" fmla="*/ 875784 w 1104900"/>
              <a:gd name="T15" fmla="*/ 875784 h 1104900"/>
            </a:gdLst>
            <a:ahLst/>
            <a:cxnLst>
              <a:cxn ang="T8">
                <a:pos x="T0" y="T1"/>
              </a:cxn>
              <a:cxn ang="T9">
                <a:pos x="T2" y="T3"/>
              </a:cxn>
              <a:cxn ang="T10">
                <a:pos x="T4" y="T5"/>
              </a:cxn>
              <a:cxn ang="T11">
                <a:pos x="T6" y="T7"/>
              </a:cxn>
            </a:cxnLst>
            <a:rect l="T12" t="T13" r="T14" b="T15"/>
            <a:pathLst>
              <a:path w="1104900" h="1104900">
                <a:moveTo>
                  <a:pt x="603789" y="98078"/>
                </a:moveTo>
                <a:lnTo>
                  <a:pt x="603788" y="98078"/>
                </a:lnTo>
                <a:cubicBezTo>
                  <a:pt x="767597" y="116586"/>
                  <a:pt x="908762" y="221834"/>
                  <a:pt x="973261" y="373544"/>
                </a:cubicBezTo>
                <a:lnTo>
                  <a:pt x="1066623" y="357630"/>
                </a:lnTo>
                <a:lnTo>
                  <a:pt x="986873" y="478398"/>
                </a:lnTo>
                <a:lnTo>
                  <a:pt x="846280" y="395189"/>
                </a:lnTo>
                <a:lnTo>
                  <a:pt x="939602" y="379282"/>
                </a:lnTo>
                <a:lnTo>
                  <a:pt x="939601" y="379282"/>
                </a:lnTo>
                <a:cubicBezTo>
                  <a:pt x="878322" y="242280"/>
                  <a:pt x="749200" y="147866"/>
                  <a:pt x="600067" y="131015"/>
                </a:cubicBezTo>
                <a:lnTo>
                  <a:pt x="603789" y="98078"/>
                </a:lnTo>
                <a:close/>
              </a:path>
            </a:pathLst>
          </a:custGeom>
          <a:solidFill>
            <a:srgbClr val="7F7F7F"/>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086" name="Circular Arrow 49">
            <a:extLst>
              <a:ext uri="{FF2B5EF4-FFF2-40B4-BE49-F238E27FC236}">
                <a16:creationId xmlns:a16="http://schemas.microsoft.com/office/drawing/2014/main" id="{CC02FB13-2E01-473C-BFA2-BB6332FA8AFF}"/>
              </a:ext>
            </a:extLst>
          </p:cNvPr>
          <p:cNvSpPr>
            <a:spLocks noChangeArrowheads="1"/>
          </p:cNvSpPr>
          <p:nvPr/>
        </p:nvSpPr>
        <p:spPr bwMode="auto">
          <a:xfrm rot="-905591">
            <a:off x="3946525" y="757238"/>
            <a:ext cx="715963" cy="482600"/>
          </a:xfrm>
          <a:custGeom>
            <a:avLst/>
            <a:gdLst>
              <a:gd name="T0" fmla="*/ 256884 w 715963"/>
              <a:gd name="T1" fmla="*/ 59397 h 482600"/>
              <a:gd name="T2" fmla="*/ 659395 w 715963"/>
              <a:gd name="T3" fmla="*/ 122727 h 482600"/>
              <a:gd name="T4" fmla="*/ 656174 w 715963"/>
              <a:gd name="T5" fmla="*/ 190470 h 482600"/>
              <a:gd name="T6" fmla="*/ 563154 w 715963"/>
              <a:gd name="T7" fmla="*/ 139132 h 482600"/>
              <a:gd name="T8" fmla="*/ 0 60000 65536"/>
              <a:gd name="T9" fmla="*/ 0 60000 65536"/>
              <a:gd name="T10" fmla="*/ 0 60000 65536"/>
              <a:gd name="T11" fmla="*/ 0 60000 65536"/>
              <a:gd name="T12" fmla="*/ 134249 w 715963"/>
              <a:gd name="T13" fmla="*/ 100074 h 482600"/>
              <a:gd name="T14" fmla="*/ 581714 w 715963"/>
              <a:gd name="T15" fmla="*/ 382526 h 482600"/>
            </a:gdLst>
            <a:ahLst/>
            <a:cxnLst>
              <a:cxn ang="T8">
                <a:pos x="T0" y="T1"/>
              </a:cxn>
              <a:cxn ang="T9">
                <a:pos x="T2" y="T3"/>
              </a:cxn>
              <a:cxn ang="T10">
                <a:pos x="T4" y="T5"/>
              </a:cxn>
              <a:cxn ang="T11">
                <a:pos x="T6" y="T7"/>
              </a:cxn>
            </a:cxnLst>
            <a:rect l="T12" t="T13" r="T14" b="T15"/>
            <a:pathLst>
              <a:path w="715963" h="482600">
                <a:moveTo>
                  <a:pt x="253238" y="52837"/>
                </a:moveTo>
                <a:lnTo>
                  <a:pt x="253238" y="52837"/>
                </a:lnTo>
                <a:cubicBezTo>
                  <a:pt x="286897" y="45383"/>
                  <a:pt x="322310" y="41575"/>
                  <a:pt x="357981" y="41576"/>
                </a:cubicBezTo>
                <a:cubicBezTo>
                  <a:pt x="463037" y="41576"/>
                  <a:pt x="561243" y="74491"/>
                  <a:pt x="620090" y="129426"/>
                </a:cubicBezTo>
                <a:lnTo>
                  <a:pt x="659395" y="122727"/>
                </a:lnTo>
                <a:lnTo>
                  <a:pt x="656174" y="190470"/>
                </a:lnTo>
                <a:lnTo>
                  <a:pt x="563154" y="139132"/>
                </a:lnTo>
                <a:lnTo>
                  <a:pt x="602299" y="132460"/>
                </a:lnTo>
                <a:lnTo>
                  <a:pt x="602298" y="132460"/>
                </a:lnTo>
                <a:cubicBezTo>
                  <a:pt x="545494" y="84461"/>
                  <a:pt x="454661" y="56055"/>
                  <a:pt x="357982" y="56055"/>
                </a:cubicBezTo>
                <a:cubicBezTo>
                  <a:pt x="324833" y="56054"/>
                  <a:pt x="291910" y="59404"/>
                  <a:pt x="260536" y="65968"/>
                </a:cubicBezTo>
                <a:lnTo>
                  <a:pt x="253238" y="52837"/>
                </a:lnTo>
                <a:close/>
              </a:path>
            </a:pathLst>
          </a:custGeom>
          <a:solidFill>
            <a:srgbClr val="7F7F7F"/>
          </a:solidFill>
          <a:ln w="9525">
            <a:solidFill>
              <a:srgbClr val="7F7F7F"/>
            </a:solidFill>
            <a:miter lim="800000"/>
            <a:headEnd/>
            <a:tailEnd/>
          </a:ln>
          <a:effectLst>
            <a:outerShdw dist="23000" dir="5400000" rotWithShape="0">
              <a:srgbClr val="808080">
                <a:alpha val="34998"/>
              </a:srgbClr>
            </a:outerShdw>
          </a:effectLst>
        </p:spPr>
        <p:txBody>
          <a:bodyPr anchor="ctr"/>
          <a:lstStyle/>
          <a:p>
            <a:endParaRPr lang="en-US"/>
          </a:p>
        </p:txBody>
      </p:sp>
      <p:sp>
        <p:nvSpPr>
          <p:cNvPr id="2087" name="Block Arc 88">
            <a:extLst>
              <a:ext uri="{FF2B5EF4-FFF2-40B4-BE49-F238E27FC236}">
                <a16:creationId xmlns:a16="http://schemas.microsoft.com/office/drawing/2014/main" id="{6CEBCE4A-5095-4AC0-8475-E6A8F647A9E7}"/>
              </a:ext>
            </a:extLst>
          </p:cNvPr>
          <p:cNvSpPr>
            <a:spLocks noChangeArrowheads="1"/>
          </p:cNvSpPr>
          <p:nvPr/>
        </p:nvSpPr>
        <p:spPr bwMode="auto">
          <a:xfrm rot="5400000">
            <a:off x="2520950" y="1428750"/>
            <a:ext cx="3695700" cy="4114800"/>
          </a:xfrm>
          <a:custGeom>
            <a:avLst/>
            <a:gdLst>
              <a:gd name="T0" fmla="*/ 11013 w 3695700"/>
              <a:gd name="T1" fmla="*/ 2057400 h 4114800"/>
              <a:gd name="T2" fmla="*/ 3684665 w 3695700"/>
              <a:gd name="T3" fmla="*/ 2067262 h 4114800"/>
              <a:gd name="T4" fmla="*/ 1847850 w 3695700"/>
              <a:gd name="T5" fmla="*/ 2057400 h 4114800"/>
              <a:gd name="T6" fmla="*/ 0 60000 65536"/>
              <a:gd name="T7" fmla="*/ 0 60000 65536"/>
              <a:gd name="T8" fmla="*/ 0 60000 65536"/>
              <a:gd name="T9" fmla="*/ 0 w 3695700"/>
              <a:gd name="T10" fmla="*/ 0 h 4114800"/>
              <a:gd name="T11" fmla="*/ 3695700 w 3695700"/>
              <a:gd name="T12" fmla="*/ 2067321 h 4114800"/>
            </a:gdLst>
            <a:ahLst/>
            <a:cxnLst>
              <a:cxn ang="T6">
                <a:pos x="T0" y="T1"/>
              </a:cxn>
              <a:cxn ang="T7">
                <a:pos x="T2" y="T3"/>
              </a:cxn>
              <a:cxn ang="T8">
                <a:pos x="T4" y="T5"/>
              </a:cxn>
            </a:cxnLst>
            <a:rect l="T9" t="T10" r="T11" b="T12"/>
            <a:pathLst>
              <a:path w="3695700" h="4114800">
                <a:moveTo>
                  <a:pt x="0" y="2057400"/>
                </a:moveTo>
                <a:lnTo>
                  <a:pt x="0" y="2057400"/>
                </a:lnTo>
                <a:cubicBezTo>
                  <a:pt x="0" y="921129"/>
                  <a:pt x="827310" y="0"/>
                  <a:pt x="1847850" y="0"/>
                </a:cubicBezTo>
                <a:cubicBezTo>
                  <a:pt x="2868389" y="0"/>
                  <a:pt x="3695700" y="921129"/>
                  <a:pt x="3695700" y="2057400"/>
                </a:cubicBezTo>
                <a:cubicBezTo>
                  <a:pt x="3695700" y="2060707"/>
                  <a:pt x="3695692" y="2064014"/>
                  <a:pt x="3695678" y="2067320"/>
                </a:cubicBezTo>
                <a:lnTo>
                  <a:pt x="3673652" y="2067203"/>
                </a:lnTo>
                <a:lnTo>
                  <a:pt x="3673651" y="2067202"/>
                </a:lnTo>
                <a:cubicBezTo>
                  <a:pt x="3673665" y="2063935"/>
                  <a:pt x="3673673" y="2060667"/>
                  <a:pt x="3673673" y="2057400"/>
                </a:cubicBezTo>
                <a:cubicBezTo>
                  <a:pt x="3673673" y="933293"/>
                  <a:pt x="2856223" y="22026"/>
                  <a:pt x="1847849" y="22026"/>
                </a:cubicBezTo>
                <a:cubicBezTo>
                  <a:pt x="839474" y="22026"/>
                  <a:pt x="22025" y="933293"/>
                  <a:pt x="22025" y="2057400"/>
                </a:cubicBezTo>
                <a:lnTo>
                  <a:pt x="0" y="2057400"/>
                </a:lnTo>
                <a:close/>
              </a:path>
            </a:pathLst>
          </a:custGeom>
          <a:noFill/>
          <a:ln w="9525">
            <a:solidFill>
              <a:srgbClr val="FFFFFF"/>
            </a:solidFill>
            <a:prstDash val="dot"/>
            <a:round/>
            <a:headEnd/>
            <a:tailEnd/>
          </a:ln>
          <a:effectLst>
            <a:outerShdw dist="23000" dir="5400000" rotWithShape="0">
              <a:srgbClr val="808080">
                <a:alpha val="34998"/>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088" name="Block Arc 89">
            <a:extLst>
              <a:ext uri="{FF2B5EF4-FFF2-40B4-BE49-F238E27FC236}">
                <a16:creationId xmlns:a16="http://schemas.microsoft.com/office/drawing/2014/main" id="{876637FD-5DA5-41F5-B0BD-FA6A972730BB}"/>
              </a:ext>
            </a:extLst>
          </p:cNvPr>
          <p:cNvSpPr>
            <a:spLocks noChangeArrowheads="1"/>
          </p:cNvSpPr>
          <p:nvPr/>
        </p:nvSpPr>
        <p:spPr bwMode="auto">
          <a:xfrm rot="-5400000">
            <a:off x="2800350" y="1720850"/>
            <a:ext cx="3035300" cy="2870200"/>
          </a:xfrm>
          <a:custGeom>
            <a:avLst/>
            <a:gdLst>
              <a:gd name="T0" fmla="*/ 8553 w 3035300"/>
              <a:gd name="T1" fmla="*/ 1435100 h 2870200"/>
              <a:gd name="T2" fmla="*/ 3026722 w 3035300"/>
              <a:gd name="T3" fmla="*/ 1443203 h 2870200"/>
              <a:gd name="T4" fmla="*/ 1517650 w 3035300"/>
              <a:gd name="T5" fmla="*/ 1435100 h 2870200"/>
              <a:gd name="T6" fmla="*/ 0 60000 65536"/>
              <a:gd name="T7" fmla="*/ 0 60000 65536"/>
              <a:gd name="T8" fmla="*/ 0 60000 65536"/>
              <a:gd name="T9" fmla="*/ 0 w 3035300"/>
              <a:gd name="T10" fmla="*/ 0 h 2870200"/>
              <a:gd name="T11" fmla="*/ 3035300 w 3035300"/>
              <a:gd name="T12" fmla="*/ 1443249 h 2870200"/>
            </a:gdLst>
            <a:ahLst/>
            <a:cxnLst>
              <a:cxn ang="T6">
                <a:pos x="T0" y="T1"/>
              </a:cxn>
              <a:cxn ang="T7">
                <a:pos x="T2" y="T3"/>
              </a:cxn>
              <a:cxn ang="T8">
                <a:pos x="T4" y="T5"/>
              </a:cxn>
            </a:cxnLst>
            <a:rect l="T9" t="T10" r="T11" b="T12"/>
            <a:pathLst>
              <a:path w="3035300" h="2870200">
                <a:moveTo>
                  <a:pt x="0" y="1435100"/>
                </a:moveTo>
                <a:lnTo>
                  <a:pt x="0" y="1435100"/>
                </a:lnTo>
                <a:cubicBezTo>
                  <a:pt x="0" y="642516"/>
                  <a:pt x="679475" y="0"/>
                  <a:pt x="1517650" y="0"/>
                </a:cubicBezTo>
                <a:cubicBezTo>
                  <a:pt x="2355824" y="0"/>
                  <a:pt x="3035300" y="642516"/>
                  <a:pt x="3035300" y="1435100"/>
                </a:cubicBezTo>
                <a:cubicBezTo>
                  <a:pt x="3035300" y="1437816"/>
                  <a:pt x="3035291" y="1440532"/>
                  <a:pt x="3035275" y="1443248"/>
                </a:cubicBezTo>
                <a:lnTo>
                  <a:pt x="3018169" y="1443157"/>
                </a:lnTo>
                <a:lnTo>
                  <a:pt x="3018168" y="1443156"/>
                </a:lnTo>
                <a:cubicBezTo>
                  <a:pt x="3018184" y="1440471"/>
                  <a:pt x="3018193" y="1437785"/>
                  <a:pt x="3018193" y="1435100"/>
                </a:cubicBezTo>
                <a:cubicBezTo>
                  <a:pt x="3018193" y="651963"/>
                  <a:pt x="2346376" y="17106"/>
                  <a:pt x="1517649" y="17106"/>
                </a:cubicBezTo>
                <a:cubicBezTo>
                  <a:pt x="688921" y="17106"/>
                  <a:pt x="17105" y="651963"/>
                  <a:pt x="17105" y="1435100"/>
                </a:cubicBezTo>
                <a:lnTo>
                  <a:pt x="0" y="1435100"/>
                </a:lnTo>
                <a:close/>
              </a:path>
            </a:pathLst>
          </a:custGeom>
          <a:noFill/>
          <a:ln w="9525">
            <a:solidFill>
              <a:schemeClr val="bg1"/>
            </a:solidFill>
            <a:prstDash val="dot"/>
            <a:round/>
            <a:headEnd/>
            <a:tailEnd/>
          </a:ln>
          <a:effectLst>
            <a:outerShdw dist="23000" dir="5400000" rotWithShape="0">
              <a:srgbClr val="808080">
                <a:alpha val="34998"/>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089" name="Block Arc 91">
            <a:extLst>
              <a:ext uri="{FF2B5EF4-FFF2-40B4-BE49-F238E27FC236}">
                <a16:creationId xmlns:a16="http://schemas.microsoft.com/office/drawing/2014/main" id="{7217F695-D375-4B87-A199-748C2A79DF64}"/>
              </a:ext>
            </a:extLst>
          </p:cNvPr>
          <p:cNvSpPr>
            <a:spLocks noChangeArrowheads="1"/>
          </p:cNvSpPr>
          <p:nvPr/>
        </p:nvSpPr>
        <p:spPr bwMode="auto">
          <a:xfrm rot="5400000">
            <a:off x="3202782" y="2161381"/>
            <a:ext cx="2387600" cy="2636837"/>
          </a:xfrm>
          <a:custGeom>
            <a:avLst/>
            <a:gdLst>
              <a:gd name="T0" fmla="*/ 7115 w 2387600"/>
              <a:gd name="T1" fmla="*/ 1318419 h 2636837"/>
              <a:gd name="T2" fmla="*/ 2380471 w 2387600"/>
              <a:gd name="T3" fmla="*/ 1324790 h 2636837"/>
              <a:gd name="T4" fmla="*/ 1193800 w 2387600"/>
              <a:gd name="T5" fmla="*/ 1318419 h 2636837"/>
              <a:gd name="T6" fmla="*/ 0 60000 65536"/>
              <a:gd name="T7" fmla="*/ 0 60000 65536"/>
              <a:gd name="T8" fmla="*/ 0 60000 65536"/>
              <a:gd name="T9" fmla="*/ 0 w 2387600"/>
              <a:gd name="T10" fmla="*/ 0 h 2636837"/>
              <a:gd name="T11" fmla="*/ 2387600 w 2387600"/>
              <a:gd name="T12" fmla="*/ 1324828 h 2636837"/>
            </a:gdLst>
            <a:ahLst/>
            <a:cxnLst>
              <a:cxn ang="T6">
                <a:pos x="T0" y="T1"/>
              </a:cxn>
              <a:cxn ang="T7">
                <a:pos x="T2" y="T3"/>
              </a:cxn>
              <a:cxn ang="T8">
                <a:pos x="T4" y="T5"/>
              </a:cxn>
            </a:cxnLst>
            <a:rect l="T9" t="T10" r="T11" b="T12"/>
            <a:pathLst>
              <a:path w="2387600" h="2636837">
                <a:moveTo>
                  <a:pt x="0" y="1318419"/>
                </a:moveTo>
                <a:lnTo>
                  <a:pt x="0" y="1318419"/>
                </a:lnTo>
                <a:cubicBezTo>
                  <a:pt x="0" y="590276"/>
                  <a:pt x="534482" y="0"/>
                  <a:pt x="1193800" y="0"/>
                </a:cubicBezTo>
                <a:cubicBezTo>
                  <a:pt x="1853117" y="0"/>
                  <a:pt x="2387600" y="590276"/>
                  <a:pt x="2387600" y="1318419"/>
                </a:cubicBezTo>
                <a:cubicBezTo>
                  <a:pt x="2387600" y="1320555"/>
                  <a:pt x="2387595" y="1322692"/>
                  <a:pt x="2387585" y="1324828"/>
                </a:cubicBezTo>
                <a:lnTo>
                  <a:pt x="2373356" y="1324752"/>
                </a:lnTo>
                <a:cubicBezTo>
                  <a:pt x="2373365" y="1322641"/>
                  <a:pt x="2373370" y="1320530"/>
                  <a:pt x="2373370" y="1318419"/>
                </a:cubicBezTo>
                <a:cubicBezTo>
                  <a:pt x="2373370" y="598135"/>
                  <a:pt x="1845258" y="14231"/>
                  <a:pt x="1193800" y="14231"/>
                </a:cubicBezTo>
                <a:cubicBezTo>
                  <a:pt x="542341" y="14231"/>
                  <a:pt x="14230" y="598135"/>
                  <a:pt x="14230" y="1318419"/>
                </a:cubicBezTo>
                <a:lnTo>
                  <a:pt x="0" y="1318419"/>
                </a:lnTo>
                <a:close/>
              </a:path>
            </a:pathLst>
          </a:custGeom>
          <a:noFill/>
          <a:ln w="9525">
            <a:solidFill>
              <a:srgbClr val="FFFFFF"/>
            </a:solidFill>
            <a:prstDash val="dot"/>
            <a:round/>
            <a:headEnd/>
            <a:tailEnd/>
          </a:ln>
          <a:effectLst>
            <a:outerShdw dist="23000" dir="5400000" rotWithShape="0">
              <a:srgbClr val="808080">
                <a:alpha val="34998"/>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090" name="Block Arc 92">
            <a:extLst>
              <a:ext uri="{FF2B5EF4-FFF2-40B4-BE49-F238E27FC236}">
                <a16:creationId xmlns:a16="http://schemas.microsoft.com/office/drawing/2014/main" id="{9C962B19-CE05-4530-92EF-D251CC7F123F}"/>
              </a:ext>
            </a:extLst>
          </p:cNvPr>
          <p:cNvSpPr>
            <a:spLocks noChangeArrowheads="1"/>
          </p:cNvSpPr>
          <p:nvPr/>
        </p:nvSpPr>
        <p:spPr bwMode="auto">
          <a:xfrm rot="-5400000">
            <a:off x="3489325" y="2301875"/>
            <a:ext cx="1733550" cy="1727200"/>
          </a:xfrm>
          <a:custGeom>
            <a:avLst/>
            <a:gdLst>
              <a:gd name="T0" fmla="*/ 5147 w 1733550"/>
              <a:gd name="T1" fmla="*/ 863600 h 1727200"/>
              <a:gd name="T2" fmla="*/ 1728390 w 1733550"/>
              <a:gd name="T3" fmla="*/ 868226 h 1727200"/>
              <a:gd name="T4" fmla="*/ 866775 w 1733550"/>
              <a:gd name="T5" fmla="*/ 863600 h 1727200"/>
              <a:gd name="T6" fmla="*/ 0 60000 65536"/>
              <a:gd name="T7" fmla="*/ 0 60000 65536"/>
              <a:gd name="T8" fmla="*/ 0 60000 65536"/>
              <a:gd name="T9" fmla="*/ 0 w 1733550"/>
              <a:gd name="T10" fmla="*/ 0 h 1727200"/>
              <a:gd name="T11" fmla="*/ 1733550 w 1733550"/>
              <a:gd name="T12" fmla="*/ 868254 h 1727200"/>
            </a:gdLst>
            <a:ahLst/>
            <a:cxnLst>
              <a:cxn ang="T6">
                <a:pos x="T0" y="T1"/>
              </a:cxn>
              <a:cxn ang="T7">
                <a:pos x="T2" y="T3"/>
              </a:cxn>
              <a:cxn ang="T8">
                <a:pos x="T4" y="T5"/>
              </a:cxn>
            </a:cxnLst>
            <a:rect l="T9" t="T10" r="T11" b="T12"/>
            <a:pathLst>
              <a:path w="1733550" h="1727200">
                <a:moveTo>
                  <a:pt x="0" y="863600"/>
                </a:moveTo>
                <a:lnTo>
                  <a:pt x="0" y="863600"/>
                </a:lnTo>
                <a:cubicBezTo>
                  <a:pt x="0" y="386646"/>
                  <a:pt x="388068" y="0"/>
                  <a:pt x="866775" y="0"/>
                </a:cubicBezTo>
                <a:cubicBezTo>
                  <a:pt x="1345481" y="0"/>
                  <a:pt x="1733550" y="386646"/>
                  <a:pt x="1733550" y="863600"/>
                </a:cubicBezTo>
                <a:cubicBezTo>
                  <a:pt x="1733550" y="865151"/>
                  <a:pt x="1733545" y="866702"/>
                  <a:pt x="1733537" y="868254"/>
                </a:cubicBezTo>
                <a:lnTo>
                  <a:pt x="1723243" y="868199"/>
                </a:lnTo>
                <a:lnTo>
                  <a:pt x="1723242" y="868198"/>
                </a:lnTo>
                <a:cubicBezTo>
                  <a:pt x="1723250" y="866666"/>
                  <a:pt x="1723255" y="865133"/>
                  <a:pt x="1723255" y="863600"/>
                </a:cubicBezTo>
                <a:cubicBezTo>
                  <a:pt x="1723255" y="392332"/>
                  <a:pt x="1339795" y="10294"/>
                  <a:pt x="866774" y="10294"/>
                </a:cubicBezTo>
                <a:cubicBezTo>
                  <a:pt x="393752" y="10294"/>
                  <a:pt x="10293" y="392332"/>
                  <a:pt x="10293" y="863600"/>
                </a:cubicBezTo>
                <a:lnTo>
                  <a:pt x="0" y="863600"/>
                </a:lnTo>
                <a:close/>
              </a:path>
            </a:pathLst>
          </a:custGeom>
          <a:noFill/>
          <a:ln w="9525">
            <a:solidFill>
              <a:srgbClr val="FFFFFF"/>
            </a:solidFill>
            <a:prstDash val="dot"/>
            <a:round/>
            <a:headEnd/>
            <a:tailEnd/>
          </a:ln>
          <a:effectLst>
            <a:outerShdw dist="23000" dir="5400000" rotWithShape="0">
              <a:srgbClr val="808080">
                <a:alpha val="34998"/>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091" name="Block Arc 93">
            <a:extLst>
              <a:ext uri="{FF2B5EF4-FFF2-40B4-BE49-F238E27FC236}">
                <a16:creationId xmlns:a16="http://schemas.microsoft.com/office/drawing/2014/main" id="{F7374854-7A5C-4BC9-AD9D-5C75EF487891}"/>
              </a:ext>
            </a:extLst>
          </p:cNvPr>
          <p:cNvSpPr>
            <a:spLocks noChangeArrowheads="1"/>
          </p:cNvSpPr>
          <p:nvPr/>
        </p:nvSpPr>
        <p:spPr bwMode="auto">
          <a:xfrm rot="5400000">
            <a:off x="3766344" y="2750344"/>
            <a:ext cx="1222375" cy="1354137"/>
          </a:xfrm>
          <a:custGeom>
            <a:avLst/>
            <a:gdLst>
              <a:gd name="T0" fmla="*/ 3643 w 1222375"/>
              <a:gd name="T1" fmla="*/ 677069 h 1354137"/>
              <a:gd name="T2" fmla="*/ 1218725 w 1222375"/>
              <a:gd name="T3" fmla="*/ 680331 h 1354137"/>
              <a:gd name="T4" fmla="*/ 611188 w 1222375"/>
              <a:gd name="T5" fmla="*/ 677069 h 1354137"/>
              <a:gd name="T6" fmla="*/ 0 60000 65536"/>
              <a:gd name="T7" fmla="*/ 0 60000 65536"/>
              <a:gd name="T8" fmla="*/ 0 60000 65536"/>
              <a:gd name="T9" fmla="*/ 0 w 1222375"/>
              <a:gd name="T10" fmla="*/ 0 h 1354137"/>
              <a:gd name="T11" fmla="*/ 1222375 w 1222375"/>
              <a:gd name="T12" fmla="*/ 680350 h 1354137"/>
            </a:gdLst>
            <a:ahLst/>
            <a:cxnLst>
              <a:cxn ang="T6">
                <a:pos x="T0" y="T1"/>
              </a:cxn>
              <a:cxn ang="T7">
                <a:pos x="T2" y="T3"/>
              </a:cxn>
              <a:cxn ang="T8">
                <a:pos x="T4" y="T5"/>
              </a:cxn>
            </a:cxnLst>
            <a:rect l="T9" t="T10" r="T11" b="T12"/>
            <a:pathLst>
              <a:path w="1222375" h="1354137">
                <a:moveTo>
                  <a:pt x="0" y="677069"/>
                </a:moveTo>
                <a:lnTo>
                  <a:pt x="0" y="677069"/>
                </a:lnTo>
                <a:cubicBezTo>
                  <a:pt x="0" y="303134"/>
                  <a:pt x="273638" y="0"/>
                  <a:pt x="611188" y="0"/>
                </a:cubicBezTo>
                <a:cubicBezTo>
                  <a:pt x="948737" y="0"/>
                  <a:pt x="1222376" y="303134"/>
                  <a:pt x="1222376" y="677069"/>
                </a:cubicBezTo>
                <a:cubicBezTo>
                  <a:pt x="1222376" y="678163"/>
                  <a:pt x="1222373" y="679257"/>
                  <a:pt x="1222368" y="680350"/>
                </a:cubicBezTo>
                <a:lnTo>
                  <a:pt x="1215083" y="680311"/>
                </a:lnTo>
                <a:lnTo>
                  <a:pt x="1215082" y="680310"/>
                </a:lnTo>
                <a:cubicBezTo>
                  <a:pt x="1215087" y="679230"/>
                  <a:pt x="1215090" y="678149"/>
                  <a:pt x="1215090" y="677069"/>
                </a:cubicBezTo>
                <a:cubicBezTo>
                  <a:pt x="1215090" y="307158"/>
                  <a:pt x="944713" y="7286"/>
                  <a:pt x="611188" y="7286"/>
                </a:cubicBezTo>
                <a:cubicBezTo>
                  <a:pt x="277662" y="7286"/>
                  <a:pt x="7286" y="307158"/>
                  <a:pt x="7286" y="677069"/>
                </a:cubicBezTo>
                <a:lnTo>
                  <a:pt x="0" y="677069"/>
                </a:lnTo>
                <a:close/>
              </a:path>
            </a:pathLst>
          </a:custGeom>
          <a:noFill/>
          <a:ln w="9525">
            <a:solidFill>
              <a:srgbClr val="FFFFFF"/>
            </a:solidFill>
            <a:prstDash val="dot"/>
            <a:round/>
            <a:headEnd/>
            <a:tailEnd/>
          </a:ln>
          <a:effectLst>
            <a:outerShdw dist="23000" dir="5400000" rotWithShape="0">
              <a:srgbClr val="808080">
                <a:alpha val="34998"/>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092" name="TextBox 54">
            <a:extLst>
              <a:ext uri="{FF2B5EF4-FFF2-40B4-BE49-F238E27FC236}">
                <a16:creationId xmlns:a16="http://schemas.microsoft.com/office/drawing/2014/main" id="{9152B56B-A40F-441D-AF25-41D9F459F5C5}"/>
              </a:ext>
            </a:extLst>
          </p:cNvPr>
          <p:cNvSpPr txBox="1">
            <a:spLocks noChangeArrowheads="1"/>
          </p:cNvSpPr>
          <p:nvPr/>
        </p:nvSpPr>
        <p:spPr bwMode="auto">
          <a:xfrm>
            <a:off x="322263" y="152353"/>
            <a:ext cx="56419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nb-NO" altLang="en-US" sz="1500" b="1" dirty="0">
                <a:solidFill>
                  <a:srgbClr val="262626"/>
                </a:solidFill>
                <a:latin typeface="Arial" panose="020B0604020202020204" pitchFamily="34" charset="0"/>
              </a:rPr>
              <a:t>SPIRAL CHART</a:t>
            </a:r>
            <a:endParaRPr lang="en-GB" altLang="en-US" sz="1500" dirty="0">
              <a:solidFill>
                <a:srgbClr val="262626"/>
              </a:solidFill>
              <a:latin typeface="Arial" panose="020B0604020202020204" pitchFamily="34" charset="0"/>
            </a:endParaRPr>
          </a:p>
        </p:txBody>
      </p:sp>
      <p:sp>
        <p:nvSpPr>
          <p:cNvPr id="2093" name="TextBox 98">
            <a:extLst>
              <a:ext uri="{FF2B5EF4-FFF2-40B4-BE49-F238E27FC236}">
                <a16:creationId xmlns:a16="http://schemas.microsoft.com/office/drawing/2014/main" id="{F6D42BB8-9B95-47F6-B47A-4CBDB0DED348}"/>
              </a:ext>
            </a:extLst>
          </p:cNvPr>
          <p:cNvSpPr txBox="1">
            <a:spLocks noChangeArrowheads="1"/>
          </p:cNvSpPr>
          <p:nvPr/>
        </p:nvSpPr>
        <p:spPr bwMode="auto">
          <a:xfrm>
            <a:off x="6689725" y="5124450"/>
            <a:ext cx="1435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1400"/>
              <a:t>3. Development and Test</a:t>
            </a:r>
          </a:p>
        </p:txBody>
      </p:sp>
      <p:sp>
        <p:nvSpPr>
          <p:cNvPr id="2094" name="Freeform 104">
            <a:extLst>
              <a:ext uri="{FF2B5EF4-FFF2-40B4-BE49-F238E27FC236}">
                <a16:creationId xmlns:a16="http://schemas.microsoft.com/office/drawing/2014/main" id="{B3593AF9-D15D-40F6-9ADD-34DB2F3A4DBC}"/>
              </a:ext>
            </a:extLst>
          </p:cNvPr>
          <p:cNvSpPr>
            <a:spLocks noChangeArrowheads="1"/>
          </p:cNvSpPr>
          <p:nvPr/>
        </p:nvSpPr>
        <p:spPr bwMode="auto">
          <a:xfrm>
            <a:off x="6496050" y="1209675"/>
            <a:ext cx="2087563" cy="1025525"/>
          </a:xfrm>
          <a:custGeom>
            <a:avLst/>
            <a:gdLst>
              <a:gd name="T0" fmla="*/ 0 w 1981200"/>
              <a:gd name="T1" fmla="*/ 376065 h 1169892"/>
              <a:gd name="T2" fmla="*/ 764897 w 1981200"/>
              <a:gd name="T3" fmla="*/ 0 h 1169892"/>
              <a:gd name="T4" fmla="*/ 1529796 w 1981200"/>
              <a:gd name="T5" fmla="*/ 376065 h 1169892"/>
              <a:gd name="T6" fmla="*/ 764897 w 1981200"/>
              <a:gd name="T7" fmla="*/ 752128 h 1169892"/>
              <a:gd name="T8" fmla="*/ 0 w 1981200"/>
              <a:gd name="T9" fmla="*/ 376065 h 1169892"/>
              <a:gd name="T10" fmla="*/ 0 60000 65536"/>
              <a:gd name="T11" fmla="*/ 0 60000 65536"/>
              <a:gd name="T12" fmla="*/ 0 60000 65536"/>
              <a:gd name="T13" fmla="*/ 0 60000 65536"/>
              <a:gd name="T14" fmla="*/ 0 60000 65536"/>
              <a:gd name="T15" fmla="*/ 0 w 1981200"/>
              <a:gd name="T16" fmla="*/ 0 h 1169892"/>
              <a:gd name="T17" fmla="*/ 1981200 w 1981200"/>
              <a:gd name="T18" fmla="*/ 1169892 h 1169892"/>
            </a:gdLst>
            <a:ahLst/>
            <a:cxnLst>
              <a:cxn ang="T10">
                <a:pos x="T0" y="T1"/>
              </a:cxn>
              <a:cxn ang="T11">
                <a:pos x="T2" y="T3"/>
              </a:cxn>
              <a:cxn ang="T12">
                <a:pos x="T4" y="T5"/>
              </a:cxn>
              <a:cxn ang="T13">
                <a:pos x="T6" y="T7"/>
              </a:cxn>
              <a:cxn ang="T14">
                <a:pos x="T8" y="T9"/>
              </a:cxn>
            </a:cxnLst>
            <a:rect l="T15" t="T16" r="T17" b="T18"/>
            <a:pathLst>
              <a:path w="1981200" h="1169892">
                <a:moveTo>
                  <a:pt x="0" y="584946"/>
                </a:moveTo>
                <a:cubicBezTo>
                  <a:pt x="368300" y="233314"/>
                  <a:pt x="230782" y="5725"/>
                  <a:pt x="990600" y="0"/>
                </a:cubicBezTo>
                <a:cubicBezTo>
                  <a:pt x="1537693" y="0"/>
                  <a:pt x="1981200" y="261889"/>
                  <a:pt x="1981200" y="584946"/>
                </a:cubicBezTo>
                <a:cubicBezTo>
                  <a:pt x="1981200" y="908003"/>
                  <a:pt x="1537693" y="1169892"/>
                  <a:pt x="990600" y="1169892"/>
                </a:cubicBezTo>
                <a:cubicBezTo>
                  <a:pt x="443507" y="1169892"/>
                  <a:pt x="0" y="908003"/>
                  <a:pt x="0" y="584946"/>
                </a:cubicBezTo>
                <a:close/>
              </a:path>
            </a:pathLst>
          </a:custGeom>
          <a:gradFill rotWithShape="1">
            <a:gsLst>
              <a:gs pos="0">
                <a:srgbClr val="D9D9D9"/>
              </a:gs>
              <a:gs pos="53000">
                <a:srgbClr val="F2F2F2"/>
              </a:gs>
              <a:gs pos="100000">
                <a:srgbClr val="FFFFFF"/>
              </a:gs>
            </a:gsLst>
            <a:lin ang="3000000"/>
          </a:gra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095" name="Chord 105">
            <a:extLst>
              <a:ext uri="{FF2B5EF4-FFF2-40B4-BE49-F238E27FC236}">
                <a16:creationId xmlns:a16="http://schemas.microsoft.com/office/drawing/2014/main" id="{B5C8B2AD-3EB0-4195-97F0-F08BF4126E5F}"/>
              </a:ext>
            </a:extLst>
          </p:cNvPr>
          <p:cNvSpPr>
            <a:spLocks noChangeArrowheads="1"/>
          </p:cNvSpPr>
          <p:nvPr/>
        </p:nvSpPr>
        <p:spPr bwMode="auto">
          <a:xfrm rot="-3610249">
            <a:off x="6196807" y="943769"/>
            <a:ext cx="611187" cy="650875"/>
          </a:xfrm>
          <a:custGeom>
            <a:avLst/>
            <a:gdLst>
              <a:gd name="T0" fmla="*/ 387146 w 714048"/>
              <a:gd name="T1" fmla="*/ 401157 h 760831"/>
              <a:gd name="T2" fmla="*/ 25198 w 714048"/>
              <a:gd name="T3" fmla="*/ 347940 h 760831"/>
              <a:gd name="T4" fmla="*/ 206172 w 714048"/>
              <a:gd name="T5" fmla="*/ 374549 h 760831"/>
              <a:gd name="T6" fmla="*/ 0 60000 65536"/>
              <a:gd name="T7" fmla="*/ 0 60000 65536"/>
              <a:gd name="T8" fmla="*/ 0 60000 65536"/>
              <a:gd name="T9" fmla="*/ 104570 w 714048"/>
              <a:gd name="T10" fmla="*/ 111421 h 760831"/>
              <a:gd name="T11" fmla="*/ 609478 w 714048"/>
              <a:gd name="T12" fmla="*/ 649410 h 760831"/>
            </a:gdLst>
            <a:ahLst/>
            <a:cxnLst>
              <a:cxn ang="T6">
                <a:pos x="T0" y="T1"/>
              </a:cxn>
              <a:cxn ang="T7">
                <a:pos x="T2" y="T3"/>
              </a:cxn>
              <a:cxn ang="T8">
                <a:pos x="T4" y="T5"/>
              </a:cxn>
            </a:cxnLst>
            <a:rect l="T9" t="T10" r="T11" b="T12"/>
            <a:pathLst>
              <a:path w="714048" h="760831">
                <a:moveTo>
                  <a:pt x="617355" y="640746"/>
                </a:moveTo>
                <a:lnTo>
                  <a:pt x="617355" y="640746"/>
                </a:lnTo>
                <a:cubicBezTo>
                  <a:pt x="549867" y="717366"/>
                  <a:pt x="455641" y="760830"/>
                  <a:pt x="357024" y="760831"/>
                </a:cubicBezTo>
                <a:cubicBezTo>
                  <a:pt x="223765" y="760831"/>
                  <a:pt x="101598" y="681755"/>
                  <a:pt x="40180" y="555746"/>
                </a:cubicBezTo>
                <a:lnTo>
                  <a:pt x="617355" y="640746"/>
                </a:lnTo>
                <a:close/>
              </a:path>
            </a:pathLst>
          </a:custGeom>
          <a:gradFill rotWithShape="1">
            <a:gsLst>
              <a:gs pos="0">
                <a:srgbClr val="73A919"/>
              </a:gs>
              <a:gs pos="100000">
                <a:srgbClr val="9EEC1E"/>
              </a:gs>
            </a:gsLst>
            <a:lin ang="5400000"/>
          </a:gradFill>
          <a:ln>
            <a:noFill/>
          </a:ln>
          <a:effectLst>
            <a:outerShdw dist="12700" dir="4199904"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096" name="TextBox 111">
            <a:extLst>
              <a:ext uri="{FF2B5EF4-FFF2-40B4-BE49-F238E27FC236}">
                <a16:creationId xmlns:a16="http://schemas.microsoft.com/office/drawing/2014/main" id="{CBFC0ED9-3BF3-4FFB-B5E7-3D9F06D74A35}"/>
              </a:ext>
            </a:extLst>
          </p:cNvPr>
          <p:cNvSpPr txBox="1">
            <a:spLocks noChangeArrowheads="1"/>
          </p:cNvSpPr>
          <p:nvPr/>
        </p:nvSpPr>
        <p:spPr bwMode="auto">
          <a:xfrm>
            <a:off x="6884988" y="1257300"/>
            <a:ext cx="14351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1400"/>
              <a:t>2. Validate Value Props and Identify/ Resolve </a:t>
            </a:r>
            <a:br>
              <a:rPr lang="en-US" altLang="en-US" sz="1400"/>
            </a:br>
            <a:r>
              <a:rPr lang="en-US" altLang="en-US" sz="1400"/>
              <a:t>Risks</a:t>
            </a:r>
          </a:p>
        </p:txBody>
      </p:sp>
      <p:sp>
        <p:nvSpPr>
          <p:cNvPr id="2097" name="Freeform 128">
            <a:extLst>
              <a:ext uri="{FF2B5EF4-FFF2-40B4-BE49-F238E27FC236}">
                <a16:creationId xmlns:a16="http://schemas.microsoft.com/office/drawing/2014/main" id="{6890E51A-5595-4CD1-9950-91C017F85A84}"/>
              </a:ext>
            </a:extLst>
          </p:cNvPr>
          <p:cNvSpPr>
            <a:spLocks noChangeArrowheads="1"/>
          </p:cNvSpPr>
          <p:nvPr/>
        </p:nvSpPr>
        <p:spPr bwMode="auto">
          <a:xfrm>
            <a:off x="882650" y="4848225"/>
            <a:ext cx="1695450" cy="1001713"/>
          </a:xfrm>
          <a:custGeom>
            <a:avLst/>
            <a:gdLst>
              <a:gd name="T0" fmla="*/ 0 w 1981200"/>
              <a:gd name="T1" fmla="*/ 367333 h 1169892"/>
              <a:gd name="T2" fmla="*/ 621034 w 1981200"/>
              <a:gd name="T3" fmla="*/ 0 h 1169892"/>
              <a:gd name="T4" fmla="*/ 1242069 w 1981200"/>
              <a:gd name="T5" fmla="*/ 367333 h 1169892"/>
              <a:gd name="T6" fmla="*/ 621034 w 1981200"/>
              <a:gd name="T7" fmla="*/ 734665 h 1169892"/>
              <a:gd name="T8" fmla="*/ 0 w 1981200"/>
              <a:gd name="T9" fmla="*/ 367333 h 1169892"/>
              <a:gd name="T10" fmla="*/ 0 60000 65536"/>
              <a:gd name="T11" fmla="*/ 0 60000 65536"/>
              <a:gd name="T12" fmla="*/ 0 60000 65536"/>
              <a:gd name="T13" fmla="*/ 0 60000 65536"/>
              <a:gd name="T14" fmla="*/ 0 60000 65536"/>
              <a:gd name="T15" fmla="*/ 0 w 1981200"/>
              <a:gd name="T16" fmla="*/ 0 h 1169892"/>
              <a:gd name="T17" fmla="*/ 1981200 w 1981200"/>
              <a:gd name="T18" fmla="*/ 1169892 h 1169892"/>
            </a:gdLst>
            <a:ahLst/>
            <a:cxnLst>
              <a:cxn ang="T10">
                <a:pos x="T0" y="T1"/>
              </a:cxn>
              <a:cxn ang="T11">
                <a:pos x="T2" y="T3"/>
              </a:cxn>
              <a:cxn ang="T12">
                <a:pos x="T4" y="T5"/>
              </a:cxn>
              <a:cxn ang="T13">
                <a:pos x="T6" y="T7"/>
              </a:cxn>
              <a:cxn ang="T14">
                <a:pos x="T8" y="T9"/>
              </a:cxn>
            </a:cxnLst>
            <a:rect l="T15" t="T16" r="T17" b="T18"/>
            <a:pathLst>
              <a:path w="1981200" h="1169892">
                <a:moveTo>
                  <a:pt x="0" y="584946"/>
                </a:moveTo>
                <a:cubicBezTo>
                  <a:pt x="368300" y="233314"/>
                  <a:pt x="230782" y="5725"/>
                  <a:pt x="990600" y="0"/>
                </a:cubicBezTo>
                <a:cubicBezTo>
                  <a:pt x="1537693" y="0"/>
                  <a:pt x="1981200" y="261889"/>
                  <a:pt x="1981200" y="584946"/>
                </a:cubicBezTo>
                <a:cubicBezTo>
                  <a:pt x="1981200" y="908003"/>
                  <a:pt x="1537693" y="1169892"/>
                  <a:pt x="990600" y="1169892"/>
                </a:cubicBezTo>
                <a:cubicBezTo>
                  <a:pt x="443507" y="1169892"/>
                  <a:pt x="0" y="908003"/>
                  <a:pt x="0" y="584946"/>
                </a:cubicBezTo>
                <a:close/>
              </a:path>
            </a:pathLst>
          </a:custGeom>
          <a:gradFill rotWithShape="1">
            <a:gsLst>
              <a:gs pos="0">
                <a:srgbClr val="D9D9D9"/>
              </a:gs>
              <a:gs pos="53000">
                <a:srgbClr val="F2F2F2"/>
              </a:gs>
              <a:gs pos="100000">
                <a:srgbClr val="FFFFFF"/>
              </a:gs>
            </a:gsLst>
            <a:lin ang="3000000"/>
          </a:gra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098" name="Chord 129">
            <a:extLst>
              <a:ext uri="{FF2B5EF4-FFF2-40B4-BE49-F238E27FC236}">
                <a16:creationId xmlns:a16="http://schemas.microsoft.com/office/drawing/2014/main" id="{CBD51C1C-B3A2-465B-BC99-DA7EF49C57EB}"/>
              </a:ext>
            </a:extLst>
          </p:cNvPr>
          <p:cNvSpPr>
            <a:spLocks noChangeArrowheads="1"/>
          </p:cNvSpPr>
          <p:nvPr/>
        </p:nvSpPr>
        <p:spPr bwMode="auto">
          <a:xfrm rot="-3610249">
            <a:off x="583407" y="4728369"/>
            <a:ext cx="611187" cy="650875"/>
          </a:xfrm>
          <a:custGeom>
            <a:avLst/>
            <a:gdLst>
              <a:gd name="T0" fmla="*/ 387146 w 714048"/>
              <a:gd name="T1" fmla="*/ 401157 h 760831"/>
              <a:gd name="T2" fmla="*/ 25198 w 714048"/>
              <a:gd name="T3" fmla="*/ 347940 h 760831"/>
              <a:gd name="T4" fmla="*/ 206172 w 714048"/>
              <a:gd name="T5" fmla="*/ 374549 h 760831"/>
              <a:gd name="T6" fmla="*/ 0 60000 65536"/>
              <a:gd name="T7" fmla="*/ 0 60000 65536"/>
              <a:gd name="T8" fmla="*/ 0 60000 65536"/>
              <a:gd name="T9" fmla="*/ 104570 w 714048"/>
              <a:gd name="T10" fmla="*/ 111421 h 760831"/>
              <a:gd name="T11" fmla="*/ 609478 w 714048"/>
              <a:gd name="T12" fmla="*/ 649410 h 760831"/>
            </a:gdLst>
            <a:ahLst/>
            <a:cxnLst>
              <a:cxn ang="T6">
                <a:pos x="T0" y="T1"/>
              </a:cxn>
              <a:cxn ang="T7">
                <a:pos x="T2" y="T3"/>
              </a:cxn>
              <a:cxn ang="T8">
                <a:pos x="T4" y="T5"/>
              </a:cxn>
            </a:cxnLst>
            <a:rect l="T9" t="T10" r="T11" b="T12"/>
            <a:pathLst>
              <a:path w="714048" h="760831">
                <a:moveTo>
                  <a:pt x="617355" y="640746"/>
                </a:moveTo>
                <a:lnTo>
                  <a:pt x="617355" y="640746"/>
                </a:lnTo>
                <a:cubicBezTo>
                  <a:pt x="549867" y="717366"/>
                  <a:pt x="455641" y="760830"/>
                  <a:pt x="357024" y="760831"/>
                </a:cubicBezTo>
                <a:cubicBezTo>
                  <a:pt x="223765" y="760831"/>
                  <a:pt x="101598" y="681755"/>
                  <a:pt x="40180" y="555746"/>
                </a:cubicBezTo>
                <a:lnTo>
                  <a:pt x="617355" y="640746"/>
                </a:lnTo>
                <a:close/>
              </a:path>
            </a:pathLst>
          </a:custGeom>
          <a:gradFill rotWithShape="1">
            <a:gsLst>
              <a:gs pos="0">
                <a:srgbClr val="73A919"/>
              </a:gs>
              <a:gs pos="100000">
                <a:srgbClr val="9EEC1E"/>
              </a:gs>
            </a:gsLst>
            <a:lin ang="5400000"/>
          </a:gradFill>
          <a:ln>
            <a:noFill/>
          </a:ln>
          <a:effectLst>
            <a:outerShdw dist="12700" dir="4199904"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099" name="TextBox 130">
            <a:extLst>
              <a:ext uri="{FF2B5EF4-FFF2-40B4-BE49-F238E27FC236}">
                <a16:creationId xmlns:a16="http://schemas.microsoft.com/office/drawing/2014/main" id="{859C913A-7507-495E-8F68-0BC51DA11748}"/>
              </a:ext>
            </a:extLst>
          </p:cNvPr>
          <p:cNvSpPr txBox="1">
            <a:spLocks noChangeArrowheads="1"/>
          </p:cNvSpPr>
          <p:nvPr/>
        </p:nvSpPr>
        <p:spPr bwMode="auto">
          <a:xfrm>
            <a:off x="1038225" y="5124450"/>
            <a:ext cx="1435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1400"/>
              <a:t>4. Plan the next iteration</a:t>
            </a:r>
          </a:p>
        </p:txBody>
      </p:sp>
      <p:sp>
        <p:nvSpPr>
          <p:cNvPr id="2100" name="Freeform 132">
            <a:extLst>
              <a:ext uri="{FF2B5EF4-FFF2-40B4-BE49-F238E27FC236}">
                <a16:creationId xmlns:a16="http://schemas.microsoft.com/office/drawing/2014/main" id="{D11BD1A7-4EF7-4D4C-99C2-0E9A07197A58}"/>
              </a:ext>
            </a:extLst>
          </p:cNvPr>
          <p:cNvSpPr>
            <a:spLocks noChangeArrowheads="1"/>
          </p:cNvSpPr>
          <p:nvPr/>
        </p:nvSpPr>
        <p:spPr bwMode="auto">
          <a:xfrm>
            <a:off x="882650" y="1063625"/>
            <a:ext cx="1695450" cy="1001713"/>
          </a:xfrm>
          <a:custGeom>
            <a:avLst/>
            <a:gdLst>
              <a:gd name="T0" fmla="*/ 0 w 1981200"/>
              <a:gd name="T1" fmla="*/ 367333 h 1169892"/>
              <a:gd name="T2" fmla="*/ 621034 w 1981200"/>
              <a:gd name="T3" fmla="*/ 0 h 1169892"/>
              <a:gd name="T4" fmla="*/ 1242069 w 1981200"/>
              <a:gd name="T5" fmla="*/ 367333 h 1169892"/>
              <a:gd name="T6" fmla="*/ 621034 w 1981200"/>
              <a:gd name="T7" fmla="*/ 734665 h 1169892"/>
              <a:gd name="T8" fmla="*/ 0 w 1981200"/>
              <a:gd name="T9" fmla="*/ 367333 h 1169892"/>
              <a:gd name="T10" fmla="*/ 0 60000 65536"/>
              <a:gd name="T11" fmla="*/ 0 60000 65536"/>
              <a:gd name="T12" fmla="*/ 0 60000 65536"/>
              <a:gd name="T13" fmla="*/ 0 60000 65536"/>
              <a:gd name="T14" fmla="*/ 0 60000 65536"/>
              <a:gd name="T15" fmla="*/ 0 w 1981200"/>
              <a:gd name="T16" fmla="*/ 0 h 1169892"/>
              <a:gd name="T17" fmla="*/ 1981200 w 1981200"/>
              <a:gd name="T18" fmla="*/ 1169892 h 1169892"/>
            </a:gdLst>
            <a:ahLst/>
            <a:cxnLst>
              <a:cxn ang="T10">
                <a:pos x="T0" y="T1"/>
              </a:cxn>
              <a:cxn ang="T11">
                <a:pos x="T2" y="T3"/>
              </a:cxn>
              <a:cxn ang="T12">
                <a:pos x="T4" y="T5"/>
              </a:cxn>
              <a:cxn ang="T13">
                <a:pos x="T6" y="T7"/>
              </a:cxn>
              <a:cxn ang="T14">
                <a:pos x="T8" y="T9"/>
              </a:cxn>
            </a:cxnLst>
            <a:rect l="T15" t="T16" r="T17" b="T18"/>
            <a:pathLst>
              <a:path w="1981200" h="1169892">
                <a:moveTo>
                  <a:pt x="0" y="584946"/>
                </a:moveTo>
                <a:cubicBezTo>
                  <a:pt x="368300" y="233314"/>
                  <a:pt x="230782" y="5725"/>
                  <a:pt x="990600" y="0"/>
                </a:cubicBezTo>
                <a:cubicBezTo>
                  <a:pt x="1537693" y="0"/>
                  <a:pt x="1981200" y="261889"/>
                  <a:pt x="1981200" y="584946"/>
                </a:cubicBezTo>
                <a:cubicBezTo>
                  <a:pt x="1981200" y="908003"/>
                  <a:pt x="1537693" y="1169892"/>
                  <a:pt x="990600" y="1169892"/>
                </a:cubicBezTo>
                <a:cubicBezTo>
                  <a:pt x="443507" y="1169892"/>
                  <a:pt x="0" y="908003"/>
                  <a:pt x="0" y="584946"/>
                </a:cubicBezTo>
                <a:close/>
              </a:path>
            </a:pathLst>
          </a:custGeom>
          <a:gradFill rotWithShape="1">
            <a:gsLst>
              <a:gs pos="0">
                <a:srgbClr val="D9D9D9"/>
              </a:gs>
              <a:gs pos="53000">
                <a:srgbClr val="F2F2F2"/>
              </a:gs>
              <a:gs pos="100000">
                <a:srgbClr val="FFFFFF"/>
              </a:gs>
            </a:gsLst>
            <a:lin ang="3000000"/>
          </a:gra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101" name="Chord 133">
            <a:extLst>
              <a:ext uri="{FF2B5EF4-FFF2-40B4-BE49-F238E27FC236}">
                <a16:creationId xmlns:a16="http://schemas.microsoft.com/office/drawing/2014/main" id="{83C026DF-72AD-42CE-B39F-533ABA8859F1}"/>
              </a:ext>
            </a:extLst>
          </p:cNvPr>
          <p:cNvSpPr>
            <a:spLocks noChangeArrowheads="1"/>
          </p:cNvSpPr>
          <p:nvPr/>
        </p:nvSpPr>
        <p:spPr bwMode="auto">
          <a:xfrm rot="-3610249">
            <a:off x="583407" y="943769"/>
            <a:ext cx="611187" cy="650875"/>
          </a:xfrm>
          <a:custGeom>
            <a:avLst/>
            <a:gdLst>
              <a:gd name="T0" fmla="*/ 387146 w 714048"/>
              <a:gd name="T1" fmla="*/ 401157 h 760831"/>
              <a:gd name="T2" fmla="*/ 25198 w 714048"/>
              <a:gd name="T3" fmla="*/ 347940 h 760831"/>
              <a:gd name="T4" fmla="*/ 206172 w 714048"/>
              <a:gd name="T5" fmla="*/ 374549 h 760831"/>
              <a:gd name="T6" fmla="*/ 0 60000 65536"/>
              <a:gd name="T7" fmla="*/ 0 60000 65536"/>
              <a:gd name="T8" fmla="*/ 0 60000 65536"/>
              <a:gd name="T9" fmla="*/ 104570 w 714048"/>
              <a:gd name="T10" fmla="*/ 111421 h 760831"/>
              <a:gd name="T11" fmla="*/ 609478 w 714048"/>
              <a:gd name="T12" fmla="*/ 649410 h 760831"/>
            </a:gdLst>
            <a:ahLst/>
            <a:cxnLst>
              <a:cxn ang="T6">
                <a:pos x="T0" y="T1"/>
              </a:cxn>
              <a:cxn ang="T7">
                <a:pos x="T2" y="T3"/>
              </a:cxn>
              <a:cxn ang="T8">
                <a:pos x="T4" y="T5"/>
              </a:cxn>
            </a:cxnLst>
            <a:rect l="T9" t="T10" r="T11" b="T12"/>
            <a:pathLst>
              <a:path w="714048" h="760831">
                <a:moveTo>
                  <a:pt x="617355" y="640746"/>
                </a:moveTo>
                <a:lnTo>
                  <a:pt x="617355" y="640746"/>
                </a:lnTo>
                <a:cubicBezTo>
                  <a:pt x="549867" y="717366"/>
                  <a:pt x="455641" y="760830"/>
                  <a:pt x="357024" y="760831"/>
                </a:cubicBezTo>
                <a:cubicBezTo>
                  <a:pt x="223765" y="760831"/>
                  <a:pt x="101598" y="681755"/>
                  <a:pt x="40180" y="555746"/>
                </a:cubicBezTo>
                <a:lnTo>
                  <a:pt x="617355" y="640746"/>
                </a:lnTo>
                <a:close/>
              </a:path>
            </a:pathLst>
          </a:custGeom>
          <a:gradFill rotWithShape="1">
            <a:gsLst>
              <a:gs pos="0">
                <a:srgbClr val="73A919"/>
              </a:gs>
              <a:gs pos="100000">
                <a:srgbClr val="9EEC1E"/>
              </a:gs>
            </a:gsLst>
            <a:lin ang="5400000"/>
          </a:gradFill>
          <a:ln>
            <a:noFill/>
          </a:ln>
          <a:effectLst>
            <a:outerShdw dist="12700" dir="4199904"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102" name="TextBox 102">
            <a:extLst>
              <a:ext uri="{FF2B5EF4-FFF2-40B4-BE49-F238E27FC236}">
                <a16:creationId xmlns:a16="http://schemas.microsoft.com/office/drawing/2014/main" id="{A47E8A3D-0EDC-42D4-924C-DDE9FEDCD2A4}"/>
              </a:ext>
            </a:extLst>
          </p:cNvPr>
          <p:cNvSpPr txBox="1">
            <a:spLocks noChangeArrowheads="1"/>
          </p:cNvSpPr>
          <p:nvPr/>
        </p:nvSpPr>
        <p:spPr bwMode="auto">
          <a:xfrm>
            <a:off x="1012825" y="1314450"/>
            <a:ext cx="1435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1400"/>
              <a:t>1.Determine</a:t>
            </a:r>
          </a:p>
          <a:p>
            <a:pPr algn="ctr" eaLnBrk="1" hangingPunct="1">
              <a:spcBef>
                <a:spcPct val="0"/>
              </a:spcBef>
              <a:buFontTx/>
              <a:buNone/>
            </a:pPr>
            <a:r>
              <a:rPr lang="en-US" altLang="en-US" sz="1400"/>
              <a:t>objectives </a:t>
            </a:r>
          </a:p>
        </p:txBody>
      </p:sp>
    </p:spTree>
    <p:extLst>
      <p:ext uri="{BB962C8B-B14F-4D97-AF65-F5344CB8AC3E}">
        <p14:creationId xmlns:p14="http://schemas.microsoft.com/office/powerpoint/2010/main" val="2318658478"/>
      </p:ext>
    </p:extLst>
  </p:cSld>
  <p:clrMapOvr>
    <a:masterClrMapping/>
  </p:clrMapOvr>
  <p:transition>
    <p:wipe dir="r"/>
  </p:transition>
</p:sld>
</file>

<file path=ppt/theme/theme1.xml><?xml version="1.0" encoding="utf-8"?>
<a:theme xmlns:a="http://schemas.openxmlformats.org/drawingml/2006/main" name="Honeywell Powerpoint Template">
  <a:themeElements>
    <a:clrScheme name="">
      <a:dk1>
        <a:srgbClr val="000000"/>
      </a:dk1>
      <a:lt1>
        <a:srgbClr val="FFFFFF"/>
      </a:lt1>
      <a:dk2>
        <a:srgbClr val="FFFFFF"/>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Honeywell Powerpoin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bodyPr>
      <a:lstStyle>
        <a:defPPr marL="174625" marR="0" indent="-174625" algn="ctr" defTabSz="914400" rtl="0" eaLnBrk="0" fontAlgn="base" latinLnBrk="0" hangingPunct="0">
          <a:lnSpc>
            <a:spcPct val="85000"/>
          </a:lnSpc>
          <a:spcBef>
            <a:spcPct val="30000"/>
          </a:spcBef>
          <a:spcAft>
            <a:spcPct val="0"/>
          </a:spcAft>
          <a:buClr>
            <a:srgbClr val="DC241F"/>
          </a:buClr>
          <a:buSzTx/>
          <a:buFontTx/>
          <a:buNone/>
          <a:tabLst/>
          <a:defRPr kumimoji="0" lang="en-US" sz="2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bodyPr>
      <a:lstStyle>
        <a:defPPr marL="174625" marR="0" indent="-174625" algn="ctr" defTabSz="914400" rtl="0" eaLnBrk="0" fontAlgn="base" latinLnBrk="0" hangingPunct="0">
          <a:lnSpc>
            <a:spcPct val="85000"/>
          </a:lnSpc>
          <a:spcBef>
            <a:spcPct val="30000"/>
          </a:spcBef>
          <a:spcAft>
            <a:spcPct val="0"/>
          </a:spcAft>
          <a:buClr>
            <a:srgbClr val="DC241F"/>
          </a:buClr>
          <a:buSzTx/>
          <a:buFontTx/>
          <a:buNone/>
          <a:tabLst/>
          <a:defRPr kumimoji="0" lang="en-US" sz="2800" b="1" i="0" u="none" strike="noStrike" cap="none" normalizeH="0" baseline="0" smtClean="0">
            <a:ln>
              <a:noFill/>
            </a:ln>
            <a:solidFill>
              <a:schemeClr val="tx1"/>
            </a:solidFill>
            <a:effectLst/>
            <a:latin typeface="Arial" charset="0"/>
          </a:defRPr>
        </a:defPPr>
      </a:lstStyle>
    </a:lnDef>
  </a:objectDefaults>
  <a:extraClrSchemeLst>
    <a:extraClrScheme>
      <a:clrScheme name="Honeywell Powerpoint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Honeywell Powerpoint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Honeywell Powerpoint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Honeywell Powerpoint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oneywell Powerpoint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Honeywell Powerpoint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Honeywell Powerpoint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EB0E19481AD740816C510C741B9922" ma:contentTypeVersion="10" ma:contentTypeDescription="Create a new document." ma:contentTypeScope="" ma:versionID="c884e95d772af74ce8f852590f8116c4">
  <xsd:schema xmlns:xsd="http://www.w3.org/2001/XMLSchema" xmlns:p="http://schemas.microsoft.com/office/2006/metadata/properties" xmlns:ns2="6dd88d8b-f5f3-4047-816b-1b197e9e7887" targetNamespace="http://schemas.microsoft.com/office/2006/metadata/properties" ma:root="true" ma:fieldsID="2cfeafb710d96dd6f8df184b002bfc87" ns2:_="">
    <xsd:import namespace="6dd88d8b-f5f3-4047-816b-1b197e9e7887"/>
    <xsd:element name="properties">
      <xsd:complexType>
        <xsd:sequence>
          <xsd:element name="documentManagement">
            <xsd:complexType>
              <xsd:all>
                <xsd:element ref="ns2:Phase_x0020_or_x0020_Activity" minOccurs="0"/>
                <xsd:element ref="ns2:Deliverable_x0020_or_x0020_Tool" minOccurs="0"/>
                <xsd:element ref="ns2:Archived" minOccurs="0"/>
                <xsd:element ref="ns2:Purpose" minOccurs="0"/>
                <xsd:element ref="ns2:ByPhase" minOccurs="0"/>
                <xsd:element ref="ns2:Large" minOccurs="0"/>
                <xsd:element ref="ns2:Medium" minOccurs="0"/>
                <xsd:element ref="ns2:Small" minOccurs="0"/>
                <xsd:element ref="ns2:Size" minOccurs="0"/>
              </xsd:all>
            </xsd:complexType>
          </xsd:element>
        </xsd:sequence>
      </xsd:complexType>
    </xsd:element>
  </xsd:schema>
  <xsd:schema xmlns:xsd="http://www.w3.org/2001/XMLSchema" xmlns:dms="http://schemas.microsoft.com/office/2006/documentManagement/types" targetNamespace="6dd88d8b-f5f3-4047-816b-1b197e9e7887" elementFormDefault="qualified">
    <xsd:import namespace="http://schemas.microsoft.com/office/2006/documentManagement/types"/>
    <xsd:element name="Phase_x0020_or_x0020_Activity" ma:index="8" nillable="true" ma:displayName="Phase or Activity" ma:default="Prioritization" ma:format="Dropdown" ma:internalName="Phase_x0020_or_x0020_Activity">
      <xsd:simpleType>
        <xsd:restriction base="dms:Choice">
          <xsd:enumeration value="Prioritization"/>
          <xsd:enumeration value="Requirements_Planning"/>
          <xsd:enumeration value="Design_Build"/>
          <xsd:enumeration value="Test_Accept"/>
          <xsd:enumeration value="Implement_Close"/>
          <xsd:enumeration value="Maintenance"/>
          <xsd:enumeration value="Control"/>
          <xsd:enumeration value="Communications"/>
          <xsd:enumeration value="Financials"/>
        </xsd:restriction>
      </xsd:simpleType>
    </xsd:element>
    <xsd:element name="Deliverable_x0020_or_x0020_Tool" ma:index="9" nillable="true" ma:displayName="Deliverable or Tool" ma:default="Deliverable" ma:format="Dropdown" ma:internalName="Deliverable_x0020_or_x0020_Tool">
      <xsd:simpleType>
        <xsd:restriction base="dms:Choice">
          <xsd:enumeration value="Deliverable"/>
          <xsd:enumeration value="Tool"/>
        </xsd:restriction>
      </xsd:simpleType>
    </xsd:element>
    <xsd:element name="Archived" ma:index="10" nillable="true" ma:displayName="Archived" ma:default="0" ma:internalName="Archived">
      <xsd:simpleType>
        <xsd:restriction base="dms:Boolean"/>
      </xsd:simpleType>
    </xsd:element>
    <xsd:element name="Purpose" ma:index="11" nillable="true" ma:displayName="Purpose" ma:internalName="Purpose">
      <xsd:simpleType>
        <xsd:restriction base="dms:Note"/>
      </xsd:simpleType>
    </xsd:element>
    <xsd:element name="ByPhase" ma:index="12" nillable="true" ma:displayName="By Phase" ma:default=".  Prioritization" ma:format="Dropdown" ma:internalName="ByPhase">
      <xsd:simpleType>
        <xsd:restriction base="dms:Choice">
          <xsd:enumeration value=".  Control"/>
          <xsd:enumeration value=".  Prioritization"/>
          <xsd:enumeration value=". Requirements_Planning"/>
          <xsd:enumeration value=".Design_Build"/>
          <xsd:enumeration value=": Implement_Close"/>
          <xsd:enumeration value=":  Test_Accept"/>
          <xsd:enumeration value="_Maintenance"/>
          <xsd:enumeration value="Communications"/>
          <xsd:enumeration value="Financials"/>
        </xsd:restriction>
      </xsd:simpleType>
    </xsd:element>
    <xsd:element name="Large" ma:index="13" nillable="true" ma:displayName="Large" ma:default="R" ma:format="Dropdown" ma:internalName="Large">
      <xsd:simpleType>
        <xsd:restriction base="dms:Choice">
          <xsd:enumeration value="R"/>
          <xsd:enumeration value="O"/>
          <xsd:enumeration value="ERP"/>
          <xsd:enumeration value="N/A"/>
        </xsd:restriction>
      </xsd:simpleType>
    </xsd:element>
    <xsd:element name="Medium" ma:index="14" nillable="true" ma:displayName="Medium" ma:default="R" ma:format="Dropdown" ma:internalName="Medium">
      <xsd:simpleType>
        <xsd:restriction base="dms:Choice">
          <xsd:enumeration value="R"/>
          <xsd:enumeration value="O"/>
          <xsd:enumeration value="ERP"/>
          <xsd:enumeration value="N/A"/>
        </xsd:restriction>
      </xsd:simpleType>
    </xsd:element>
    <xsd:element name="Small" ma:index="15" nillable="true" ma:displayName="Small" ma:default="R" ma:format="Dropdown" ma:internalName="Small">
      <xsd:simpleType>
        <xsd:restriction base="dms:Choice">
          <xsd:enumeration value="R"/>
          <xsd:enumeration value="O"/>
          <xsd:enumeration value="ERP"/>
          <xsd:enumeration value="N/A"/>
        </xsd:restriction>
      </xsd:simpleType>
    </xsd:element>
    <xsd:element name="Size" ma:index="16" nillable="true" ma:displayName="Size" ma:default="All" ma:internalName="Size">
      <xsd:complexType>
        <xsd:complexContent>
          <xsd:extension base="dms:MultiChoice">
            <xsd:sequence>
              <xsd:element name="Value" maxOccurs="unbounded" minOccurs="0" nillable="true">
                <xsd:simpleType>
                  <xsd:restriction base="dms:Choice">
                    <xsd:enumeration value="All"/>
                    <xsd:enumeration value="Large"/>
                    <xsd:enumeration value="Medium"/>
                    <xsd:enumeration value="Small"/>
                  </xsd:restriction>
                </xsd:simple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Large xmlns="6dd88d8b-f5f3-4047-816b-1b197e9e7887">R</Large>
    <ByPhase xmlns="6dd88d8b-f5f3-4047-816b-1b197e9e7887">.  Prioritization</ByPhase>
    <Small xmlns="6dd88d8b-f5f3-4047-816b-1b197e9e7887">O</Small>
    <Deliverable_x0020_or_x0020_Tool xmlns="6dd88d8b-f5f3-4047-816b-1b197e9e7887">Deliverable</Deliverable_x0020_or_x0020_Tool>
    <Purpose xmlns="6dd88d8b-f5f3-4047-816b-1b197e9e7887">Presentation of project readiness to begin; communicate risk levels; initiate financial and schedule management; Required in the Prioritization phase</Purpose>
    <Archived xmlns="6dd88d8b-f5f3-4047-816b-1b197e9e7887">false</Archived>
    <Size xmlns="6dd88d8b-f5f3-4047-816b-1b197e9e7887">
      <Value>Large</Value>
      <Value>Medium</Value>
    </Size>
    <Phase_x0020_or_x0020_Activity xmlns="6dd88d8b-f5f3-4047-816b-1b197e9e7887">Prioritization</Phase_x0020_or_x0020_Activity>
    <Medium xmlns="6dd88d8b-f5f3-4047-816b-1b197e9e7887">R</Medium>
  </documentManagement>
</p:properties>
</file>

<file path=customXml/itemProps1.xml><?xml version="1.0" encoding="utf-8"?>
<ds:datastoreItem xmlns:ds="http://schemas.openxmlformats.org/officeDocument/2006/customXml" ds:itemID="{E583DE7D-D443-4E62-B6A7-13F614BB23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d88d8b-f5f3-4047-816b-1b197e9e788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8398395E-B0E0-46B3-AF87-10B7C4B8EA99}">
  <ds:schemaRefs>
    <ds:schemaRef ds:uri="http://schemas.microsoft.com/office/2006/metadata/longProperties"/>
  </ds:schemaRefs>
</ds:datastoreItem>
</file>

<file path=customXml/itemProps3.xml><?xml version="1.0" encoding="utf-8"?>
<ds:datastoreItem xmlns:ds="http://schemas.openxmlformats.org/officeDocument/2006/customXml" ds:itemID="{BEC355A2-6399-43F6-B938-5209FFC25CFA}">
  <ds:schemaRefs>
    <ds:schemaRef ds:uri="http://schemas.microsoft.com/sharepoint/v3/contenttype/forms"/>
  </ds:schemaRefs>
</ds:datastoreItem>
</file>

<file path=customXml/itemProps4.xml><?xml version="1.0" encoding="utf-8"?>
<ds:datastoreItem xmlns:ds="http://schemas.openxmlformats.org/officeDocument/2006/customXml" ds:itemID="{6BB5F666-97BA-4A59-842F-149FA4B73552}">
  <ds:schemaRefs>
    <ds:schemaRef ds:uri="http://purl.org/dc/elements/1.1/"/>
    <ds:schemaRef ds:uri="http://schemas.microsoft.com/office/2006/metadata/properties"/>
    <ds:schemaRef ds:uri="6dd88d8b-f5f3-4047-816b-1b197e9e7887"/>
    <ds:schemaRef ds:uri="http://schemas.microsoft.com/office/2006/documentManagement/types"/>
    <ds:schemaRef ds:uri="http://purl.org/dc/terms/"/>
    <ds:schemaRef ds:uri="http://schemas.openxmlformats.org/package/2006/metadata/core-properties"/>
    <ds:schemaRef ds:uri="http://purl.org/dc/dcmitype/"/>
    <ds:schemaRef ds:uri="http://www.w3.org/XML/1998/namespa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9171</TotalTime>
  <Words>609</Words>
  <Application>Microsoft Office PowerPoint</Application>
  <PresentationFormat>On-screen Show (4:3)</PresentationFormat>
  <Paragraphs>100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Times New Roman</vt:lpstr>
      <vt:lpstr>Wingdings</vt:lpstr>
      <vt:lpstr>Honeywell Powerpoint Template</vt:lpstr>
      <vt:lpstr>  Project Charter Template  </vt:lpstr>
      <vt:lpstr>Project Description &amp; Scope </vt:lpstr>
      <vt:lpstr>Sponsors, Stakeholders and Roles &amp; Responsibilities </vt:lpstr>
      <vt:lpstr>Business Case </vt:lpstr>
      <vt:lpstr>Key Milestones &amp; Deliverables </vt:lpstr>
      <vt:lpstr>Critical Success Factors &amp; Risks  </vt:lpstr>
      <vt:lpstr>PowerPoint Presentation</vt:lpstr>
      <vt:lpstr>PowerPoint Presentation</vt:lpstr>
      <vt:lpstr>PowerPoint Presentation</vt:lpstr>
    </vt:vector>
  </TitlesOfParts>
  <Company>Honeywell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Initiation CHARTER Meeting PPT Template_v3.ppt</dc:title>
  <dc:creator>John Aaron</dc:creator>
  <cp:lastModifiedBy>John Aaron</cp:lastModifiedBy>
  <cp:revision>442</cp:revision>
  <dcterms:created xsi:type="dcterms:W3CDTF">2005-01-19T20:15:13Z</dcterms:created>
  <dcterms:modified xsi:type="dcterms:W3CDTF">2020-05-06T23:08:39Z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Notes0">
    <vt:lpwstr>Presentation of project readiness to begin; communicate risk levels; initiate financial and schedule management; Required in the Prioritization phase</vt:lpwstr>
  </property>
  <property fmtid="{D5CDD505-2E9C-101B-9397-08002B2CF9AE}" pid="4" name="Order">
    <vt:lpwstr>3800.00000000000</vt:lpwstr>
  </property>
  <property fmtid="{D5CDD505-2E9C-101B-9397-08002B2CF9AE}" pid="5" name="Deliverable?">
    <vt:lpwstr>Deliverable</vt:lpwstr>
  </property>
  <property fmtid="{D5CDD505-2E9C-101B-9397-08002B2CF9AE}" pid="6" name="phase#">
    <vt:lpwstr>.  Prioritization</vt:lpwstr>
  </property>
</Properties>
</file>